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1.xml" ContentType="application/vnd.openxmlformats-officedocument.themeOverr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notesMasterIdLst>
    <p:notesMasterId r:id="rId28"/>
  </p:notesMasterIdLst>
  <p:sldIdLst>
    <p:sldId id="796" r:id="rId3"/>
    <p:sldId id="785" r:id="rId4"/>
    <p:sldId id="772" r:id="rId5"/>
    <p:sldId id="798" r:id="rId6"/>
    <p:sldId id="797" r:id="rId7"/>
    <p:sldId id="801" r:id="rId8"/>
    <p:sldId id="799" r:id="rId9"/>
    <p:sldId id="802" r:id="rId10"/>
    <p:sldId id="803" r:id="rId11"/>
    <p:sldId id="804" r:id="rId12"/>
    <p:sldId id="800" r:id="rId13"/>
    <p:sldId id="786" r:id="rId14"/>
    <p:sldId id="787" r:id="rId15"/>
    <p:sldId id="790" r:id="rId16"/>
    <p:sldId id="791" r:id="rId17"/>
    <p:sldId id="788" r:id="rId18"/>
    <p:sldId id="789" r:id="rId19"/>
    <p:sldId id="778" r:id="rId20"/>
    <p:sldId id="779" r:id="rId21"/>
    <p:sldId id="761" r:id="rId22"/>
    <p:sldId id="780" r:id="rId23"/>
    <p:sldId id="763" r:id="rId24"/>
    <p:sldId id="781" r:id="rId25"/>
    <p:sldId id="805" r:id="rId26"/>
    <p:sldId id="806"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2A33"/>
    <a:srgbClr val="E94021"/>
    <a:srgbClr val="C7091D"/>
    <a:srgbClr val="ED0014"/>
    <a:srgbClr val="ECC29A"/>
    <a:srgbClr val="000000"/>
    <a:srgbClr val="053750"/>
    <a:srgbClr val="2C1414"/>
    <a:srgbClr val="949264"/>
    <a:srgbClr val="908F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22" autoAdjust="0"/>
    <p:restoredTop sz="96049" autoAdjust="0"/>
  </p:normalViewPr>
  <p:slideViewPr>
    <p:cSldViewPr snapToGrid="0">
      <p:cViewPr varScale="1">
        <p:scale>
          <a:sx n="74" d="100"/>
          <a:sy n="74" d="100"/>
        </p:scale>
        <p:origin x="84" y="1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5" d="100"/>
        <a:sy n="65" d="100"/>
      </p:scale>
      <p:origin x="0" y="0"/>
    </p:cViewPr>
  </p:sorterViewPr>
  <p:notesViewPr>
    <p:cSldViewPr snapToGrid="0">
      <p:cViewPr varScale="1">
        <p:scale>
          <a:sx n="82" d="100"/>
          <a:sy n="82" d="100"/>
        </p:scale>
        <p:origin x="399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C44-4058-830F-097C37671636}"/>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C44-4058-830F-097C3767163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c:f>
              <c:strCache>
                <c:ptCount val="1"/>
                <c:pt idx="0">
                  <c:v>Percentage</c:v>
                </c:pt>
              </c:strCache>
            </c:strRef>
          </c:cat>
          <c:val>
            <c:numRef>
              <c:f>Sheet1!$B$2</c:f>
              <c:numCache>
                <c:formatCode>General</c:formatCode>
                <c:ptCount val="1"/>
                <c:pt idx="0">
                  <c:v>100</c:v>
                </c:pt>
              </c:numCache>
            </c:numRef>
          </c:val>
          <c:extLst>
            <c:ext xmlns:c16="http://schemas.microsoft.com/office/drawing/2014/chart" uri="{C3380CC4-5D6E-409C-BE32-E72D297353CC}">
              <c16:uniqueId val="{00000002-7C44-4058-830F-097C37671636}"/>
            </c:ext>
          </c:extLst>
        </c:ser>
        <c:ser>
          <c:idx val="1"/>
          <c:order val="1"/>
          <c:tx>
            <c:strRef>
              <c:f>Sheet1!$C$1</c:f>
              <c:strCache>
                <c:ptCount val="1"/>
                <c:pt idx="0">
                  <c:v>Series 2</c:v>
                </c:pt>
              </c:strCache>
            </c:strRef>
          </c:tx>
          <c:spPr>
            <a:solidFill>
              <a:schemeClr val="accent2"/>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Percentage</c:v>
                </c:pt>
              </c:strCache>
            </c:strRef>
          </c:cat>
          <c:val>
            <c:numRef>
              <c:f>Sheet1!$C$2</c:f>
              <c:numCache>
                <c:formatCode>General</c:formatCode>
                <c:ptCount val="1"/>
                <c:pt idx="0">
                  <c:v>90</c:v>
                </c:pt>
              </c:numCache>
            </c:numRef>
          </c:val>
          <c:extLst>
            <c:ext xmlns:c16="http://schemas.microsoft.com/office/drawing/2014/chart" uri="{C3380CC4-5D6E-409C-BE32-E72D297353CC}">
              <c16:uniqueId val="{00000003-7C44-4058-830F-097C37671636}"/>
            </c:ext>
          </c:extLst>
        </c:ser>
        <c:ser>
          <c:idx val="2"/>
          <c:order val="2"/>
          <c:tx>
            <c:strRef>
              <c:f>Sheet1!$D$1</c:f>
              <c:strCache>
                <c:ptCount val="1"/>
                <c:pt idx="0">
                  <c:v>Series 3</c:v>
                </c:pt>
              </c:strCache>
            </c:strRef>
          </c:tx>
          <c:spPr>
            <a:solidFill>
              <a:schemeClr val="accent3"/>
            </a:solidFill>
            <a:effectLst/>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Percentage</c:v>
                </c:pt>
              </c:strCache>
            </c:strRef>
          </c:cat>
          <c:val>
            <c:numRef>
              <c:f>Sheet1!$D$2</c:f>
              <c:numCache>
                <c:formatCode>General</c:formatCode>
                <c:ptCount val="1"/>
                <c:pt idx="0">
                  <c:v>80</c:v>
                </c:pt>
              </c:numCache>
            </c:numRef>
          </c:val>
          <c:extLst>
            <c:ext xmlns:c16="http://schemas.microsoft.com/office/drawing/2014/chart" uri="{C3380CC4-5D6E-409C-BE32-E72D297353CC}">
              <c16:uniqueId val="{00000004-7C44-4058-830F-097C37671636}"/>
            </c:ext>
          </c:extLst>
        </c:ser>
        <c:ser>
          <c:idx val="3"/>
          <c:order val="3"/>
          <c:tx>
            <c:strRef>
              <c:f>Sheet1!$E$1</c:f>
              <c:strCache>
                <c:ptCount val="1"/>
                <c:pt idx="0">
                  <c:v>Series 32</c:v>
                </c:pt>
              </c:strCache>
            </c:strRef>
          </c:tx>
          <c:spPr>
            <a:solidFill>
              <a:schemeClr val="accent4"/>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Percentage</c:v>
                </c:pt>
              </c:strCache>
            </c:strRef>
          </c:cat>
          <c:val>
            <c:numRef>
              <c:f>Sheet1!$E$2</c:f>
              <c:numCache>
                <c:formatCode>General</c:formatCode>
                <c:ptCount val="1"/>
                <c:pt idx="0">
                  <c:v>70</c:v>
                </c:pt>
              </c:numCache>
            </c:numRef>
          </c:val>
          <c:extLst>
            <c:ext xmlns:c16="http://schemas.microsoft.com/office/drawing/2014/chart" uri="{C3380CC4-5D6E-409C-BE32-E72D297353CC}">
              <c16:uniqueId val="{00000005-7C44-4058-830F-097C37671636}"/>
            </c:ext>
          </c:extLst>
        </c:ser>
        <c:ser>
          <c:idx val="4"/>
          <c:order val="4"/>
          <c:tx>
            <c:strRef>
              <c:f>Sheet1!$F$1</c:f>
              <c:strCache>
                <c:ptCount val="1"/>
                <c:pt idx="0">
                  <c:v>Series 322</c:v>
                </c:pt>
              </c:strCache>
            </c:strRef>
          </c:tx>
          <c:spPr>
            <a:solidFill>
              <a:schemeClr val="accent5"/>
            </a:solidFill>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C44-4058-830F-097C3767163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c:f>
              <c:strCache>
                <c:ptCount val="1"/>
                <c:pt idx="0">
                  <c:v>Percentage</c:v>
                </c:pt>
              </c:strCache>
            </c:strRef>
          </c:cat>
          <c:val>
            <c:numRef>
              <c:f>Sheet1!$F$2</c:f>
              <c:numCache>
                <c:formatCode>General</c:formatCode>
                <c:ptCount val="1"/>
                <c:pt idx="0">
                  <c:v>50</c:v>
                </c:pt>
              </c:numCache>
            </c:numRef>
          </c:val>
          <c:extLst>
            <c:ext xmlns:c16="http://schemas.microsoft.com/office/drawing/2014/chart" uri="{C3380CC4-5D6E-409C-BE32-E72D297353CC}">
              <c16:uniqueId val="{00000007-7C44-4058-830F-097C37671636}"/>
            </c:ext>
          </c:extLst>
        </c:ser>
        <c:dLbls>
          <c:showLegendKey val="0"/>
          <c:showVal val="0"/>
          <c:showCatName val="0"/>
          <c:showSerName val="0"/>
          <c:showPercent val="0"/>
          <c:showBubbleSize val="0"/>
        </c:dLbls>
        <c:gapWidth val="115"/>
        <c:overlap val="-50"/>
        <c:axId val="441590408"/>
        <c:axId val="441585704"/>
      </c:barChart>
      <c:catAx>
        <c:axId val="441590408"/>
        <c:scaling>
          <c:orientation val="minMax"/>
        </c:scaling>
        <c:delete val="0"/>
        <c:axPos val="b"/>
        <c:numFmt formatCode="General" sourceLinked="0"/>
        <c:majorTickMark val="out"/>
        <c:minorTickMark val="none"/>
        <c:tickLblPos val="nextTo"/>
        <c:spPr>
          <a:noFill/>
        </c:spPr>
        <c:crossAx val="441585704"/>
        <c:crosses val="autoZero"/>
        <c:auto val="1"/>
        <c:lblAlgn val="ctr"/>
        <c:lblOffset val="100"/>
        <c:noMultiLvlLbl val="0"/>
      </c:catAx>
      <c:valAx>
        <c:axId val="441585704"/>
        <c:scaling>
          <c:orientation val="minMax"/>
        </c:scaling>
        <c:delete val="0"/>
        <c:axPos val="l"/>
        <c:majorGridlines>
          <c:spPr>
            <a:ln>
              <a:solidFill>
                <a:prstClr val="white">
                  <a:lumMod val="85000"/>
                  <a:alpha val="48000"/>
                </a:prstClr>
              </a:solidFill>
            </a:ln>
          </c:spPr>
        </c:majorGridlines>
        <c:numFmt formatCode="General" sourceLinked="0"/>
        <c:majorTickMark val="none"/>
        <c:minorTickMark val="in"/>
        <c:tickLblPos val="low"/>
        <c:spPr>
          <a:noFill/>
          <a:ln>
            <a:solidFill>
              <a:schemeClr val="bg1">
                <a:lumMod val="85000"/>
              </a:schemeClr>
            </a:solidFill>
          </a:ln>
        </c:spPr>
        <c:crossAx val="441590408"/>
        <c:crosses val="autoZero"/>
        <c:crossBetween val="between"/>
      </c:valAx>
    </c:plotArea>
    <c:plotVisOnly val="1"/>
    <c:dispBlanksAs val="gap"/>
    <c:showDLblsOverMax val="0"/>
  </c:chart>
  <c:txPr>
    <a:bodyPr/>
    <a:lstStyle/>
    <a:p>
      <a:pPr>
        <a:defRPr sz="1050" b="1">
          <a:solidFill>
            <a:schemeClr val="tx1">
              <a:lumMod val="65000"/>
              <a:lumOff val="35000"/>
            </a:schemeClr>
          </a:solidFill>
          <a:ea typeface="+mn-ea"/>
          <a:cs typeface="+mn-ea"/>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FFE17A-24BF-4CDE-AE6F-B9F163CBC644}"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3721B3-1159-48E5-BE25-F5BF3DFF20BA}" type="slidenum">
              <a:rPr lang="zh-CN" altLang="en-US" smtClean="0"/>
              <a:t>‹#›</a:t>
            </a:fld>
            <a:endParaRPr lang="zh-CN" altLang="en-US"/>
          </a:p>
        </p:txBody>
      </p:sp>
    </p:spTree>
    <p:extLst>
      <p:ext uri="{BB962C8B-B14F-4D97-AF65-F5344CB8AC3E}">
        <p14:creationId xmlns:p14="http://schemas.microsoft.com/office/powerpoint/2010/main" val="560201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t>1</a:t>
            </a:fld>
            <a:endParaRPr lang="zh-CN" altLang="en-US"/>
          </a:p>
        </p:txBody>
      </p:sp>
    </p:spTree>
    <p:extLst>
      <p:ext uri="{BB962C8B-B14F-4D97-AF65-F5344CB8AC3E}">
        <p14:creationId xmlns:p14="http://schemas.microsoft.com/office/powerpoint/2010/main" val="1232738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幻灯片图像占位符 1"/>
          <p:cNvSpPr>
            <a:spLocks noGrp="1" noRot="1" noChangeAspect="1" noChangeArrowheads="1"/>
          </p:cNvSpPr>
          <p:nvPr>
            <p:ph type="sldImg" idx="4294967295"/>
          </p:nvPr>
        </p:nvSpPr>
        <p:spPr>
          <a:ln>
            <a:miter lim="800000"/>
          </a:ln>
        </p:spPr>
      </p:sp>
      <p:sp>
        <p:nvSpPr>
          <p:cNvPr id="64514" name="备注占位符 2"/>
          <p:cNvSpPr>
            <a:spLocks noGrp="1" noChangeArrowheads="1"/>
          </p:cNvSpPr>
          <p:nvPr>
            <p:ph type="body" idx="4294967295"/>
          </p:nvPr>
        </p:nvSpPr>
        <p:spPr/>
        <p:txBody>
          <a:bodyPr/>
          <a:lstStyle/>
          <a:p>
            <a:endParaRPr lang="zh-CN" altLang="en-US"/>
          </a:p>
        </p:txBody>
      </p:sp>
      <p:sp>
        <p:nvSpPr>
          <p:cNvPr id="64515" name="灯片编号占位符 3"/>
          <p:cNvSpPr>
            <a:spLocks noGrp="1" noChangeArrowheads="1"/>
          </p:cNvSpPr>
          <p:nvPr>
            <p:ph type="sldNum" sz="quarter" idx="5"/>
          </p:nvPr>
        </p:nvSpPr>
        <p:spPr bwMode="auto">
          <a:noFill/>
          <a:ln>
            <a:miter lim="800000"/>
            <a:headEnd/>
            <a:tailEnd/>
          </a:ln>
        </p:spPr>
        <p:txBody>
          <a:bodyPr/>
          <a:lstStyle/>
          <a:p>
            <a:fld id="{C9614FB4-411F-45AF-887C-BBD747499B05}" type="slidenum">
              <a:rPr lang="zh-CN" altLang="en-US"/>
              <a:pPr/>
              <a:t>4</a:t>
            </a:fld>
            <a:endParaRPr lang="zh-CN" altLang="en-US"/>
          </a:p>
        </p:txBody>
      </p:sp>
    </p:spTree>
    <p:extLst>
      <p:ext uri="{BB962C8B-B14F-4D97-AF65-F5344CB8AC3E}">
        <p14:creationId xmlns:p14="http://schemas.microsoft.com/office/powerpoint/2010/main" val="1605528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681814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6</a:t>
            </a:fld>
            <a:endParaRPr lang="zh-CN" altLang="en-US"/>
          </a:p>
        </p:txBody>
      </p:sp>
    </p:spTree>
    <p:extLst>
      <p:ext uri="{BB962C8B-B14F-4D97-AF65-F5344CB8AC3E}">
        <p14:creationId xmlns:p14="http://schemas.microsoft.com/office/powerpoint/2010/main" val="790370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7</a:t>
            </a:fld>
            <a:endParaRPr lang="zh-CN" altLang="en-US"/>
          </a:p>
        </p:txBody>
      </p:sp>
    </p:spTree>
    <p:extLst>
      <p:ext uri="{BB962C8B-B14F-4D97-AF65-F5344CB8AC3E}">
        <p14:creationId xmlns:p14="http://schemas.microsoft.com/office/powerpoint/2010/main" val="1907254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11</a:t>
            </a:fld>
            <a:endParaRPr lang="zh-CN" altLang="en-US"/>
          </a:p>
        </p:txBody>
      </p:sp>
    </p:spTree>
    <p:extLst>
      <p:ext uri="{BB962C8B-B14F-4D97-AF65-F5344CB8AC3E}">
        <p14:creationId xmlns:p14="http://schemas.microsoft.com/office/powerpoint/2010/main" val="3789083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12</a:t>
            </a:fld>
            <a:endParaRPr lang="zh-CN" altLang="en-US"/>
          </a:p>
        </p:txBody>
      </p:sp>
    </p:spTree>
    <p:extLst>
      <p:ext uri="{BB962C8B-B14F-4D97-AF65-F5344CB8AC3E}">
        <p14:creationId xmlns:p14="http://schemas.microsoft.com/office/powerpoint/2010/main" val="836289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79374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14</a:t>
            </a:fld>
            <a:endParaRPr lang="zh-CN" altLang="en-US"/>
          </a:p>
        </p:txBody>
      </p:sp>
    </p:spTree>
    <p:extLst>
      <p:ext uri="{BB962C8B-B14F-4D97-AF65-F5344CB8AC3E}">
        <p14:creationId xmlns:p14="http://schemas.microsoft.com/office/powerpoint/2010/main" val="2892169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15</a:t>
            </a:fld>
            <a:endParaRPr lang="zh-CN" altLang="en-US"/>
          </a:p>
        </p:txBody>
      </p:sp>
    </p:spTree>
    <p:extLst>
      <p:ext uri="{BB962C8B-B14F-4D97-AF65-F5344CB8AC3E}">
        <p14:creationId xmlns:p14="http://schemas.microsoft.com/office/powerpoint/2010/main" val="3322253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16</a:t>
            </a:fld>
            <a:endParaRPr lang="zh-CN" altLang="en-US"/>
          </a:p>
        </p:txBody>
      </p:sp>
    </p:spTree>
    <p:extLst>
      <p:ext uri="{BB962C8B-B14F-4D97-AF65-F5344CB8AC3E}">
        <p14:creationId xmlns:p14="http://schemas.microsoft.com/office/powerpoint/2010/main" val="1643958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17</a:t>
            </a:fld>
            <a:endParaRPr lang="zh-CN" altLang="en-US"/>
          </a:p>
        </p:txBody>
      </p:sp>
    </p:spTree>
    <p:extLst>
      <p:ext uri="{BB962C8B-B14F-4D97-AF65-F5344CB8AC3E}">
        <p14:creationId xmlns:p14="http://schemas.microsoft.com/office/powerpoint/2010/main" val="2387962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2338230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C24395-8BEF-41A1-8AAA-0B6B11182D6B}" type="slidenum">
              <a:rPr lang="zh-CN" altLang="en-US" smtClean="0"/>
              <a:t>19</a:t>
            </a:fld>
            <a:endParaRPr lang="zh-CN" altLang="en-US"/>
          </a:p>
        </p:txBody>
      </p:sp>
    </p:spTree>
    <p:extLst>
      <p:ext uri="{BB962C8B-B14F-4D97-AF65-F5344CB8AC3E}">
        <p14:creationId xmlns:p14="http://schemas.microsoft.com/office/powerpoint/2010/main" val="2370579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20</a:t>
            </a:fld>
            <a:endParaRPr lang="id-ID"/>
          </a:p>
        </p:txBody>
      </p:sp>
    </p:spTree>
    <p:extLst>
      <p:ext uri="{BB962C8B-B14F-4D97-AF65-F5344CB8AC3E}">
        <p14:creationId xmlns:p14="http://schemas.microsoft.com/office/powerpoint/2010/main" val="2347535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69981-A6EB-4ED8-871A-D4919E73289E}" type="slidenum">
              <a:rPr lang="zh-CN" altLang="en-US" smtClean="0"/>
              <a:t>21</a:t>
            </a:fld>
            <a:endParaRPr lang="zh-CN" altLang="en-US"/>
          </a:p>
        </p:txBody>
      </p:sp>
    </p:spTree>
    <p:extLst>
      <p:ext uri="{BB962C8B-B14F-4D97-AF65-F5344CB8AC3E}">
        <p14:creationId xmlns:p14="http://schemas.microsoft.com/office/powerpoint/2010/main" val="15235525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C24395-8BEF-41A1-8AAA-0B6B11182D6B}" type="slidenum">
              <a:rPr lang="zh-CN" altLang="en-US" smtClean="0"/>
              <a:t>22</a:t>
            </a:fld>
            <a:endParaRPr lang="zh-CN" altLang="en-US"/>
          </a:p>
        </p:txBody>
      </p:sp>
    </p:spTree>
    <p:extLst>
      <p:ext uri="{BB962C8B-B14F-4D97-AF65-F5344CB8AC3E}">
        <p14:creationId xmlns:p14="http://schemas.microsoft.com/office/powerpoint/2010/main" val="1044655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137860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t>24</a:t>
            </a:fld>
            <a:endParaRPr lang="zh-CN" altLang="en-US"/>
          </a:p>
        </p:txBody>
      </p:sp>
    </p:spTree>
    <p:extLst>
      <p:ext uri="{BB962C8B-B14F-4D97-AF65-F5344CB8AC3E}">
        <p14:creationId xmlns:p14="http://schemas.microsoft.com/office/powerpoint/2010/main" val="1543665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04495" rtl="0" eaLnBrk="1" fontAlgn="auto" latinLnBrk="0" hangingPunct="1">
              <a:lnSpc>
                <a:spcPct val="100000"/>
              </a:lnSpc>
              <a:spcBef>
                <a:spcPts val="0"/>
              </a:spcBef>
              <a:spcAft>
                <a:spcPts val="0"/>
              </a:spcAft>
              <a:buClrTx/>
              <a:buSzTx/>
              <a:buFontTx/>
              <a:buNone/>
              <a:tabLst/>
              <a:defRPr/>
            </a:pPr>
            <a:fld id="{A86955A8-62FB-E247-BFB6-6D96B50CB5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04495"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9063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140886-16D6-4CE7-AE6B-4BBC88AC0020}"/>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49A6F077-79D4-43FC-8B6B-81588D21E5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id="{0C034259-8966-452A-9797-2CD5465A0570}"/>
              </a:ext>
            </a:extLst>
          </p:cNvPr>
          <p:cNvSpPr>
            <a:spLocks noGrp="1"/>
          </p:cNvSpPr>
          <p:nvPr>
            <p:ph type="dt" sz="half" idx="10"/>
          </p:nvPr>
        </p:nvSpPr>
        <p:spPr/>
        <p:txBody>
          <a:bodyPr/>
          <a:lstStyle/>
          <a:p>
            <a:fld id="{A3F7D6EB-F602-474E-A3DF-BA986835DDBD}" type="datetimeFigureOut">
              <a:rPr lang="zh-CN" altLang="en-US" smtClean="0"/>
              <a:t>2018/1/12</a:t>
            </a:fld>
            <a:endParaRPr lang="zh-CN" altLang="en-US"/>
          </a:p>
        </p:txBody>
      </p:sp>
      <p:sp>
        <p:nvSpPr>
          <p:cNvPr id="5" name="页脚占位符 4">
            <a:extLst>
              <a:ext uri="{FF2B5EF4-FFF2-40B4-BE49-F238E27FC236}">
                <a16:creationId xmlns:a16="http://schemas.microsoft.com/office/drawing/2014/main" id="{BE106E17-7731-48D2-AF6C-5A2A27CB342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C858D0C-0A24-47C9-8BB6-D50BC793B9F6}"/>
              </a:ext>
            </a:extLst>
          </p:cNvPr>
          <p:cNvSpPr>
            <a:spLocks noGrp="1"/>
          </p:cNvSpPr>
          <p:nvPr>
            <p:ph type="sldNum" sz="quarter" idx="12"/>
          </p:nvPr>
        </p:nvSpPr>
        <p:spPr/>
        <p:txBody>
          <a:bodyPr/>
          <a:lstStyle/>
          <a:p>
            <a:fld id="{0B672C59-5EF5-4059-BF1D-51DACC48F1F7}" type="slidenum">
              <a:rPr lang="zh-CN" altLang="en-US" smtClean="0"/>
              <a:t>‹#›</a:t>
            </a:fld>
            <a:endParaRPr lang="zh-CN" altLang="en-US"/>
          </a:p>
        </p:txBody>
      </p:sp>
    </p:spTree>
    <p:extLst>
      <p:ext uri="{BB962C8B-B14F-4D97-AF65-F5344CB8AC3E}">
        <p14:creationId xmlns:p14="http://schemas.microsoft.com/office/powerpoint/2010/main" val="321346482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31CD20-E7C2-4853-A139-7425A17624A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6B00C73-CC22-41DC-A67B-B5CA2AC9002D}"/>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8C5B5F78-8E5F-4A3B-B4A7-F1B3D4EE8884}"/>
              </a:ext>
            </a:extLst>
          </p:cNvPr>
          <p:cNvSpPr>
            <a:spLocks noGrp="1"/>
          </p:cNvSpPr>
          <p:nvPr>
            <p:ph type="dt" sz="half" idx="10"/>
          </p:nvPr>
        </p:nvSpPr>
        <p:spPr/>
        <p:txBody>
          <a:bodyPr/>
          <a:lstStyle/>
          <a:p>
            <a:fld id="{A3F7D6EB-F602-474E-A3DF-BA986835DDBD}" type="datetimeFigureOut">
              <a:rPr lang="zh-CN" altLang="en-US" smtClean="0"/>
              <a:t>2018/1/12</a:t>
            </a:fld>
            <a:endParaRPr lang="zh-CN" altLang="en-US"/>
          </a:p>
        </p:txBody>
      </p:sp>
      <p:sp>
        <p:nvSpPr>
          <p:cNvPr id="5" name="页脚占位符 4">
            <a:extLst>
              <a:ext uri="{FF2B5EF4-FFF2-40B4-BE49-F238E27FC236}">
                <a16:creationId xmlns:a16="http://schemas.microsoft.com/office/drawing/2014/main" id="{487B3F1A-B643-45EA-9B17-3B42953E35D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9E1A47E-0994-4A54-83CA-A34BDE95A65A}"/>
              </a:ext>
            </a:extLst>
          </p:cNvPr>
          <p:cNvSpPr>
            <a:spLocks noGrp="1"/>
          </p:cNvSpPr>
          <p:nvPr>
            <p:ph type="sldNum" sz="quarter" idx="12"/>
          </p:nvPr>
        </p:nvSpPr>
        <p:spPr/>
        <p:txBody>
          <a:bodyPr/>
          <a:lstStyle/>
          <a:p>
            <a:fld id="{0B672C59-5EF5-4059-BF1D-51DACC48F1F7}" type="slidenum">
              <a:rPr lang="zh-CN" altLang="en-US" smtClean="0"/>
              <a:t>‹#›</a:t>
            </a:fld>
            <a:endParaRPr lang="zh-CN" altLang="en-US"/>
          </a:p>
        </p:txBody>
      </p:sp>
    </p:spTree>
    <p:extLst>
      <p:ext uri="{BB962C8B-B14F-4D97-AF65-F5344CB8AC3E}">
        <p14:creationId xmlns:p14="http://schemas.microsoft.com/office/powerpoint/2010/main" val="6173715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6B56BC-F413-4227-8F68-A67C8B21D10D}"/>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E55C3F9B-600C-4DA8-8D46-FE53A10339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9DA25984-BAAD-4B40-80CD-79693F23690A}"/>
              </a:ext>
            </a:extLst>
          </p:cNvPr>
          <p:cNvSpPr>
            <a:spLocks noGrp="1"/>
          </p:cNvSpPr>
          <p:nvPr>
            <p:ph type="dt" sz="half" idx="10"/>
          </p:nvPr>
        </p:nvSpPr>
        <p:spPr/>
        <p:txBody>
          <a:bodyPr/>
          <a:lstStyle/>
          <a:p>
            <a:fld id="{A3F7D6EB-F602-474E-A3DF-BA986835DDBD}" type="datetimeFigureOut">
              <a:rPr lang="zh-CN" altLang="en-US" smtClean="0"/>
              <a:t>2018/1/12</a:t>
            </a:fld>
            <a:endParaRPr lang="zh-CN" altLang="en-US"/>
          </a:p>
        </p:txBody>
      </p:sp>
      <p:sp>
        <p:nvSpPr>
          <p:cNvPr id="5" name="页脚占位符 4">
            <a:extLst>
              <a:ext uri="{FF2B5EF4-FFF2-40B4-BE49-F238E27FC236}">
                <a16:creationId xmlns:a16="http://schemas.microsoft.com/office/drawing/2014/main" id="{BA734B75-66D5-438C-8088-41BC57DE057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C5FBA6B-849B-42E7-9909-71C5D20167AA}"/>
              </a:ext>
            </a:extLst>
          </p:cNvPr>
          <p:cNvSpPr>
            <a:spLocks noGrp="1"/>
          </p:cNvSpPr>
          <p:nvPr>
            <p:ph type="sldNum" sz="quarter" idx="12"/>
          </p:nvPr>
        </p:nvSpPr>
        <p:spPr/>
        <p:txBody>
          <a:bodyPr/>
          <a:lstStyle/>
          <a:p>
            <a:fld id="{0B672C59-5EF5-4059-BF1D-51DACC48F1F7}" type="slidenum">
              <a:rPr lang="zh-CN" altLang="en-US" smtClean="0"/>
              <a:t>‹#›</a:t>
            </a:fld>
            <a:endParaRPr lang="zh-CN" altLang="en-US"/>
          </a:p>
        </p:txBody>
      </p:sp>
    </p:spTree>
    <p:extLst>
      <p:ext uri="{BB962C8B-B14F-4D97-AF65-F5344CB8AC3E}">
        <p14:creationId xmlns:p14="http://schemas.microsoft.com/office/powerpoint/2010/main" val="151380977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FC41501-B044-4263-915C-DB8B53DADD9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D1B24D5-A1DF-4824-98E4-2E53ACBB0717}"/>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4488DD81-80E0-441D-9F22-4A043BC44C15}"/>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F38B16DE-D79A-4016-A785-30A4DA129D3B}"/>
              </a:ext>
            </a:extLst>
          </p:cNvPr>
          <p:cNvSpPr>
            <a:spLocks noGrp="1"/>
          </p:cNvSpPr>
          <p:nvPr>
            <p:ph type="dt" sz="half" idx="10"/>
          </p:nvPr>
        </p:nvSpPr>
        <p:spPr/>
        <p:txBody>
          <a:bodyPr/>
          <a:lstStyle/>
          <a:p>
            <a:fld id="{A3F7D6EB-F602-474E-A3DF-BA986835DDBD}" type="datetimeFigureOut">
              <a:rPr lang="zh-CN" altLang="en-US" smtClean="0"/>
              <a:t>2018/1/12</a:t>
            </a:fld>
            <a:endParaRPr lang="zh-CN" altLang="en-US"/>
          </a:p>
        </p:txBody>
      </p:sp>
      <p:sp>
        <p:nvSpPr>
          <p:cNvPr id="6" name="页脚占位符 5">
            <a:extLst>
              <a:ext uri="{FF2B5EF4-FFF2-40B4-BE49-F238E27FC236}">
                <a16:creationId xmlns:a16="http://schemas.microsoft.com/office/drawing/2014/main" id="{04691963-4BEF-41BD-B156-6D9A294E63E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558CA53-6D34-42D2-8D9B-D1B012B617DF}"/>
              </a:ext>
            </a:extLst>
          </p:cNvPr>
          <p:cNvSpPr>
            <a:spLocks noGrp="1"/>
          </p:cNvSpPr>
          <p:nvPr>
            <p:ph type="sldNum" sz="quarter" idx="12"/>
          </p:nvPr>
        </p:nvSpPr>
        <p:spPr/>
        <p:txBody>
          <a:bodyPr/>
          <a:lstStyle/>
          <a:p>
            <a:fld id="{0B672C59-5EF5-4059-BF1D-51DACC48F1F7}" type="slidenum">
              <a:rPr lang="zh-CN" altLang="en-US" smtClean="0"/>
              <a:t>‹#›</a:t>
            </a:fld>
            <a:endParaRPr lang="zh-CN" altLang="en-US"/>
          </a:p>
        </p:txBody>
      </p:sp>
    </p:spTree>
    <p:extLst>
      <p:ext uri="{BB962C8B-B14F-4D97-AF65-F5344CB8AC3E}">
        <p14:creationId xmlns:p14="http://schemas.microsoft.com/office/powerpoint/2010/main" val="57263396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3D6CEC-8AB6-4A4E-B060-D6C05F74CD8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35737D4-BAB0-4F8B-A77A-7D45FB7B10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620C468A-C597-4E47-9F11-9EF9DE376646}"/>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1913F88E-970C-40D4-9107-E1278D8CC1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07173C96-A81C-43A6-AAD6-727BA3EAF42A}"/>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E809B861-0B86-4773-AA2A-D7759CF380C6}"/>
              </a:ext>
            </a:extLst>
          </p:cNvPr>
          <p:cNvSpPr>
            <a:spLocks noGrp="1"/>
          </p:cNvSpPr>
          <p:nvPr>
            <p:ph type="dt" sz="half" idx="10"/>
          </p:nvPr>
        </p:nvSpPr>
        <p:spPr/>
        <p:txBody>
          <a:bodyPr/>
          <a:lstStyle/>
          <a:p>
            <a:fld id="{A3F7D6EB-F602-474E-A3DF-BA986835DDBD}" type="datetimeFigureOut">
              <a:rPr lang="zh-CN" altLang="en-US" smtClean="0"/>
              <a:t>2018/1/12</a:t>
            </a:fld>
            <a:endParaRPr lang="zh-CN" altLang="en-US"/>
          </a:p>
        </p:txBody>
      </p:sp>
      <p:sp>
        <p:nvSpPr>
          <p:cNvPr id="8" name="页脚占位符 7">
            <a:extLst>
              <a:ext uri="{FF2B5EF4-FFF2-40B4-BE49-F238E27FC236}">
                <a16:creationId xmlns:a16="http://schemas.microsoft.com/office/drawing/2014/main" id="{93BEF29D-E682-4981-ADA2-313A2F6F138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592223AA-E601-48A7-97D2-E454A93660D7}"/>
              </a:ext>
            </a:extLst>
          </p:cNvPr>
          <p:cNvSpPr>
            <a:spLocks noGrp="1"/>
          </p:cNvSpPr>
          <p:nvPr>
            <p:ph type="sldNum" sz="quarter" idx="12"/>
          </p:nvPr>
        </p:nvSpPr>
        <p:spPr/>
        <p:txBody>
          <a:bodyPr/>
          <a:lstStyle/>
          <a:p>
            <a:fld id="{0B672C59-5EF5-4059-BF1D-51DACC48F1F7}" type="slidenum">
              <a:rPr lang="zh-CN" altLang="en-US" smtClean="0"/>
              <a:t>‹#›</a:t>
            </a:fld>
            <a:endParaRPr lang="zh-CN" altLang="en-US"/>
          </a:p>
        </p:txBody>
      </p:sp>
    </p:spTree>
    <p:extLst>
      <p:ext uri="{BB962C8B-B14F-4D97-AF65-F5344CB8AC3E}">
        <p14:creationId xmlns:p14="http://schemas.microsoft.com/office/powerpoint/2010/main" val="294056548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A18BFF-D73F-4CBF-863E-E77989FD25C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627EBE8F-B0BD-4838-80D4-9BC9ECCB123A}"/>
              </a:ext>
            </a:extLst>
          </p:cNvPr>
          <p:cNvSpPr>
            <a:spLocks noGrp="1"/>
          </p:cNvSpPr>
          <p:nvPr>
            <p:ph type="dt" sz="half" idx="10"/>
          </p:nvPr>
        </p:nvSpPr>
        <p:spPr/>
        <p:txBody>
          <a:bodyPr/>
          <a:lstStyle/>
          <a:p>
            <a:fld id="{A3F7D6EB-F602-474E-A3DF-BA986835DDBD}" type="datetimeFigureOut">
              <a:rPr lang="zh-CN" altLang="en-US" smtClean="0"/>
              <a:t>2018/1/12</a:t>
            </a:fld>
            <a:endParaRPr lang="zh-CN" altLang="en-US"/>
          </a:p>
        </p:txBody>
      </p:sp>
      <p:sp>
        <p:nvSpPr>
          <p:cNvPr id="4" name="页脚占位符 3">
            <a:extLst>
              <a:ext uri="{FF2B5EF4-FFF2-40B4-BE49-F238E27FC236}">
                <a16:creationId xmlns:a16="http://schemas.microsoft.com/office/drawing/2014/main" id="{F8FEEFD5-ED6C-4EE4-BC5B-5AE2B37123A9}"/>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6ADA0927-B539-4EAA-8007-E82224AB8CCB}"/>
              </a:ext>
            </a:extLst>
          </p:cNvPr>
          <p:cNvSpPr>
            <a:spLocks noGrp="1"/>
          </p:cNvSpPr>
          <p:nvPr>
            <p:ph type="sldNum" sz="quarter" idx="12"/>
          </p:nvPr>
        </p:nvSpPr>
        <p:spPr/>
        <p:txBody>
          <a:bodyPr/>
          <a:lstStyle/>
          <a:p>
            <a:fld id="{0B672C59-5EF5-4059-BF1D-51DACC48F1F7}" type="slidenum">
              <a:rPr lang="zh-CN" altLang="en-US" smtClean="0"/>
              <a:t>‹#›</a:t>
            </a:fld>
            <a:endParaRPr lang="zh-CN" altLang="en-US"/>
          </a:p>
        </p:txBody>
      </p:sp>
    </p:spTree>
    <p:extLst>
      <p:ext uri="{BB962C8B-B14F-4D97-AF65-F5344CB8AC3E}">
        <p14:creationId xmlns:p14="http://schemas.microsoft.com/office/powerpoint/2010/main" val="65985625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59FC6B47-034E-4417-BF08-A220EA004DBB}"/>
              </a:ext>
            </a:extLst>
          </p:cNvPr>
          <p:cNvSpPr>
            <a:spLocks noGrp="1"/>
          </p:cNvSpPr>
          <p:nvPr>
            <p:ph type="dt" sz="half" idx="10"/>
          </p:nvPr>
        </p:nvSpPr>
        <p:spPr/>
        <p:txBody>
          <a:bodyPr/>
          <a:lstStyle/>
          <a:p>
            <a:fld id="{A3F7D6EB-F602-474E-A3DF-BA986835DDBD}" type="datetimeFigureOut">
              <a:rPr lang="zh-CN" altLang="en-US" smtClean="0"/>
              <a:t>2018/1/12</a:t>
            </a:fld>
            <a:endParaRPr lang="zh-CN" altLang="en-US"/>
          </a:p>
        </p:txBody>
      </p:sp>
      <p:sp>
        <p:nvSpPr>
          <p:cNvPr id="3" name="页脚占位符 2">
            <a:extLst>
              <a:ext uri="{FF2B5EF4-FFF2-40B4-BE49-F238E27FC236}">
                <a16:creationId xmlns:a16="http://schemas.microsoft.com/office/drawing/2014/main" id="{30FB86E1-D13C-48AD-9D44-7D36BF504E2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197C5C53-74DB-4C3B-8787-42359218BF99}"/>
              </a:ext>
            </a:extLst>
          </p:cNvPr>
          <p:cNvSpPr>
            <a:spLocks noGrp="1"/>
          </p:cNvSpPr>
          <p:nvPr>
            <p:ph type="sldNum" sz="quarter" idx="12"/>
          </p:nvPr>
        </p:nvSpPr>
        <p:spPr/>
        <p:txBody>
          <a:bodyPr/>
          <a:lstStyle/>
          <a:p>
            <a:fld id="{0B672C59-5EF5-4059-BF1D-51DACC48F1F7}" type="slidenum">
              <a:rPr lang="zh-CN" altLang="en-US" smtClean="0"/>
              <a:t>‹#›</a:t>
            </a:fld>
            <a:endParaRPr lang="zh-CN" altLang="en-US"/>
          </a:p>
        </p:txBody>
      </p:sp>
    </p:spTree>
    <p:extLst>
      <p:ext uri="{BB962C8B-B14F-4D97-AF65-F5344CB8AC3E}">
        <p14:creationId xmlns:p14="http://schemas.microsoft.com/office/powerpoint/2010/main" val="304136759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E67FA1-FFE0-4386-B7E9-E8B3C9DD28C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B223EB0-7036-4966-B44A-6DED1BD5C1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A9DD03DD-E0C5-48CE-B26B-2B154549C2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E1BCF111-B95F-42B6-864F-EE37D1546E27}"/>
              </a:ext>
            </a:extLst>
          </p:cNvPr>
          <p:cNvSpPr>
            <a:spLocks noGrp="1"/>
          </p:cNvSpPr>
          <p:nvPr>
            <p:ph type="dt" sz="half" idx="10"/>
          </p:nvPr>
        </p:nvSpPr>
        <p:spPr/>
        <p:txBody>
          <a:bodyPr/>
          <a:lstStyle/>
          <a:p>
            <a:fld id="{A3F7D6EB-F602-474E-A3DF-BA986835DDBD}" type="datetimeFigureOut">
              <a:rPr lang="zh-CN" altLang="en-US" smtClean="0"/>
              <a:t>2018/1/12</a:t>
            </a:fld>
            <a:endParaRPr lang="zh-CN" altLang="en-US"/>
          </a:p>
        </p:txBody>
      </p:sp>
      <p:sp>
        <p:nvSpPr>
          <p:cNvPr id="6" name="页脚占位符 5">
            <a:extLst>
              <a:ext uri="{FF2B5EF4-FFF2-40B4-BE49-F238E27FC236}">
                <a16:creationId xmlns:a16="http://schemas.microsoft.com/office/drawing/2014/main" id="{50224362-0D17-4C45-AABF-96992C9D19C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B378DB3-E73A-43BA-A8E8-286DA5688E0C}"/>
              </a:ext>
            </a:extLst>
          </p:cNvPr>
          <p:cNvSpPr>
            <a:spLocks noGrp="1"/>
          </p:cNvSpPr>
          <p:nvPr>
            <p:ph type="sldNum" sz="quarter" idx="12"/>
          </p:nvPr>
        </p:nvSpPr>
        <p:spPr/>
        <p:txBody>
          <a:bodyPr/>
          <a:lstStyle/>
          <a:p>
            <a:fld id="{0B672C59-5EF5-4059-BF1D-51DACC48F1F7}" type="slidenum">
              <a:rPr lang="zh-CN" altLang="en-US" smtClean="0"/>
              <a:t>‹#›</a:t>
            </a:fld>
            <a:endParaRPr lang="zh-CN" altLang="en-US"/>
          </a:p>
        </p:txBody>
      </p:sp>
    </p:spTree>
    <p:extLst>
      <p:ext uri="{BB962C8B-B14F-4D97-AF65-F5344CB8AC3E}">
        <p14:creationId xmlns:p14="http://schemas.microsoft.com/office/powerpoint/2010/main" val="389087035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15D756-70A9-4460-B58E-394915124D3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E746246E-4935-404A-A11A-87D7EE54F3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3DF37F37-DBFB-4A6D-89AA-D53A4D3FDF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769102CA-529A-4963-9951-0CA17B659E65}"/>
              </a:ext>
            </a:extLst>
          </p:cNvPr>
          <p:cNvSpPr>
            <a:spLocks noGrp="1"/>
          </p:cNvSpPr>
          <p:nvPr>
            <p:ph type="dt" sz="half" idx="10"/>
          </p:nvPr>
        </p:nvSpPr>
        <p:spPr/>
        <p:txBody>
          <a:bodyPr/>
          <a:lstStyle/>
          <a:p>
            <a:fld id="{A3F7D6EB-F602-474E-A3DF-BA986835DDBD}" type="datetimeFigureOut">
              <a:rPr lang="zh-CN" altLang="en-US" smtClean="0"/>
              <a:t>2018/1/12</a:t>
            </a:fld>
            <a:endParaRPr lang="zh-CN" altLang="en-US"/>
          </a:p>
        </p:txBody>
      </p:sp>
      <p:sp>
        <p:nvSpPr>
          <p:cNvPr id="6" name="页脚占位符 5">
            <a:extLst>
              <a:ext uri="{FF2B5EF4-FFF2-40B4-BE49-F238E27FC236}">
                <a16:creationId xmlns:a16="http://schemas.microsoft.com/office/drawing/2014/main" id="{D27CCF3C-0782-4D3F-AC01-27B355FA5AB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8C6AC77-9484-43C8-825D-AD12F253BD6C}"/>
              </a:ext>
            </a:extLst>
          </p:cNvPr>
          <p:cNvSpPr>
            <a:spLocks noGrp="1"/>
          </p:cNvSpPr>
          <p:nvPr>
            <p:ph type="sldNum" sz="quarter" idx="12"/>
          </p:nvPr>
        </p:nvSpPr>
        <p:spPr/>
        <p:txBody>
          <a:bodyPr/>
          <a:lstStyle/>
          <a:p>
            <a:fld id="{0B672C59-5EF5-4059-BF1D-51DACC48F1F7}" type="slidenum">
              <a:rPr lang="zh-CN" altLang="en-US" smtClean="0"/>
              <a:t>‹#›</a:t>
            </a:fld>
            <a:endParaRPr lang="zh-CN" altLang="en-US"/>
          </a:p>
        </p:txBody>
      </p:sp>
    </p:spTree>
    <p:extLst>
      <p:ext uri="{BB962C8B-B14F-4D97-AF65-F5344CB8AC3E}">
        <p14:creationId xmlns:p14="http://schemas.microsoft.com/office/powerpoint/2010/main" val="354392273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9887FE-6EC6-409B-9271-82861C6A8F7B}"/>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D336AB8-8AA5-4793-8CE4-2DAC5F01313B}"/>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FF1F60D-B110-4AEE-A1D7-C4308132E8A3}"/>
              </a:ext>
            </a:extLst>
          </p:cNvPr>
          <p:cNvSpPr>
            <a:spLocks noGrp="1"/>
          </p:cNvSpPr>
          <p:nvPr>
            <p:ph type="dt" sz="half" idx="10"/>
          </p:nvPr>
        </p:nvSpPr>
        <p:spPr/>
        <p:txBody>
          <a:bodyPr/>
          <a:lstStyle/>
          <a:p>
            <a:fld id="{A3F7D6EB-F602-474E-A3DF-BA986835DDBD}" type="datetimeFigureOut">
              <a:rPr lang="zh-CN" altLang="en-US" smtClean="0"/>
              <a:t>2018/1/12</a:t>
            </a:fld>
            <a:endParaRPr lang="zh-CN" altLang="en-US"/>
          </a:p>
        </p:txBody>
      </p:sp>
      <p:sp>
        <p:nvSpPr>
          <p:cNvPr id="5" name="页脚占位符 4">
            <a:extLst>
              <a:ext uri="{FF2B5EF4-FFF2-40B4-BE49-F238E27FC236}">
                <a16:creationId xmlns:a16="http://schemas.microsoft.com/office/drawing/2014/main" id="{E4290BD0-C295-465C-B91C-CDBAA4E5DF0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8707A92-D2B5-4EDE-A2BB-3ECE49A467A3}"/>
              </a:ext>
            </a:extLst>
          </p:cNvPr>
          <p:cNvSpPr>
            <a:spLocks noGrp="1"/>
          </p:cNvSpPr>
          <p:nvPr>
            <p:ph type="sldNum" sz="quarter" idx="12"/>
          </p:nvPr>
        </p:nvSpPr>
        <p:spPr/>
        <p:txBody>
          <a:bodyPr/>
          <a:lstStyle/>
          <a:p>
            <a:fld id="{0B672C59-5EF5-4059-BF1D-51DACC48F1F7}" type="slidenum">
              <a:rPr lang="zh-CN" altLang="en-US" smtClean="0"/>
              <a:t>‹#›</a:t>
            </a:fld>
            <a:endParaRPr lang="zh-CN" altLang="en-US"/>
          </a:p>
        </p:txBody>
      </p:sp>
    </p:spTree>
    <p:extLst>
      <p:ext uri="{BB962C8B-B14F-4D97-AF65-F5344CB8AC3E}">
        <p14:creationId xmlns:p14="http://schemas.microsoft.com/office/powerpoint/2010/main" val="252445396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A4A11F6-D270-4A01-93CF-BC7DB61409C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9C5997D8-27E6-4BA8-AEDC-494BE1355F14}"/>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3ADB40E-A984-468D-9C9F-9EDE0CD5410C}"/>
              </a:ext>
            </a:extLst>
          </p:cNvPr>
          <p:cNvSpPr>
            <a:spLocks noGrp="1"/>
          </p:cNvSpPr>
          <p:nvPr>
            <p:ph type="dt" sz="half" idx="10"/>
          </p:nvPr>
        </p:nvSpPr>
        <p:spPr/>
        <p:txBody>
          <a:bodyPr/>
          <a:lstStyle/>
          <a:p>
            <a:fld id="{A3F7D6EB-F602-474E-A3DF-BA986835DDBD}" type="datetimeFigureOut">
              <a:rPr lang="zh-CN" altLang="en-US" smtClean="0"/>
              <a:t>2018/1/12</a:t>
            </a:fld>
            <a:endParaRPr lang="zh-CN" altLang="en-US"/>
          </a:p>
        </p:txBody>
      </p:sp>
      <p:sp>
        <p:nvSpPr>
          <p:cNvPr id="5" name="页脚占位符 4">
            <a:extLst>
              <a:ext uri="{FF2B5EF4-FFF2-40B4-BE49-F238E27FC236}">
                <a16:creationId xmlns:a16="http://schemas.microsoft.com/office/drawing/2014/main" id="{B31FAAB2-38B1-46E4-AA44-AEE16935D37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D2D0717-CAB9-4126-B4E0-03F411ABC546}"/>
              </a:ext>
            </a:extLst>
          </p:cNvPr>
          <p:cNvSpPr>
            <a:spLocks noGrp="1"/>
          </p:cNvSpPr>
          <p:nvPr>
            <p:ph type="sldNum" sz="quarter" idx="12"/>
          </p:nvPr>
        </p:nvSpPr>
        <p:spPr/>
        <p:txBody>
          <a:bodyPr/>
          <a:lstStyle/>
          <a:p>
            <a:fld id="{0B672C59-5EF5-4059-BF1D-51DACC48F1F7}" type="slidenum">
              <a:rPr lang="zh-CN" altLang="en-US" smtClean="0"/>
              <a:t>‹#›</a:t>
            </a:fld>
            <a:endParaRPr lang="zh-CN" altLang="en-US"/>
          </a:p>
        </p:txBody>
      </p:sp>
    </p:spTree>
    <p:extLst>
      <p:ext uri="{BB962C8B-B14F-4D97-AF65-F5344CB8AC3E}">
        <p14:creationId xmlns:p14="http://schemas.microsoft.com/office/powerpoint/2010/main" val="86403961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2">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230954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自定义版式">
    <p:bg>
      <p:bgPr>
        <a:solidFill>
          <a:srgbClr val="FCFB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8620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3_自定义版式">
    <p:spTree>
      <p:nvGrpSpPr>
        <p:cNvPr id="1" name=""/>
        <p:cNvGrpSpPr/>
        <p:nvPr/>
      </p:nvGrpSpPr>
      <p:grpSpPr>
        <a:xfrm>
          <a:off x="0" y="0"/>
          <a:ext cx="0" cy="0"/>
          <a:chOff x="0" y="0"/>
          <a:chExt cx="0" cy="0"/>
        </a:xfrm>
      </p:grpSpPr>
      <p:sp>
        <p:nvSpPr>
          <p:cNvPr id="12" name="图片占位符 11"/>
          <p:cNvSpPr>
            <a:spLocks noGrp="1"/>
          </p:cNvSpPr>
          <p:nvPr>
            <p:ph type="pic" sz="quarter" idx="12"/>
          </p:nvPr>
        </p:nvSpPr>
        <p:spPr>
          <a:xfrm>
            <a:off x="6267450" y="1695450"/>
            <a:ext cx="1885951" cy="1885951"/>
          </a:xfrm>
          <a:custGeom>
            <a:avLst/>
            <a:gdLst>
              <a:gd name="connsiteX0" fmla="*/ 942975 w 1885950"/>
              <a:gd name="connsiteY0" fmla="*/ 0 h 1885950"/>
              <a:gd name="connsiteX1" fmla="*/ 1885950 w 1885950"/>
              <a:gd name="connsiteY1" fmla="*/ 942975 h 1885950"/>
              <a:gd name="connsiteX2" fmla="*/ 942975 w 1885950"/>
              <a:gd name="connsiteY2" fmla="*/ 1885950 h 1885950"/>
              <a:gd name="connsiteX3" fmla="*/ 0 w 1885950"/>
              <a:gd name="connsiteY3" fmla="*/ 942975 h 1885950"/>
              <a:gd name="connsiteX4" fmla="*/ 942975 w 1885950"/>
              <a:gd name="connsiteY4" fmla="*/ 0 h 1885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50" h="1885950">
                <a:moveTo>
                  <a:pt x="942975" y="0"/>
                </a:moveTo>
                <a:cubicBezTo>
                  <a:pt x="1463766" y="0"/>
                  <a:pt x="1885950" y="422184"/>
                  <a:pt x="1885950" y="942975"/>
                </a:cubicBezTo>
                <a:cubicBezTo>
                  <a:pt x="1885950" y="1463766"/>
                  <a:pt x="1463766" y="1885950"/>
                  <a:pt x="942975" y="1885950"/>
                </a:cubicBezTo>
                <a:cubicBezTo>
                  <a:pt x="422184" y="1885950"/>
                  <a:pt x="0" y="1463766"/>
                  <a:pt x="0" y="942975"/>
                </a:cubicBezTo>
                <a:cubicBezTo>
                  <a:pt x="0" y="422184"/>
                  <a:pt x="422184" y="0"/>
                  <a:pt x="942975" y="0"/>
                </a:cubicBez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6267450" y="4057650"/>
            <a:ext cx="1885951" cy="1885951"/>
          </a:xfrm>
          <a:custGeom>
            <a:avLst/>
            <a:gdLst>
              <a:gd name="connsiteX0" fmla="*/ 942975 w 1885950"/>
              <a:gd name="connsiteY0" fmla="*/ 0 h 1885950"/>
              <a:gd name="connsiteX1" fmla="*/ 1885950 w 1885950"/>
              <a:gd name="connsiteY1" fmla="*/ 942975 h 1885950"/>
              <a:gd name="connsiteX2" fmla="*/ 942975 w 1885950"/>
              <a:gd name="connsiteY2" fmla="*/ 1885950 h 1885950"/>
              <a:gd name="connsiteX3" fmla="*/ 0 w 1885950"/>
              <a:gd name="connsiteY3" fmla="*/ 942975 h 1885950"/>
              <a:gd name="connsiteX4" fmla="*/ 942975 w 1885950"/>
              <a:gd name="connsiteY4" fmla="*/ 0 h 1885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50" h="1885950">
                <a:moveTo>
                  <a:pt x="942975" y="0"/>
                </a:moveTo>
                <a:cubicBezTo>
                  <a:pt x="1463766" y="0"/>
                  <a:pt x="1885950" y="422184"/>
                  <a:pt x="1885950" y="942975"/>
                </a:cubicBezTo>
                <a:cubicBezTo>
                  <a:pt x="1885950" y="1463766"/>
                  <a:pt x="1463766" y="1885950"/>
                  <a:pt x="942975" y="1885950"/>
                </a:cubicBezTo>
                <a:cubicBezTo>
                  <a:pt x="422184" y="1885950"/>
                  <a:pt x="0" y="1463766"/>
                  <a:pt x="0" y="942975"/>
                </a:cubicBezTo>
                <a:cubicBezTo>
                  <a:pt x="0" y="422184"/>
                  <a:pt x="422184" y="0"/>
                  <a:pt x="942975" y="0"/>
                </a:cubicBezTo>
                <a:close/>
              </a:path>
            </a:pathLst>
          </a:custGeom>
        </p:spPr>
        <p:txBody>
          <a:bodyPr wrap="square">
            <a:noAutofit/>
          </a:bodyPr>
          <a:lstStyle/>
          <a:p>
            <a:endParaRPr lang="zh-CN" altLang="en-US"/>
          </a:p>
        </p:txBody>
      </p:sp>
      <p:sp>
        <p:nvSpPr>
          <p:cNvPr id="11" name="图片占位符 10"/>
          <p:cNvSpPr>
            <a:spLocks noGrp="1"/>
          </p:cNvSpPr>
          <p:nvPr>
            <p:ph type="pic" sz="quarter" idx="14"/>
          </p:nvPr>
        </p:nvSpPr>
        <p:spPr>
          <a:xfrm>
            <a:off x="1162050" y="1695450"/>
            <a:ext cx="1885951" cy="1885951"/>
          </a:xfrm>
          <a:custGeom>
            <a:avLst/>
            <a:gdLst>
              <a:gd name="connsiteX0" fmla="*/ 942975 w 1885950"/>
              <a:gd name="connsiteY0" fmla="*/ 0 h 1885950"/>
              <a:gd name="connsiteX1" fmla="*/ 1885950 w 1885950"/>
              <a:gd name="connsiteY1" fmla="*/ 942975 h 1885950"/>
              <a:gd name="connsiteX2" fmla="*/ 942975 w 1885950"/>
              <a:gd name="connsiteY2" fmla="*/ 1885950 h 1885950"/>
              <a:gd name="connsiteX3" fmla="*/ 0 w 1885950"/>
              <a:gd name="connsiteY3" fmla="*/ 942975 h 1885950"/>
              <a:gd name="connsiteX4" fmla="*/ 942975 w 1885950"/>
              <a:gd name="connsiteY4" fmla="*/ 0 h 1885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50" h="1885950">
                <a:moveTo>
                  <a:pt x="942975" y="0"/>
                </a:moveTo>
                <a:cubicBezTo>
                  <a:pt x="1463766" y="0"/>
                  <a:pt x="1885950" y="422184"/>
                  <a:pt x="1885950" y="942975"/>
                </a:cubicBezTo>
                <a:cubicBezTo>
                  <a:pt x="1885950" y="1463766"/>
                  <a:pt x="1463766" y="1885950"/>
                  <a:pt x="942975" y="1885950"/>
                </a:cubicBezTo>
                <a:cubicBezTo>
                  <a:pt x="422184" y="1885950"/>
                  <a:pt x="0" y="1463766"/>
                  <a:pt x="0" y="942975"/>
                </a:cubicBezTo>
                <a:cubicBezTo>
                  <a:pt x="0" y="422184"/>
                  <a:pt x="422184" y="0"/>
                  <a:pt x="942975" y="0"/>
                </a:cubicBezTo>
                <a:close/>
              </a:path>
            </a:pathLst>
          </a:custGeom>
        </p:spPr>
        <p:txBody>
          <a:bodyPr wrap="square">
            <a:noAutofit/>
          </a:bodyPr>
          <a:lstStyle/>
          <a:p>
            <a:endParaRPr lang="zh-CN" altLang="en-US"/>
          </a:p>
        </p:txBody>
      </p:sp>
      <p:sp>
        <p:nvSpPr>
          <p:cNvPr id="13" name="图片占位符 12"/>
          <p:cNvSpPr>
            <a:spLocks noGrp="1"/>
          </p:cNvSpPr>
          <p:nvPr>
            <p:ph type="pic" sz="quarter" idx="15"/>
          </p:nvPr>
        </p:nvSpPr>
        <p:spPr>
          <a:xfrm>
            <a:off x="1162050" y="4057650"/>
            <a:ext cx="1885951" cy="1885951"/>
          </a:xfrm>
          <a:custGeom>
            <a:avLst/>
            <a:gdLst>
              <a:gd name="connsiteX0" fmla="*/ 942975 w 1885950"/>
              <a:gd name="connsiteY0" fmla="*/ 0 h 1885950"/>
              <a:gd name="connsiteX1" fmla="*/ 1885950 w 1885950"/>
              <a:gd name="connsiteY1" fmla="*/ 942975 h 1885950"/>
              <a:gd name="connsiteX2" fmla="*/ 942975 w 1885950"/>
              <a:gd name="connsiteY2" fmla="*/ 1885950 h 1885950"/>
              <a:gd name="connsiteX3" fmla="*/ 0 w 1885950"/>
              <a:gd name="connsiteY3" fmla="*/ 942975 h 1885950"/>
              <a:gd name="connsiteX4" fmla="*/ 942975 w 1885950"/>
              <a:gd name="connsiteY4" fmla="*/ 0 h 1885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50" h="1885950">
                <a:moveTo>
                  <a:pt x="942975" y="0"/>
                </a:moveTo>
                <a:cubicBezTo>
                  <a:pt x="1463766" y="0"/>
                  <a:pt x="1885950" y="422184"/>
                  <a:pt x="1885950" y="942975"/>
                </a:cubicBezTo>
                <a:cubicBezTo>
                  <a:pt x="1885950" y="1463766"/>
                  <a:pt x="1463766" y="1885950"/>
                  <a:pt x="942975" y="1885950"/>
                </a:cubicBezTo>
                <a:cubicBezTo>
                  <a:pt x="422184" y="1885950"/>
                  <a:pt x="0" y="1463766"/>
                  <a:pt x="0" y="942975"/>
                </a:cubicBezTo>
                <a:cubicBezTo>
                  <a:pt x="0" y="422184"/>
                  <a:pt x="422184" y="0"/>
                  <a:pt x="94297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87716005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2350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00349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703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54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defTabSz="485394"/>
            <a:fld id="{82F288E0-7875-42C4-84C8-98DBBD3BF4D2}" type="datetimeFigureOut">
              <a:rPr lang="zh-CN" altLang="en-US" smtClean="0">
                <a:solidFill>
                  <a:prstClr val="black">
                    <a:tint val="75000"/>
                  </a:prstClr>
                </a:solidFill>
              </a:rPr>
              <a:pPr defTabSz="485394"/>
              <a:t>2018/1/12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485394"/>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485394"/>
            <a:fld id="{7D9BB5D0-35E4-459D-AEF3-FE4D7C45CC19}" type="slidenum">
              <a:rPr lang="zh-CN" altLang="en-US" smtClean="0">
                <a:solidFill>
                  <a:prstClr val="black">
                    <a:tint val="75000"/>
                  </a:prstClr>
                </a:solidFill>
              </a:rPr>
              <a:pPr defTabSz="485394"/>
              <a:t>‹#›</a:t>
            </a:fld>
            <a:endParaRPr lang="zh-CN" altLang="en-US">
              <a:solidFill>
                <a:prstClr val="black">
                  <a:tint val="75000"/>
                </a:prstClr>
              </a:solidFill>
            </a:endParaRPr>
          </a:p>
        </p:txBody>
      </p:sp>
    </p:spTree>
    <p:extLst>
      <p:ext uri="{BB962C8B-B14F-4D97-AF65-F5344CB8AC3E}">
        <p14:creationId xmlns:p14="http://schemas.microsoft.com/office/powerpoint/2010/main" val="1261974231"/>
      </p:ext>
    </p:extLst>
  </p:cSld>
  <p:clrMapOvr>
    <a:masterClrMapping/>
  </p:clrMapOvr>
  <p:timing>
    <p:tnLst>
      <p:par>
        <p:cTn id="1" dur="indefinite" restart="never" nodeType="tmRoot"/>
      </p:par>
    </p:tnLst>
  </p:timing>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defTabSz="485394"/>
            <a:fld id="{82F288E0-7875-42C4-84C8-98DBBD3BF4D2}" type="datetimeFigureOut">
              <a:rPr lang="zh-CN" altLang="en-US" smtClean="0">
                <a:solidFill>
                  <a:prstClr val="black">
                    <a:tint val="75000"/>
                  </a:prstClr>
                </a:solidFill>
              </a:rPr>
              <a:pPr defTabSz="485394"/>
              <a:t>2018/1/12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485394"/>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485394"/>
            <a:fld id="{7D9BB5D0-35E4-459D-AEF3-FE4D7C45CC19}" type="slidenum">
              <a:rPr lang="zh-CN" altLang="en-US" smtClean="0">
                <a:solidFill>
                  <a:prstClr val="black">
                    <a:tint val="75000"/>
                  </a:prstClr>
                </a:solidFill>
              </a:rPr>
              <a:pPr defTabSz="485394"/>
              <a:t>‹#›</a:t>
            </a:fld>
            <a:endParaRPr lang="zh-CN" altLang="en-US">
              <a:solidFill>
                <a:prstClr val="black">
                  <a:tint val="75000"/>
                </a:prstClr>
              </a:solidFill>
            </a:endParaRPr>
          </a:p>
        </p:txBody>
      </p:sp>
    </p:spTree>
    <p:extLst>
      <p:ext uri="{BB962C8B-B14F-4D97-AF65-F5344CB8AC3E}">
        <p14:creationId xmlns:p14="http://schemas.microsoft.com/office/powerpoint/2010/main" val="3856032629"/>
      </p:ext>
    </p:extLst>
  </p:cSld>
  <p:clrMapOvr>
    <a:masterClrMapping/>
  </p:clrMapOvr>
  <p:timing>
    <p:tnLst>
      <p:par>
        <p:cTn id="1" dur="indefinite" restart="never" nodeType="tmRoot"/>
      </p:par>
    </p:tnLst>
  </p:timing>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54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defTabSz="485394"/>
            <a:fld id="{82F288E0-7875-42C4-84C8-98DBBD3BF4D2}" type="datetimeFigureOut">
              <a:rPr lang="zh-CN" altLang="en-US" smtClean="0">
                <a:solidFill>
                  <a:prstClr val="black">
                    <a:tint val="75000"/>
                  </a:prstClr>
                </a:solidFill>
              </a:rPr>
              <a:pPr defTabSz="485394"/>
              <a:t>2018/1/12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485394"/>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485394"/>
            <a:fld id="{7D9BB5D0-35E4-459D-AEF3-FE4D7C45CC19}" type="slidenum">
              <a:rPr lang="zh-CN" altLang="en-US" smtClean="0">
                <a:solidFill>
                  <a:prstClr val="black">
                    <a:tint val="75000"/>
                  </a:prstClr>
                </a:solidFill>
              </a:rPr>
              <a:pPr defTabSz="485394"/>
              <a:t>‹#›</a:t>
            </a:fld>
            <a:endParaRPr lang="zh-CN" altLang="en-US">
              <a:solidFill>
                <a:prstClr val="black">
                  <a:tint val="75000"/>
                </a:prstClr>
              </a:solidFill>
            </a:endParaRPr>
          </a:p>
        </p:txBody>
      </p:sp>
    </p:spTree>
    <p:extLst>
      <p:ext uri="{BB962C8B-B14F-4D97-AF65-F5344CB8AC3E}">
        <p14:creationId xmlns:p14="http://schemas.microsoft.com/office/powerpoint/2010/main" val="2303014423"/>
      </p:ext>
    </p:extLst>
  </p:cSld>
  <p:clrMapOvr>
    <a:masterClrMapping/>
  </p:clrMapOvr>
  <p:timing>
    <p:tnLst>
      <p:par>
        <p:cTn id="1" dur="indefinite" restart="never" nodeType="tmRoot"/>
      </p:par>
    </p:tnLst>
  </p:timing>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defTabSz="485394"/>
            <a:fld id="{82F288E0-7875-42C4-84C8-98DBBD3BF4D2}" type="datetimeFigureOut">
              <a:rPr lang="zh-CN" altLang="en-US" smtClean="0">
                <a:solidFill>
                  <a:prstClr val="black">
                    <a:tint val="75000"/>
                  </a:prstClr>
                </a:solidFill>
              </a:rPr>
              <a:pPr defTabSz="485394"/>
              <a:t>2018/1/12</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485394"/>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485394"/>
            <a:fld id="{7D9BB5D0-35E4-459D-AEF3-FE4D7C45CC19}" type="slidenum">
              <a:rPr lang="zh-CN" altLang="en-US" smtClean="0">
                <a:solidFill>
                  <a:prstClr val="black">
                    <a:tint val="75000"/>
                  </a:prstClr>
                </a:solidFill>
              </a:rPr>
              <a:pPr defTabSz="485394"/>
              <a:t>‹#›</a:t>
            </a:fld>
            <a:endParaRPr lang="zh-CN" altLang="en-US">
              <a:solidFill>
                <a:prstClr val="black">
                  <a:tint val="75000"/>
                </a:prstClr>
              </a:solidFill>
            </a:endParaRPr>
          </a:p>
        </p:txBody>
      </p:sp>
    </p:spTree>
    <p:extLst>
      <p:ext uri="{BB962C8B-B14F-4D97-AF65-F5344CB8AC3E}">
        <p14:creationId xmlns:p14="http://schemas.microsoft.com/office/powerpoint/2010/main" val="495469737"/>
      </p:ext>
    </p:extLst>
  </p:cSld>
  <p:clrMapOvr>
    <a:masterClrMapping/>
  </p:clrMapOvr>
  <p:timing>
    <p:tnLst>
      <p:par>
        <p:cTn id="1" dur="indefinite" restart="never" nodeType="tmRoot"/>
      </p:par>
    </p:tnLst>
  </p:timing>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9"/>
            <a:ext cx="4873575" cy="823912"/>
          </a:xfrm>
        </p:spPr>
        <p:txBody>
          <a:bodyPr anchor="ctr" anchorCtr="0"/>
          <a:lstStyle>
            <a:lvl1pPr marL="0" indent="0">
              <a:buNone/>
              <a:defRPr sz="2520"/>
            </a:lvl1pPr>
            <a:lvl2pPr marL="411480" indent="0">
              <a:buNone/>
              <a:defRPr sz="2160"/>
            </a:lvl2pPr>
            <a:lvl3pPr marL="822960" indent="0">
              <a:buNone/>
              <a:defRPr sz="1800"/>
            </a:lvl3pPr>
            <a:lvl4pPr marL="1234440" indent="0">
              <a:buNone/>
              <a:defRPr sz="1620"/>
            </a:lvl4pPr>
            <a:lvl5pPr marL="1645920" indent="0">
              <a:buNone/>
              <a:defRPr sz="1620"/>
            </a:lvl5pPr>
            <a:lvl6pPr marL="2057400" indent="0">
              <a:buNone/>
              <a:defRPr sz="1620"/>
            </a:lvl6pPr>
            <a:lvl7pPr marL="2468880" indent="0">
              <a:buNone/>
              <a:defRPr sz="1620"/>
            </a:lvl7pPr>
            <a:lvl8pPr marL="2880360" indent="0">
              <a:buNone/>
              <a:defRPr sz="1620"/>
            </a:lvl8pPr>
            <a:lvl9pPr marL="3291840" indent="0">
              <a:buNone/>
              <a:defRPr sz="162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5"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9" y="1778439"/>
            <a:ext cx="4897576" cy="823912"/>
          </a:xfrm>
        </p:spPr>
        <p:txBody>
          <a:bodyPr anchor="ctr" anchorCtr="0"/>
          <a:lstStyle>
            <a:lvl1pPr marL="0" indent="0">
              <a:buNone/>
              <a:defRPr sz="2520"/>
            </a:lvl1pPr>
            <a:lvl2pPr marL="411480" indent="0">
              <a:buNone/>
              <a:defRPr sz="2160"/>
            </a:lvl2pPr>
            <a:lvl3pPr marL="822960" indent="0">
              <a:buNone/>
              <a:defRPr sz="1800"/>
            </a:lvl3pPr>
            <a:lvl4pPr marL="1234440" indent="0">
              <a:buNone/>
              <a:defRPr sz="1620"/>
            </a:lvl4pPr>
            <a:lvl5pPr marL="1645920" indent="0">
              <a:buNone/>
              <a:defRPr sz="1620"/>
            </a:lvl5pPr>
            <a:lvl6pPr marL="2057400" indent="0">
              <a:buNone/>
              <a:defRPr sz="1620"/>
            </a:lvl6pPr>
            <a:lvl7pPr marL="2468880" indent="0">
              <a:buNone/>
              <a:defRPr sz="1620"/>
            </a:lvl7pPr>
            <a:lvl8pPr marL="2880360" indent="0">
              <a:buNone/>
              <a:defRPr sz="1620"/>
            </a:lvl8pPr>
            <a:lvl9pPr marL="3291840" indent="0">
              <a:buNone/>
              <a:defRPr sz="1620"/>
            </a:lvl9pPr>
          </a:lstStyle>
          <a:p>
            <a:pPr lvl="0"/>
            <a:r>
              <a:rPr lang="zh-CN" altLang="en-US" smtClean="0"/>
              <a:t>单击此处编辑母版文本样式</a:t>
            </a:r>
          </a:p>
        </p:txBody>
      </p:sp>
      <p:sp>
        <p:nvSpPr>
          <p:cNvPr id="6" name="内容占位符 5"/>
          <p:cNvSpPr>
            <a:spLocks noGrp="1"/>
          </p:cNvSpPr>
          <p:nvPr>
            <p:ph sz="quarter" idx="4"/>
          </p:nvPr>
        </p:nvSpPr>
        <p:spPr>
          <a:xfrm>
            <a:off x="6256939"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defTabSz="485394"/>
            <a:fld id="{82F288E0-7875-42C4-84C8-98DBBD3BF4D2}" type="datetimeFigureOut">
              <a:rPr lang="zh-CN" altLang="en-US" smtClean="0">
                <a:solidFill>
                  <a:prstClr val="black">
                    <a:tint val="75000"/>
                  </a:prstClr>
                </a:solidFill>
              </a:rPr>
              <a:pPr defTabSz="485394"/>
              <a:t>2018/1/12</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pPr defTabSz="485394"/>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pPr defTabSz="485394"/>
            <a:fld id="{7D9BB5D0-35E4-459D-AEF3-FE4D7C45CC19}" type="slidenum">
              <a:rPr lang="zh-CN" altLang="en-US" smtClean="0">
                <a:solidFill>
                  <a:prstClr val="black">
                    <a:tint val="75000"/>
                  </a:prstClr>
                </a:solidFill>
              </a:rPr>
              <a:pPr defTabSz="485394"/>
              <a:t>‹#›</a:t>
            </a:fld>
            <a:endParaRPr lang="zh-CN" altLang="en-US">
              <a:solidFill>
                <a:prstClr val="black">
                  <a:tint val="75000"/>
                </a:prstClr>
              </a:solidFill>
            </a:endParaRPr>
          </a:p>
        </p:txBody>
      </p:sp>
    </p:spTree>
    <p:extLst>
      <p:ext uri="{BB962C8B-B14F-4D97-AF65-F5344CB8AC3E}">
        <p14:creationId xmlns:p14="http://schemas.microsoft.com/office/powerpoint/2010/main" val="2845076709"/>
      </p:ext>
    </p:extLst>
  </p:cSld>
  <p:clrMapOvr>
    <a:masterClrMapping/>
  </p:clrMapOvr>
  <p:timing>
    <p:tnLst>
      <p:par>
        <p:cTn id="1" dur="indefinite" restart="never" nodeType="tmRoot"/>
      </p:par>
    </p:tnLst>
  </p:timing>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defTabSz="485394"/>
            <a:fld id="{82F288E0-7875-42C4-84C8-98DBBD3BF4D2}" type="datetimeFigureOut">
              <a:rPr lang="zh-CN" altLang="en-US" smtClean="0">
                <a:solidFill>
                  <a:prstClr val="black">
                    <a:tint val="75000"/>
                  </a:prstClr>
                </a:solidFill>
              </a:rPr>
              <a:pPr defTabSz="485394"/>
              <a:t>2018/1/12</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pPr defTabSz="485394"/>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pPr defTabSz="485394"/>
            <a:fld id="{7D9BB5D0-35E4-459D-AEF3-FE4D7C45CC19}" type="slidenum">
              <a:rPr lang="zh-CN" altLang="en-US" smtClean="0">
                <a:solidFill>
                  <a:prstClr val="black">
                    <a:tint val="75000"/>
                  </a:prstClr>
                </a:solidFill>
              </a:rPr>
              <a:pPr defTabSz="485394"/>
              <a:t>‹#›</a:t>
            </a:fld>
            <a:endParaRPr lang="zh-CN" altLang="en-US">
              <a:solidFill>
                <a:prstClr val="black">
                  <a:tint val="75000"/>
                </a:prstClr>
              </a:solidFill>
            </a:endParaRPr>
          </a:p>
        </p:txBody>
      </p:sp>
    </p:spTree>
    <p:extLst>
      <p:ext uri="{BB962C8B-B14F-4D97-AF65-F5344CB8AC3E}">
        <p14:creationId xmlns:p14="http://schemas.microsoft.com/office/powerpoint/2010/main" val="691741765"/>
      </p:ext>
    </p:extLst>
  </p:cSld>
  <p:clrMapOvr>
    <a:masterClrMapping/>
  </p:clrMapOvr>
  <p:timing>
    <p:tnLst>
      <p:par>
        <p:cTn id="1" dur="indefinite" restart="never" nodeType="tmRoot"/>
      </p:par>
    </p:tnLst>
  </p:timing>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485394"/>
            <a:fld id="{82F288E0-7875-42C4-84C8-98DBBD3BF4D2}" type="datetimeFigureOut">
              <a:rPr lang="zh-CN" altLang="en-US" smtClean="0">
                <a:solidFill>
                  <a:prstClr val="black">
                    <a:tint val="75000"/>
                  </a:prstClr>
                </a:solidFill>
              </a:rPr>
              <a:pPr defTabSz="485394"/>
              <a:t>2018/1/12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pPr defTabSz="485394"/>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pPr defTabSz="485394"/>
            <a:fld id="{7D9BB5D0-35E4-459D-AEF3-FE4D7C45CC19}" type="slidenum">
              <a:rPr lang="zh-CN" altLang="en-US" smtClean="0">
                <a:solidFill>
                  <a:prstClr val="black">
                    <a:tint val="75000"/>
                  </a:prstClr>
                </a:solidFill>
              </a:rPr>
              <a:pPr defTabSz="485394"/>
              <a:t>‹#›</a:t>
            </a:fld>
            <a:endParaRPr lang="zh-CN" altLang="en-US">
              <a:solidFill>
                <a:prstClr val="black">
                  <a:tint val="75000"/>
                </a:prstClr>
              </a:solidFill>
            </a:endParaRPr>
          </a:p>
        </p:txBody>
      </p:sp>
    </p:spTree>
    <p:extLst>
      <p:ext uri="{BB962C8B-B14F-4D97-AF65-F5344CB8AC3E}">
        <p14:creationId xmlns:p14="http://schemas.microsoft.com/office/powerpoint/2010/main" val="857144343"/>
      </p:ext>
    </p:extLst>
  </p:cSld>
  <p:clrMapOvr>
    <a:masterClrMapping/>
  </p:clrMapOvr>
  <p:timing>
    <p:tnLst>
      <p:par>
        <p:cTn id="1" dur="indefinite" restart="never" nodeType="tmRoot"/>
      </p:par>
    </p:tnLst>
  </p:timing>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88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1800"/>
            </a:lvl1pPr>
            <a:lvl2pPr marL="411480" indent="0">
              <a:buNone/>
              <a:defRPr sz="1620"/>
            </a:lvl2pPr>
            <a:lvl3pPr marL="822960" indent="0">
              <a:buNone/>
              <a:defRPr sz="1440"/>
            </a:lvl3pPr>
            <a:lvl4pPr marL="1234440" indent="0">
              <a:buNone/>
              <a:defRPr sz="1260"/>
            </a:lvl4pPr>
            <a:lvl5pPr marL="1645920" indent="0">
              <a:buNone/>
              <a:defRPr sz="1260"/>
            </a:lvl5pPr>
            <a:lvl6pPr marL="2057400" indent="0">
              <a:buNone/>
              <a:defRPr sz="1260"/>
            </a:lvl6pPr>
            <a:lvl7pPr marL="2468880" indent="0">
              <a:buNone/>
              <a:defRPr sz="1260"/>
            </a:lvl7pPr>
            <a:lvl8pPr marL="2880360" indent="0">
              <a:buNone/>
              <a:defRPr sz="1260"/>
            </a:lvl8pPr>
            <a:lvl9pPr marL="3291840" indent="0">
              <a:buNone/>
              <a:defRPr sz="126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defTabSz="485394"/>
            <a:fld id="{82F288E0-7875-42C4-84C8-98DBBD3BF4D2}" type="datetimeFigureOut">
              <a:rPr lang="zh-CN" altLang="en-US" smtClean="0">
                <a:solidFill>
                  <a:prstClr val="black">
                    <a:tint val="75000"/>
                  </a:prstClr>
                </a:solidFill>
              </a:rPr>
              <a:pPr defTabSz="485394"/>
              <a:t>2018/1/12</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485394"/>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485394"/>
            <a:fld id="{7D9BB5D0-35E4-459D-AEF3-FE4D7C45CC19}" type="slidenum">
              <a:rPr lang="zh-CN" altLang="en-US" smtClean="0">
                <a:solidFill>
                  <a:prstClr val="black">
                    <a:tint val="75000"/>
                  </a:prstClr>
                </a:solidFill>
              </a:rPr>
              <a:pPr defTabSz="485394"/>
              <a:t>‹#›</a:t>
            </a:fld>
            <a:endParaRPr lang="zh-CN" altLang="en-US">
              <a:solidFill>
                <a:prstClr val="black">
                  <a:tint val="75000"/>
                </a:prstClr>
              </a:solidFill>
            </a:endParaRPr>
          </a:p>
        </p:txBody>
      </p:sp>
    </p:spTree>
    <p:extLst>
      <p:ext uri="{BB962C8B-B14F-4D97-AF65-F5344CB8AC3E}">
        <p14:creationId xmlns:p14="http://schemas.microsoft.com/office/powerpoint/2010/main" val="2235315500"/>
      </p:ext>
    </p:extLst>
  </p:cSld>
  <p:clrMapOvr>
    <a:masterClrMapping/>
  </p:clrMapOvr>
  <p:timing>
    <p:tnLst>
      <p:par>
        <p:cTn id="1" dur="indefinite" restart="never" nodeType="tmRoot"/>
      </p:par>
    </p:tnLst>
  </p:timing>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defTabSz="485394"/>
            <a:fld id="{82F288E0-7875-42C4-84C8-98DBBD3BF4D2}" type="datetimeFigureOut">
              <a:rPr lang="zh-CN" altLang="en-US" smtClean="0">
                <a:solidFill>
                  <a:prstClr val="black">
                    <a:tint val="75000"/>
                  </a:prstClr>
                </a:solidFill>
              </a:rPr>
              <a:pPr defTabSz="485394"/>
              <a:t>2018/1/12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485394"/>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485394"/>
            <a:fld id="{7D9BB5D0-35E4-459D-AEF3-FE4D7C45CC19}" type="slidenum">
              <a:rPr lang="zh-CN" altLang="en-US" smtClean="0">
                <a:solidFill>
                  <a:prstClr val="black">
                    <a:tint val="75000"/>
                  </a:prstClr>
                </a:solidFill>
              </a:rPr>
              <a:pPr defTabSz="485394"/>
              <a:t>‹#›</a:t>
            </a:fld>
            <a:endParaRPr lang="zh-CN" altLang="en-US">
              <a:solidFill>
                <a:prstClr val="black">
                  <a:tint val="75000"/>
                </a:prstClr>
              </a:solidFill>
            </a:endParaRPr>
          </a:p>
        </p:txBody>
      </p:sp>
    </p:spTree>
    <p:extLst>
      <p:ext uri="{BB962C8B-B14F-4D97-AF65-F5344CB8AC3E}">
        <p14:creationId xmlns:p14="http://schemas.microsoft.com/office/powerpoint/2010/main" val="1398295960"/>
      </p:ext>
    </p:extLst>
  </p:cSld>
  <p:clrMapOvr>
    <a:masterClrMapping/>
  </p:clrMapOvr>
  <p:timing>
    <p:tnLst>
      <p:par>
        <p:cTn id="1" dur="indefinite" restart="never" nodeType="tmRoot"/>
      </p:par>
    </p:tnLst>
  </p:timing>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pPr defTabSz="485394"/>
            <a:fld id="{82F288E0-7875-42C4-84C8-98DBBD3BF4D2}" type="datetimeFigureOut">
              <a:rPr lang="zh-CN" altLang="en-US" smtClean="0">
                <a:solidFill>
                  <a:prstClr val="black">
                    <a:tint val="75000"/>
                  </a:prstClr>
                </a:solidFill>
              </a:rPr>
              <a:pPr defTabSz="485394"/>
              <a:t>2018/1/12</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pPr defTabSz="485394"/>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pPr defTabSz="485394"/>
            <a:fld id="{7D9BB5D0-35E4-459D-AEF3-FE4D7C45CC19}" type="slidenum">
              <a:rPr lang="zh-CN" altLang="en-US" smtClean="0">
                <a:solidFill>
                  <a:prstClr val="black">
                    <a:tint val="75000"/>
                  </a:prstClr>
                </a:solidFill>
              </a:rPr>
              <a:pPr defTabSz="485394"/>
              <a:t>‹#›</a:t>
            </a:fld>
            <a:endParaRPr lang="zh-CN" altLang="en-US">
              <a:solidFill>
                <a:prstClr val="black">
                  <a:tint val="75000"/>
                </a:prstClr>
              </a:solidFill>
            </a:endParaRPr>
          </a:p>
        </p:txBody>
      </p:sp>
    </p:spTree>
    <p:extLst>
      <p:ext uri="{BB962C8B-B14F-4D97-AF65-F5344CB8AC3E}">
        <p14:creationId xmlns:p14="http://schemas.microsoft.com/office/powerpoint/2010/main" val="1870288934"/>
      </p:ext>
    </p:extLst>
  </p:cSld>
  <p:clrMapOvr>
    <a:masterClrMapping/>
  </p:clrMapOvr>
  <p:timing>
    <p:tnLst>
      <p:par>
        <p:cTn id="1" dur="indefinite" restart="never" nodeType="tmRoot"/>
      </p:par>
    </p:tnLst>
  </p:timing>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23533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smtClean="0"/>
              <a:t>TITLE HERE</a:t>
            </a:r>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120331000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g image with description">
    <p:spTree>
      <p:nvGrpSpPr>
        <p:cNvPr id="1" name=""/>
        <p:cNvGrpSpPr/>
        <p:nvPr/>
      </p:nvGrpSpPr>
      <p:grpSpPr>
        <a:xfrm>
          <a:off x="0" y="0"/>
          <a:ext cx="0" cy="0"/>
          <a:chOff x="0" y="0"/>
          <a:chExt cx="0" cy="0"/>
        </a:xfrm>
      </p:grpSpPr>
      <p:sp>
        <p:nvSpPr>
          <p:cNvPr id="4" name="Picture Placeholder 2"/>
          <p:cNvSpPr>
            <a:spLocks noGrp="1"/>
          </p:cNvSpPr>
          <p:nvPr>
            <p:ph type="pic" sz="quarter" idx="17"/>
          </p:nvPr>
        </p:nvSpPr>
        <p:spPr>
          <a:xfrm>
            <a:off x="0" y="1533748"/>
            <a:ext cx="12192000" cy="3708812"/>
          </a:xfrm>
          <a:prstGeom prst="rect">
            <a:avLst/>
          </a:pr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5" name="Text Placeholder 2"/>
          <p:cNvSpPr>
            <a:spLocks noGrp="1"/>
          </p:cNvSpPr>
          <p:nvPr>
            <p:ph type="body" sz="quarter" idx="16" hasCustomPrompt="1"/>
          </p:nvPr>
        </p:nvSpPr>
        <p:spPr>
          <a:xfrm>
            <a:off x="591963" y="5539546"/>
            <a:ext cx="10691989"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grpSp>
        <p:nvGrpSpPr>
          <p:cNvPr id="3" name="Group 2"/>
          <p:cNvGrpSpPr/>
          <p:nvPr userDrawn="1"/>
        </p:nvGrpSpPr>
        <p:grpSpPr>
          <a:xfrm>
            <a:off x="101309" y="385540"/>
            <a:ext cx="383999" cy="342172"/>
            <a:chOff x="5270500" y="1460500"/>
            <a:chExt cx="1701800" cy="2705100"/>
          </a:xfrm>
        </p:grpSpPr>
        <p:sp>
          <p:nvSpPr>
            <p:cNvPr id="11" name="Rounded Rectangle 10"/>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11"/>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3" name="Rounded Rectangle 12"/>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14" name="Text Placeholder 7"/>
          <p:cNvSpPr>
            <a:spLocks noGrp="1"/>
          </p:cNvSpPr>
          <p:nvPr>
            <p:ph type="body" sz="quarter" idx="10" hasCustomPrompt="1"/>
          </p:nvPr>
        </p:nvSpPr>
        <p:spPr>
          <a:xfrm>
            <a:off x="591966" y="324582"/>
            <a:ext cx="10691988"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5" name="Text Placeholder 7"/>
          <p:cNvSpPr>
            <a:spLocks noGrp="1"/>
          </p:cNvSpPr>
          <p:nvPr>
            <p:ph type="body" sz="quarter" idx="11" hasCustomPrompt="1"/>
          </p:nvPr>
        </p:nvSpPr>
        <p:spPr>
          <a:xfrm>
            <a:off x="591966" y="827103"/>
            <a:ext cx="10691988"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987403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nodePh="1">
                                  <p:stCondLst>
                                    <p:cond delay="800"/>
                                  </p:stCondLst>
                                  <p:endCondLst>
                                    <p:cond evt="begin" delay="0">
                                      <p:tn val="8"/>
                                    </p:cond>
                                  </p:end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80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par>
                                <p:cTn id="14" presetID="42" presetClass="entr" presetSubtype="0" fill="hold" grpId="0" nodeType="withEffect">
                                  <p:stCondLst>
                                    <p:cond delay="200"/>
                                  </p:stCondLst>
                                  <p:childTnLst>
                                    <p:set>
                                      <p:cBhvr>
                                        <p:cTn id="15" dur="1" fill="hold">
                                          <p:stCondLst>
                                            <p:cond delay="0"/>
                                          </p:stCondLst>
                                        </p:cTn>
                                        <p:tgtEl>
                                          <p:spTgt spid="14">
                                            <p:txEl>
                                              <p:pRg st="0" end="0"/>
                                            </p:txEl>
                                          </p:spTgt>
                                        </p:tgtEl>
                                        <p:attrNameLst>
                                          <p:attrName>style.visibility</p:attrName>
                                        </p:attrNameLst>
                                      </p:cBhvr>
                                      <p:to>
                                        <p:strVal val="visible"/>
                                      </p:to>
                                    </p:set>
                                    <p:animEffect transition="in" filter="fade">
                                      <p:cBhvr>
                                        <p:cTn id="16" dur="400"/>
                                        <p:tgtEl>
                                          <p:spTgt spid="14">
                                            <p:txEl>
                                              <p:pRg st="0" end="0"/>
                                            </p:txEl>
                                          </p:spTgt>
                                        </p:tgtEl>
                                      </p:cBhvr>
                                    </p:animEffect>
                                    <p:anim calcmode="lin" valueType="num">
                                      <p:cBhvr>
                                        <p:cTn id="17" dur="4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8" dur="400" fill="hold"/>
                                        <p:tgtEl>
                                          <p:spTgt spid="14">
                                            <p:txEl>
                                              <p:pRg st="0" end="0"/>
                                            </p:txEl>
                                          </p:spTgt>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200"/>
                                  </p:stCondLst>
                                  <p:childTnLst>
                                    <p:set>
                                      <p:cBhvr>
                                        <p:cTn id="20" dur="1" fill="hold">
                                          <p:stCondLst>
                                            <p:cond delay="0"/>
                                          </p:stCondLst>
                                        </p:cTn>
                                        <p:tgtEl>
                                          <p:spTgt spid="15">
                                            <p:txEl>
                                              <p:pRg st="0" end="0"/>
                                            </p:txEl>
                                          </p:spTgt>
                                        </p:tgtEl>
                                        <p:attrNameLst>
                                          <p:attrName>style.visibility</p:attrName>
                                        </p:attrNameLst>
                                      </p:cBhvr>
                                      <p:to>
                                        <p:strVal val="visible"/>
                                      </p:to>
                                    </p:set>
                                    <p:animEffect transition="in" filter="fade">
                                      <p:cBhvr>
                                        <p:cTn id="21" dur="500"/>
                                        <p:tgtEl>
                                          <p:spTgt spid="15">
                                            <p:txEl>
                                              <p:pRg st="0" end="0"/>
                                            </p:txEl>
                                          </p:spTgt>
                                        </p:tgtEl>
                                      </p:cBhvr>
                                    </p:animEffect>
                                    <p:anim calcmode="lin" valueType="num">
                                      <p:cBhvr>
                                        <p:cTn id="22"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23" dur="5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tmplLst>
          <p:tmpl lvl="1">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14" grpId="0" build="p">
        <p:tmplLst>
          <p:tmpl lvl="1">
            <p:tnLst>
              <p:par>
                <p:cTn presetID="42" presetClass="entr" presetSubtype="0"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fade">
                      <p:cBhvr>
                        <p:cTn dur="400"/>
                        <p:tgtEl>
                          <p:spTgt spid="14"/>
                        </p:tgtEl>
                      </p:cBhvr>
                    </p:animEffect>
                    <p:anim calcmode="lin" valueType="num">
                      <p:cBhvr>
                        <p:cTn dur="400" fill="hold"/>
                        <p:tgtEl>
                          <p:spTgt spid="14"/>
                        </p:tgtEl>
                        <p:attrNameLst>
                          <p:attrName>ppt_x</p:attrName>
                        </p:attrNameLst>
                      </p:cBhvr>
                      <p:tavLst>
                        <p:tav tm="0">
                          <p:val>
                            <p:strVal val="#ppt_x"/>
                          </p:val>
                        </p:tav>
                        <p:tav tm="100000">
                          <p:val>
                            <p:strVal val="#ppt_x"/>
                          </p:val>
                        </p:tav>
                      </p:tavLst>
                    </p:anim>
                    <p:anim calcmode="lin" valueType="num">
                      <p:cBhvr>
                        <p:cTn dur="400" fill="hold"/>
                        <p:tgtEl>
                          <p:spTgt spid="14"/>
                        </p:tgtEl>
                        <p:attrNameLst>
                          <p:attrName>ppt_y</p:attrName>
                        </p:attrNameLst>
                      </p:cBhvr>
                      <p:tavLst>
                        <p:tav tm="0">
                          <p:val>
                            <p:strVal val="#ppt_y+.1"/>
                          </p:val>
                        </p:tav>
                        <p:tav tm="100000">
                          <p:val>
                            <p:strVal val="#ppt_y"/>
                          </p:val>
                        </p:tav>
                      </p:tavLst>
                    </p:anim>
                  </p:childTnLst>
                </p:cTn>
              </p:par>
            </p:tnLst>
          </p:tmpl>
        </p:tmplLst>
      </p:bldP>
      <p:bldP spid="15" grpId="0" build="p">
        <p:tmplLst>
          <p:tmpl lvl="1">
            <p:tnLst>
              <p:par>
                <p:cTn presetID="42" presetClass="entr" presetSubtype="0" fill="hold" nodeType="withEffect">
                  <p:stCondLst>
                    <p:cond delay="2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anim calcmode="lin" valueType="num">
                      <p:cBhvr>
                        <p:cTn dur="500" fill="hold"/>
                        <p:tgtEl>
                          <p:spTgt spid="15"/>
                        </p:tgtEl>
                        <p:attrNameLst>
                          <p:attrName>ppt_x</p:attrName>
                        </p:attrNameLst>
                      </p:cBhvr>
                      <p:tavLst>
                        <p:tav tm="0">
                          <p:val>
                            <p:strVal val="#ppt_x"/>
                          </p:val>
                        </p:tav>
                        <p:tav tm="100000">
                          <p:val>
                            <p:strVal val="#ppt_x"/>
                          </p:val>
                        </p:tav>
                      </p:tavLst>
                    </p:anim>
                    <p:anim calcmode="lin" valueType="num">
                      <p:cBhvr>
                        <p:cTn dur="500" fill="hold"/>
                        <p:tgtEl>
                          <p:spTgt spid="1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ide image with color bar">
    <p:spTree>
      <p:nvGrpSpPr>
        <p:cNvPr id="1" name=""/>
        <p:cNvGrpSpPr/>
        <p:nvPr/>
      </p:nvGrpSpPr>
      <p:grpSpPr>
        <a:xfrm>
          <a:off x="0" y="0"/>
          <a:ext cx="0" cy="0"/>
          <a:chOff x="0" y="0"/>
          <a:chExt cx="0" cy="0"/>
        </a:xfrm>
      </p:grpSpPr>
      <p:sp>
        <p:nvSpPr>
          <p:cNvPr id="2" name="Rectangle 1"/>
          <p:cNvSpPr/>
          <p:nvPr userDrawn="1"/>
        </p:nvSpPr>
        <p:spPr>
          <a:xfrm>
            <a:off x="6050847" y="1533748"/>
            <a:ext cx="6141156" cy="370881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Picture Placeholder 2"/>
          <p:cNvSpPr>
            <a:spLocks noGrp="1"/>
          </p:cNvSpPr>
          <p:nvPr>
            <p:ph type="pic" sz="quarter" idx="17"/>
          </p:nvPr>
        </p:nvSpPr>
        <p:spPr>
          <a:xfrm>
            <a:off x="2" y="1533748"/>
            <a:ext cx="6321777" cy="3708812"/>
          </a:xfrm>
          <a:custGeom>
            <a:avLst/>
            <a:gdLst/>
            <a:ahLst/>
            <a:cxnLst/>
            <a:rect l="l" t="t" r="r" b="b"/>
            <a:pathLst>
              <a:path w="4741333" h="3090677">
                <a:moveTo>
                  <a:pt x="681038" y="182378"/>
                </a:moveTo>
                <a:cubicBezTo>
                  <a:pt x="554786" y="182378"/>
                  <a:pt x="452438" y="284726"/>
                  <a:pt x="452438" y="410978"/>
                </a:cubicBezTo>
                <a:lnTo>
                  <a:pt x="452438" y="2658878"/>
                </a:lnTo>
                <a:cubicBezTo>
                  <a:pt x="452438" y="2785130"/>
                  <a:pt x="554786" y="2887478"/>
                  <a:pt x="681038" y="2887478"/>
                </a:cubicBezTo>
                <a:cubicBezTo>
                  <a:pt x="807290" y="2887478"/>
                  <a:pt x="909638" y="2785130"/>
                  <a:pt x="909638" y="2658878"/>
                </a:cubicBezTo>
                <a:lnTo>
                  <a:pt x="909638" y="410978"/>
                </a:lnTo>
                <a:cubicBezTo>
                  <a:pt x="909638" y="284726"/>
                  <a:pt x="807290" y="182378"/>
                  <a:pt x="681038" y="182378"/>
                </a:cubicBezTo>
                <a:close/>
                <a:moveTo>
                  <a:pt x="0" y="0"/>
                </a:moveTo>
                <a:lnTo>
                  <a:pt x="4538133" y="0"/>
                </a:lnTo>
                <a:lnTo>
                  <a:pt x="4538133" y="1312678"/>
                </a:lnTo>
                <a:lnTo>
                  <a:pt x="4741333" y="1515878"/>
                </a:lnTo>
                <a:lnTo>
                  <a:pt x="4538133" y="1719078"/>
                </a:lnTo>
                <a:lnTo>
                  <a:pt x="4538133" y="3090677"/>
                </a:lnTo>
                <a:lnTo>
                  <a:pt x="0" y="3090677"/>
                </a:ln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5" name="Text Placeholder 2"/>
          <p:cNvSpPr>
            <a:spLocks noGrp="1"/>
          </p:cNvSpPr>
          <p:nvPr>
            <p:ph type="body" sz="quarter" idx="16" hasCustomPrompt="1"/>
          </p:nvPr>
        </p:nvSpPr>
        <p:spPr>
          <a:xfrm>
            <a:off x="591965" y="5539546"/>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10" name="Text Placeholder 7"/>
          <p:cNvSpPr>
            <a:spLocks noGrp="1"/>
          </p:cNvSpPr>
          <p:nvPr>
            <p:ph type="body" sz="quarter" idx="18" hasCustomPrompt="1"/>
          </p:nvPr>
        </p:nvSpPr>
        <p:spPr>
          <a:xfrm>
            <a:off x="6672438" y="2259912"/>
            <a:ext cx="4893029"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1" name="Text Placeholder 7"/>
          <p:cNvSpPr>
            <a:spLocks noGrp="1"/>
          </p:cNvSpPr>
          <p:nvPr>
            <p:ph type="body" sz="quarter" idx="19" hasCustomPrompt="1"/>
          </p:nvPr>
        </p:nvSpPr>
        <p:spPr>
          <a:xfrm>
            <a:off x="6672438" y="2762434"/>
            <a:ext cx="489302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lumMod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2" name="Text Placeholder 2"/>
          <p:cNvSpPr>
            <a:spLocks noGrp="1"/>
          </p:cNvSpPr>
          <p:nvPr>
            <p:ph type="body" sz="quarter" idx="20" hasCustomPrompt="1"/>
          </p:nvPr>
        </p:nvSpPr>
        <p:spPr>
          <a:xfrm>
            <a:off x="6672438" y="3121469"/>
            <a:ext cx="4893029" cy="1572456"/>
          </a:xfrm>
          <a:prstGeom prst="rect">
            <a:avLst/>
          </a:prstGeom>
        </p:spPr>
        <p:txBody>
          <a:bodyPr vert="horz" lIns="0" tIns="0" rIns="0" bIns="0"/>
          <a:lstStyle>
            <a:lvl1pPr marL="0" indent="0" algn="just">
              <a:lnSpc>
                <a:spcPct val="130000"/>
              </a:lnSpc>
              <a:buNone/>
              <a:defRPr sz="1080">
                <a:solidFill>
                  <a:schemeClr val="bg1">
                    <a:lumMod val="95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grpSp>
        <p:nvGrpSpPr>
          <p:cNvPr id="13" name="Group 12"/>
          <p:cNvGrpSpPr/>
          <p:nvPr userDrawn="1"/>
        </p:nvGrpSpPr>
        <p:grpSpPr>
          <a:xfrm>
            <a:off x="101309" y="385540"/>
            <a:ext cx="383999" cy="342172"/>
            <a:chOff x="5270500" y="1460500"/>
            <a:chExt cx="1701800" cy="2705100"/>
          </a:xfrm>
        </p:grpSpPr>
        <p:sp>
          <p:nvSpPr>
            <p:cNvPr id="14" name="Rounded Rectangle 13"/>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15"/>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949947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nodePh="1">
                                  <p:stCondLst>
                                    <p:cond delay="800"/>
                                  </p:stCondLst>
                                  <p:endCondLst>
                                    <p:cond evt="begin" delay="0">
                                      <p:tn val="18"/>
                                    </p:cond>
                                  </p:end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42" presetClass="entr" presetSubtype="0" fill="hold" grpId="0" nodeType="withEffect">
                                  <p:stCondLst>
                                    <p:cond delay="200"/>
                                  </p:stCondLst>
                                  <p:childTnLst>
                                    <p:set>
                                      <p:cBhvr>
                                        <p:cTn id="26" dur="1" fill="hold">
                                          <p:stCondLst>
                                            <p:cond delay="0"/>
                                          </p:stCondLst>
                                        </p:cTn>
                                        <p:tgtEl>
                                          <p:spTgt spid="10">
                                            <p:txEl>
                                              <p:pRg st="0" end="0"/>
                                            </p:txEl>
                                          </p:spTgt>
                                        </p:tgtEl>
                                        <p:attrNameLst>
                                          <p:attrName>style.visibility</p:attrName>
                                        </p:attrNameLst>
                                      </p:cBhvr>
                                      <p:to>
                                        <p:strVal val="visible"/>
                                      </p:to>
                                    </p:set>
                                    <p:animEffect transition="in" filter="fade">
                                      <p:cBhvr>
                                        <p:cTn id="27" dur="400"/>
                                        <p:tgtEl>
                                          <p:spTgt spid="10">
                                            <p:txEl>
                                              <p:pRg st="0" end="0"/>
                                            </p:txEl>
                                          </p:spTgt>
                                        </p:tgtEl>
                                      </p:cBhvr>
                                    </p:animEffect>
                                    <p:anim calcmode="lin" valueType="num">
                                      <p:cBhvr>
                                        <p:cTn id="28" dur="4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9" dur="400" fill="hold"/>
                                        <p:tgtEl>
                                          <p:spTgt spid="10">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fade">
                                      <p:cBhvr>
                                        <p:cTn id="32" dur="500"/>
                                        <p:tgtEl>
                                          <p:spTgt spid="11">
                                            <p:txEl>
                                              <p:pRg st="0" end="0"/>
                                            </p:txEl>
                                          </p:spTgt>
                                        </p:tgtEl>
                                      </p:cBhvr>
                                    </p:animEffect>
                                    <p:anim calcmode="lin" valueType="num">
                                      <p:cBhvr>
                                        <p:cTn id="33"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4" dur="500" fill="hold"/>
                                        <p:tgtEl>
                                          <p:spTgt spid="11">
                                            <p:txEl>
                                              <p:pRg st="0" end="0"/>
                                            </p:txEl>
                                          </p:spTgt>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80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fade">
                                      <p:cBhvr>
                                        <p:cTn id="37" dur="500"/>
                                        <p:tgtEl>
                                          <p:spTgt spid="12">
                                            <p:txEl>
                                              <p:pRg st="0" end="0"/>
                                            </p:txEl>
                                          </p:spTgt>
                                        </p:tgtEl>
                                      </p:cBhvr>
                                    </p:animEffect>
                                  </p:childTnLst>
                                </p:cTn>
                              </p:par>
                              <p:par>
                                <p:cTn id="38" presetID="10" presetClass="entr" presetSubtype="0" fill="hold" grpId="0" nodeType="withEffect">
                                  <p:stCondLst>
                                    <p:cond delay="800"/>
                                  </p:stCondLst>
                                  <p:childTnLst>
                                    <p:set>
                                      <p:cBhvr>
                                        <p:cTn id="39" dur="1" fill="hold">
                                          <p:stCondLst>
                                            <p:cond delay="0"/>
                                          </p:stCondLst>
                                        </p:cTn>
                                        <p:tgtEl>
                                          <p:spTgt spid="5">
                                            <p:txEl>
                                              <p:pRg st="0" end="0"/>
                                            </p:txEl>
                                          </p:spTgt>
                                        </p:tgtEl>
                                        <p:attrNameLst>
                                          <p:attrName>style.visibility</p:attrName>
                                        </p:attrNameLst>
                                      </p:cBhvr>
                                      <p:to>
                                        <p:strVal val="visible"/>
                                      </p:to>
                                    </p:set>
                                    <p:animEffect transition="in" filter="fade">
                                      <p:cBhvr>
                                        <p:cTn id="4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4" grpId="0"/>
      <p:bldP spid="5" grpId="0" build="p">
        <p:tmplLst>
          <p:tmpl lvl="1">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10" grpId="0" build="p">
        <p:tmplLst>
          <p:tmpl lvl="1">
            <p:tnLst>
              <p:par>
                <p:cTn presetID="42" presetClass="entr" presetSubtype="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Effect transition="in" filter="fade">
                      <p:cBhvr>
                        <p:cTn dur="400"/>
                        <p:tgtEl>
                          <p:spTgt spid="10"/>
                        </p:tgtEl>
                      </p:cBhvr>
                    </p:animEffect>
                    <p:anim calcmode="lin" valueType="num">
                      <p:cBhvr>
                        <p:cTn dur="400" fill="hold"/>
                        <p:tgtEl>
                          <p:spTgt spid="10"/>
                        </p:tgtEl>
                        <p:attrNameLst>
                          <p:attrName>ppt_x</p:attrName>
                        </p:attrNameLst>
                      </p:cBhvr>
                      <p:tavLst>
                        <p:tav tm="0">
                          <p:val>
                            <p:strVal val="#ppt_x"/>
                          </p:val>
                        </p:tav>
                        <p:tav tm="100000">
                          <p:val>
                            <p:strVal val="#ppt_x"/>
                          </p:val>
                        </p:tav>
                      </p:tavLst>
                    </p:anim>
                    <p:anim calcmode="lin" valueType="num">
                      <p:cBhvr>
                        <p:cTn dur="4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P spid="12" grpId="0" build="p">
        <p:tmplLst>
          <p:tmpl lvl="1">
            <p:tnLst>
              <p:par>
                <p:cTn presetID="10" presetClass="entr" presetSubtype="0" fill="hold" nodeType="withEffect">
                  <p:stCondLst>
                    <p:cond delay="8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rvices slide 1">
    <p:spTree>
      <p:nvGrpSpPr>
        <p:cNvPr id="1" name=""/>
        <p:cNvGrpSpPr/>
        <p:nvPr/>
      </p:nvGrpSpPr>
      <p:grpSpPr>
        <a:xfrm>
          <a:off x="0" y="0"/>
          <a:ext cx="0" cy="0"/>
          <a:chOff x="0" y="0"/>
          <a:chExt cx="0" cy="0"/>
        </a:xfrm>
      </p:grpSpPr>
      <p:sp>
        <p:nvSpPr>
          <p:cNvPr id="2" name="Rectangle 1"/>
          <p:cNvSpPr/>
          <p:nvPr userDrawn="1"/>
        </p:nvSpPr>
        <p:spPr>
          <a:xfrm>
            <a:off x="1" y="1965962"/>
            <a:ext cx="12192000" cy="2801723"/>
          </a:xfrm>
          <a:prstGeom prst="rect">
            <a:avLst/>
          </a:prstGeom>
          <a:solidFill>
            <a:schemeClr val="tx1">
              <a:lumMod val="95000"/>
              <a:lumOff val="5000"/>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3" name="Text Placeholder 7"/>
          <p:cNvSpPr>
            <a:spLocks noGrp="1"/>
          </p:cNvSpPr>
          <p:nvPr>
            <p:ph type="body" sz="quarter" idx="39" hasCustomPrompt="1"/>
          </p:nvPr>
        </p:nvSpPr>
        <p:spPr>
          <a:xfrm>
            <a:off x="1209325" y="2221083"/>
            <a:ext cx="1205083" cy="1009799"/>
          </a:xfrm>
          <a:prstGeom prst="rect">
            <a:avLst/>
          </a:prstGeom>
        </p:spPr>
        <p:txBody>
          <a:bodyPr vert="horz" lIns="0" tIns="103884" rIns="0" bIns="103884" anchor="ctr"/>
          <a:lstStyle>
            <a:lvl1pPr marL="0" indent="0" algn="ctr">
              <a:lnSpc>
                <a:spcPct val="100000"/>
              </a:lnSpc>
              <a:spcBef>
                <a:spcPts val="0"/>
              </a:spcBef>
              <a:buNone/>
              <a:defRPr sz="4800" b="1">
                <a:solidFill>
                  <a:schemeClr val="accent2"/>
                </a:solidFill>
                <a:latin typeface="FontAwesome"/>
                <a:cs typeface="FontAwesome"/>
              </a:defRPr>
            </a:lvl1pPr>
          </a:lstStyle>
          <a:p>
            <a:pPr lvl="0"/>
            <a:r>
              <a:rPr lang="es-ES_tradnl" dirty="0" err="1" smtClean="0"/>
              <a:t>icon</a:t>
            </a:r>
            <a:endParaRPr lang="es-ES_tradnl" dirty="0" smtClean="0"/>
          </a:p>
        </p:txBody>
      </p:sp>
      <p:sp>
        <p:nvSpPr>
          <p:cNvPr id="14" name="Text Placeholder 7"/>
          <p:cNvSpPr>
            <a:spLocks noGrp="1"/>
          </p:cNvSpPr>
          <p:nvPr>
            <p:ph type="body" sz="quarter" idx="18" hasCustomPrompt="1"/>
          </p:nvPr>
        </p:nvSpPr>
        <p:spPr>
          <a:xfrm>
            <a:off x="569386" y="3251307"/>
            <a:ext cx="2393948"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5" name="Text Placeholder 2"/>
          <p:cNvSpPr>
            <a:spLocks noGrp="1"/>
          </p:cNvSpPr>
          <p:nvPr>
            <p:ph type="body" sz="quarter" idx="40" hasCustomPrompt="1"/>
          </p:nvPr>
        </p:nvSpPr>
        <p:spPr>
          <a:xfrm>
            <a:off x="552454" y="3713566"/>
            <a:ext cx="2410881" cy="779972"/>
          </a:xfrm>
          <a:prstGeom prst="rect">
            <a:avLst/>
          </a:prstGeom>
        </p:spPr>
        <p:txBody>
          <a:bodyPr vert="horz" lIns="0" tIns="0" rIns="0" bIns="0"/>
          <a:lstStyle>
            <a:lvl1pPr marL="0" indent="0" algn="ctr">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6" name="Text Placeholder 7"/>
          <p:cNvSpPr>
            <a:spLocks noGrp="1"/>
          </p:cNvSpPr>
          <p:nvPr>
            <p:ph type="body" sz="quarter" idx="41" hasCustomPrompt="1"/>
          </p:nvPr>
        </p:nvSpPr>
        <p:spPr>
          <a:xfrm>
            <a:off x="4054125" y="2221083"/>
            <a:ext cx="1205083" cy="1009799"/>
          </a:xfrm>
          <a:prstGeom prst="rect">
            <a:avLst/>
          </a:prstGeom>
        </p:spPr>
        <p:txBody>
          <a:bodyPr vert="horz" lIns="0" tIns="103884" rIns="0" bIns="103884" anchor="ctr"/>
          <a:lstStyle>
            <a:lvl1pPr marL="0" indent="0" algn="ctr">
              <a:lnSpc>
                <a:spcPct val="100000"/>
              </a:lnSpc>
              <a:spcBef>
                <a:spcPts val="0"/>
              </a:spcBef>
              <a:buNone/>
              <a:defRPr sz="4800" b="1">
                <a:solidFill>
                  <a:schemeClr val="accent3"/>
                </a:solidFill>
                <a:latin typeface="FontAwesome"/>
                <a:cs typeface="FontAwesome"/>
              </a:defRPr>
            </a:lvl1pPr>
          </a:lstStyle>
          <a:p>
            <a:pPr lvl="0"/>
            <a:r>
              <a:rPr lang="es-ES_tradnl" dirty="0" err="1" smtClean="0"/>
              <a:t>icon</a:t>
            </a:r>
            <a:endParaRPr lang="es-ES_tradnl" dirty="0" smtClean="0"/>
          </a:p>
        </p:txBody>
      </p:sp>
      <p:sp>
        <p:nvSpPr>
          <p:cNvPr id="17" name="Text Placeholder 7"/>
          <p:cNvSpPr>
            <a:spLocks noGrp="1"/>
          </p:cNvSpPr>
          <p:nvPr>
            <p:ph type="body" sz="quarter" idx="42" hasCustomPrompt="1"/>
          </p:nvPr>
        </p:nvSpPr>
        <p:spPr>
          <a:xfrm>
            <a:off x="3414186" y="3251307"/>
            <a:ext cx="2393948"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8" name="Text Placeholder 2"/>
          <p:cNvSpPr>
            <a:spLocks noGrp="1"/>
          </p:cNvSpPr>
          <p:nvPr>
            <p:ph type="body" sz="quarter" idx="43" hasCustomPrompt="1"/>
          </p:nvPr>
        </p:nvSpPr>
        <p:spPr>
          <a:xfrm>
            <a:off x="3397254" y="3713566"/>
            <a:ext cx="2410881" cy="779972"/>
          </a:xfrm>
          <a:prstGeom prst="rect">
            <a:avLst/>
          </a:prstGeom>
        </p:spPr>
        <p:txBody>
          <a:bodyPr vert="horz" lIns="0" tIns="0" rIns="0" bIns="0"/>
          <a:lstStyle>
            <a:lvl1pPr marL="0" indent="0" algn="ctr">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9" name="Text Placeholder 7"/>
          <p:cNvSpPr>
            <a:spLocks noGrp="1"/>
          </p:cNvSpPr>
          <p:nvPr>
            <p:ph type="body" sz="quarter" idx="44" hasCustomPrompt="1"/>
          </p:nvPr>
        </p:nvSpPr>
        <p:spPr>
          <a:xfrm>
            <a:off x="6932792" y="2221083"/>
            <a:ext cx="1205083" cy="1009799"/>
          </a:xfrm>
          <a:prstGeom prst="rect">
            <a:avLst/>
          </a:prstGeom>
        </p:spPr>
        <p:txBody>
          <a:bodyPr vert="horz" lIns="0" tIns="103884" rIns="0" bIns="103884" anchor="ctr"/>
          <a:lstStyle>
            <a:lvl1pPr marL="0" indent="0" algn="ctr">
              <a:lnSpc>
                <a:spcPct val="100000"/>
              </a:lnSpc>
              <a:spcBef>
                <a:spcPts val="0"/>
              </a:spcBef>
              <a:buNone/>
              <a:defRPr sz="4800" b="1">
                <a:solidFill>
                  <a:schemeClr val="accent4"/>
                </a:solidFill>
                <a:latin typeface="FontAwesome"/>
                <a:cs typeface="FontAwesome"/>
              </a:defRPr>
            </a:lvl1pPr>
          </a:lstStyle>
          <a:p>
            <a:pPr lvl="0"/>
            <a:r>
              <a:rPr lang="es-ES_tradnl" dirty="0" err="1" smtClean="0"/>
              <a:t>icon</a:t>
            </a:r>
            <a:endParaRPr lang="es-ES_tradnl" dirty="0" smtClean="0"/>
          </a:p>
        </p:txBody>
      </p:sp>
      <p:sp>
        <p:nvSpPr>
          <p:cNvPr id="20" name="Text Placeholder 7"/>
          <p:cNvSpPr>
            <a:spLocks noGrp="1"/>
          </p:cNvSpPr>
          <p:nvPr>
            <p:ph type="body" sz="quarter" idx="45" hasCustomPrompt="1"/>
          </p:nvPr>
        </p:nvSpPr>
        <p:spPr>
          <a:xfrm>
            <a:off x="6292853" y="3251307"/>
            <a:ext cx="2393948"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21" name="Text Placeholder 2"/>
          <p:cNvSpPr>
            <a:spLocks noGrp="1"/>
          </p:cNvSpPr>
          <p:nvPr>
            <p:ph type="body" sz="quarter" idx="46" hasCustomPrompt="1"/>
          </p:nvPr>
        </p:nvSpPr>
        <p:spPr>
          <a:xfrm>
            <a:off x="6275921" y="3713566"/>
            <a:ext cx="2410881" cy="779972"/>
          </a:xfrm>
          <a:prstGeom prst="rect">
            <a:avLst/>
          </a:prstGeom>
        </p:spPr>
        <p:txBody>
          <a:bodyPr vert="horz" lIns="0" tIns="0" rIns="0" bIns="0"/>
          <a:lstStyle>
            <a:lvl1pPr marL="0" indent="0" algn="ctr">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22" name="Text Placeholder 7"/>
          <p:cNvSpPr>
            <a:spLocks noGrp="1"/>
          </p:cNvSpPr>
          <p:nvPr>
            <p:ph type="body" sz="quarter" idx="47" hasCustomPrompt="1"/>
          </p:nvPr>
        </p:nvSpPr>
        <p:spPr>
          <a:xfrm>
            <a:off x="9822044" y="2221083"/>
            <a:ext cx="1205083" cy="1009799"/>
          </a:xfrm>
          <a:prstGeom prst="rect">
            <a:avLst/>
          </a:prstGeom>
        </p:spPr>
        <p:txBody>
          <a:bodyPr vert="horz" lIns="0" tIns="103884" rIns="0" bIns="103884" anchor="ctr"/>
          <a:lstStyle>
            <a:lvl1pPr marL="0" indent="0" algn="ctr">
              <a:lnSpc>
                <a:spcPct val="100000"/>
              </a:lnSpc>
              <a:spcBef>
                <a:spcPts val="0"/>
              </a:spcBef>
              <a:buNone/>
              <a:defRPr sz="4800" b="1">
                <a:solidFill>
                  <a:schemeClr val="accent5"/>
                </a:solidFill>
                <a:latin typeface="FontAwesome"/>
                <a:cs typeface="FontAwesome"/>
              </a:defRPr>
            </a:lvl1pPr>
          </a:lstStyle>
          <a:p>
            <a:pPr lvl="0"/>
            <a:r>
              <a:rPr lang="es-ES_tradnl" dirty="0" err="1" smtClean="0"/>
              <a:t>icon</a:t>
            </a:r>
            <a:endParaRPr lang="es-ES_tradnl" dirty="0" smtClean="0"/>
          </a:p>
        </p:txBody>
      </p:sp>
      <p:sp>
        <p:nvSpPr>
          <p:cNvPr id="23" name="Text Placeholder 7"/>
          <p:cNvSpPr>
            <a:spLocks noGrp="1"/>
          </p:cNvSpPr>
          <p:nvPr>
            <p:ph type="body" sz="quarter" idx="48" hasCustomPrompt="1"/>
          </p:nvPr>
        </p:nvSpPr>
        <p:spPr>
          <a:xfrm>
            <a:off x="9182105" y="3251307"/>
            <a:ext cx="2393948"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24" name="Text Placeholder 2"/>
          <p:cNvSpPr>
            <a:spLocks noGrp="1"/>
          </p:cNvSpPr>
          <p:nvPr>
            <p:ph type="body" sz="quarter" idx="49" hasCustomPrompt="1"/>
          </p:nvPr>
        </p:nvSpPr>
        <p:spPr>
          <a:xfrm>
            <a:off x="9165173" y="3713566"/>
            <a:ext cx="2410881" cy="779972"/>
          </a:xfrm>
          <a:prstGeom prst="rect">
            <a:avLst/>
          </a:prstGeom>
        </p:spPr>
        <p:txBody>
          <a:bodyPr vert="horz" lIns="0" tIns="0" rIns="0" bIns="0"/>
          <a:lstStyle>
            <a:lvl1pPr marL="0" indent="0" algn="ctr">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25" name="Text Placeholder 2"/>
          <p:cNvSpPr>
            <a:spLocks noGrp="1"/>
          </p:cNvSpPr>
          <p:nvPr>
            <p:ph type="body" sz="quarter" idx="16" hasCustomPrompt="1"/>
          </p:nvPr>
        </p:nvSpPr>
        <p:spPr>
          <a:xfrm>
            <a:off x="591965" y="5356666"/>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grpSp>
        <p:nvGrpSpPr>
          <p:cNvPr id="26" name="Group 25"/>
          <p:cNvGrpSpPr/>
          <p:nvPr userDrawn="1"/>
        </p:nvGrpSpPr>
        <p:grpSpPr>
          <a:xfrm>
            <a:off x="101309" y="385540"/>
            <a:ext cx="383999" cy="342172"/>
            <a:chOff x="5270500" y="1460500"/>
            <a:chExt cx="1701800" cy="2705100"/>
          </a:xfrm>
        </p:grpSpPr>
        <p:sp>
          <p:nvSpPr>
            <p:cNvPr id="27" name="Rounded Rectangle 2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8" name="Rounded Rectangle 2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9" name="Rounded Rectangle 2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3" name="Rounded Rectangle 2"/>
          <p:cNvSpPr/>
          <p:nvPr userDrawn="1"/>
        </p:nvSpPr>
        <p:spPr>
          <a:xfrm>
            <a:off x="3099152" y="2447417"/>
            <a:ext cx="144000" cy="1727998"/>
          </a:xfrm>
          <a:prstGeom prst="roundRect">
            <a:avLst>
              <a:gd name="adj" fmla="val 50000"/>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29"/>
          <p:cNvSpPr/>
          <p:nvPr userDrawn="1"/>
        </p:nvSpPr>
        <p:spPr>
          <a:xfrm>
            <a:off x="5977819" y="2447417"/>
            <a:ext cx="144000" cy="1727998"/>
          </a:xfrm>
          <a:prstGeom prst="roundRect">
            <a:avLst>
              <a:gd name="adj" fmla="val 50000"/>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30"/>
          <p:cNvSpPr/>
          <p:nvPr userDrawn="1"/>
        </p:nvSpPr>
        <p:spPr>
          <a:xfrm>
            <a:off x="8872711" y="2447417"/>
            <a:ext cx="144000" cy="1727998"/>
          </a:xfrm>
          <a:prstGeom prst="roundRect">
            <a:avLst>
              <a:gd name="adj" fmla="val 50000"/>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11901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anim calcmode="lin" valueType="num">
                                      <p:cBhvr>
                                        <p:cTn id="25"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6"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7" dur="300"/>
                                        <p:tgtEl>
                                          <p:spTgt spid="13">
                                            <p:txEl>
                                              <p:pRg st="0" end="0"/>
                                            </p:txEl>
                                          </p:spTgt>
                                        </p:tgtEl>
                                      </p:cBhvr>
                                    </p:animEffect>
                                  </p:childTnLst>
                                </p:cTn>
                              </p:par>
                              <p:par>
                                <p:cTn id="28" presetID="42" presetClass="entr" presetSubtype="0" fill="hold" grpId="0" nodeType="withEffect">
                                  <p:stCondLst>
                                    <p:cond delay="200"/>
                                  </p:stCondLst>
                                  <p:childTnLst>
                                    <p:set>
                                      <p:cBhvr>
                                        <p:cTn id="29" dur="1" fill="hold">
                                          <p:stCondLst>
                                            <p:cond delay="0"/>
                                          </p:stCondLst>
                                        </p:cTn>
                                        <p:tgtEl>
                                          <p:spTgt spid="14">
                                            <p:txEl>
                                              <p:pRg st="0" end="0"/>
                                            </p:txEl>
                                          </p:spTgt>
                                        </p:tgtEl>
                                        <p:attrNameLst>
                                          <p:attrName>style.visibility</p:attrName>
                                        </p:attrNameLst>
                                      </p:cBhvr>
                                      <p:to>
                                        <p:strVal val="visible"/>
                                      </p:to>
                                    </p:set>
                                    <p:animEffect transition="in" filter="fade">
                                      <p:cBhvr>
                                        <p:cTn id="30" dur="400"/>
                                        <p:tgtEl>
                                          <p:spTgt spid="14">
                                            <p:txEl>
                                              <p:pRg st="0" end="0"/>
                                            </p:txEl>
                                          </p:spTgt>
                                        </p:tgtEl>
                                      </p:cBhvr>
                                    </p:animEffect>
                                    <p:anim calcmode="lin" valueType="num">
                                      <p:cBhvr>
                                        <p:cTn id="31" dur="4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2" dur="400" fill="hold"/>
                                        <p:tgtEl>
                                          <p:spTgt spid="14">
                                            <p:txEl>
                                              <p:pRg st="0" end="0"/>
                                            </p:txEl>
                                          </p:spTgt>
                                        </p:tgtEl>
                                        <p:attrNameLst>
                                          <p:attrName>ppt_y</p:attrName>
                                        </p:attrNameLst>
                                      </p:cBhvr>
                                      <p:tavLst>
                                        <p:tav tm="0">
                                          <p:val>
                                            <p:strVal val="#ppt_y+.1"/>
                                          </p:val>
                                        </p:tav>
                                        <p:tav tm="100000">
                                          <p:val>
                                            <p:strVal val="#ppt_y"/>
                                          </p:val>
                                        </p:tav>
                                      </p:tavLst>
                                    </p:anim>
                                  </p:childTnLst>
                                </p:cTn>
                              </p:par>
                              <p:par>
                                <p:cTn id="33" presetID="10" presetClass="entr" presetSubtype="0" fill="hold" grpId="0" nodeType="withEffect">
                                  <p:stCondLst>
                                    <p:cond delay="800"/>
                                  </p:stCondLst>
                                  <p:childTnLst>
                                    <p:set>
                                      <p:cBhvr>
                                        <p:cTn id="34" dur="1" fill="hold">
                                          <p:stCondLst>
                                            <p:cond delay="0"/>
                                          </p:stCondLst>
                                        </p:cTn>
                                        <p:tgtEl>
                                          <p:spTgt spid="15">
                                            <p:txEl>
                                              <p:pRg st="0" end="0"/>
                                            </p:txEl>
                                          </p:spTgt>
                                        </p:tgtEl>
                                        <p:attrNameLst>
                                          <p:attrName>style.visibility</p:attrName>
                                        </p:attrNameLst>
                                      </p:cBhvr>
                                      <p:to>
                                        <p:strVal val="visible"/>
                                      </p:to>
                                    </p:set>
                                    <p:animEffect transition="in" filter="fade">
                                      <p:cBhvr>
                                        <p:cTn id="35" dur="500"/>
                                        <p:tgtEl>
                                          <p:spTgt spid="15">
                                            <p:txEl>
                                              <p:pRg st="0" end="0"/>
                                            </p:txEl>
                                          </p:spTgt>
                                        </p:tgtEl>
                                      </p:cBhvr>
                                    </p:animEffect>
                                  </p:childTnLst>
                                </p:cTn>
                              </p:par>
                            </p:childTnLst>
                          </p:cTn>
                        </p:par>
                        <p:par>
                          <p:cTn id="36" fill="hold">
                            <p:stCondLst>
                              <p:cond delay="1500"/>
                            </p:stCondLst>
                            <p:childTnLst>
                              <p:par>
                                <p:cTn id="37" presetID="22" presetClass="entr" presetSubtype="4"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down)">
                                      <p:cBhvr>
                                        <p:cTn id="39" dur="500"/>
                                        <p:tgtEl>
                                          <p:spTgt spid="3"/>
                                        </p:tgtEl>
                                      </p:cBhvr>
                                    </p:animEffect>
                                  </p:childTnLst>
                                </p:cTn>
                              </p:par>
                            </p:childTnLst>
                          </p:cTn>
                        </p:par>
                        <p:par>
                          <p:cTn id="40" fill="hold">
                            <p:stCondLst>
                              <p:cond delay="2000"/>
                            </p:stCondLst>
                            <p:childTnLst>
                              <p:par>
                                <p:cTn id="41" presetID="53" presetClass="entr" presetSubtype="16" fill="hold" grpId="0" nodeType="afterEffect">
                                  <p:stCondLst>
                                    <p:cond delay="0"/>
                                  </p:stCondLst>
                                  <p:childTnLst>
                                    <p:set>
                                      <p:cBhvr>
                                        <p:cTn id="42" dur="1" fill="hold">
                                          <p:stCondLst>
                                            <p:cond delay="0"/>
                                          </p:stCondLst>
                                        </p:cTn>
                                        <p:tgtEl>
                                          <p:spTgt spid="16">
                                            <p:txEl>
                                              <p:pRg st="0" end="0"/>
                                            </p:txEl>
                                          </p:spTgt>
                                        </p:tgtEl>
                                        <p:attrNameLst>
                                          <p:attrName>style.visibility</p:attrName>
                                        </p:attrNameLst>
                                      </p:cBhvr>
                                      <p:to>
                                        <p:strVal val="visible"/>
                                      </p:to>
                                    </p:set>
                                    <p:anim calcmode="lin" valueType="num">
                                      <p:cBhvr>
                                        <p:cTn id="43" dur="3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44" dur="3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45" dur="300"/>
                                        <p:tgtEl>
                                          <p:spTgt spid="16">
                                            <p:txEl>
                                              <p:pRg st="0" end="0"/>
                                            </p:txEl>
                                          </p:spTgt>
                                        </p:tgtEl>
                                      </p:cBhvr>
                                    </p:animEffect>
                                  </p:childTnLst>
                                </p:cTn>
                              </p:par>
                              <p:par>
                                <p:cTn id="46" presetID="42" presetClass="entr" presetSubtype="0" fill="hold" grpId="0" nodeType="withEffect">
                                  <p:stCondLst>
                                    <p:cond delay="200"/>
                                  </p:stCondLst>
                                  <p:childTnLst>
                                    <p:set>
                                      <p:cBhvr>
                                        <p:cTn id="47" dur="1" fill="hold">
                                          <p:stCondLst>
                                            <p:cond delay="0"/>
                                          </p:stCondLst>
                                        </p:cTn>
                                        <p:tgtEl>
                                          <p:spTgt spid="17">
                                            <p:txEl>
                                              <p:pRg st="0" end="0"/>
                                            </p:txEl>
                                          </p:spTgt>
                                        </p:tgtEl>
                                        <p:attrNameLst>
                                          <p:attrName>style.visibility</p:attrName>
                                        </p:attrNameLst>
                                      </p:cBhvr>
                                      <p:to>
                                        <p:strVal val="visible"/>
                                      </p:to>
                                    </p:set>
                                    <p:animEffect transition="in" filter="fade">
                                      <p:cBhvr>
                                        <p:cTn id="48" dur="400"/>
                                        <p:tgtEl>
                                          <p:spTgt spid="17">
                                            <p:txEl>
                                              <p:pRg st="0" end="0"/>
                                            </p:txEl>
                                          </p:spTgt>
                                        </p:tgtEl>
                                      </p:cBhvr>
                                    </p:animEffect>
                                    <p:anim calcmode="lin" valueType="num">
                                      <p:cBhvr>
                                        <p:cTn id="49" dur="4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50" dur="400" fill="hold"/>
                                        <p:tgtEl>
                                          <p:spTgt spid="17">
                                            <p:txEl>
                                              <p:pRg st="0" end="0"/>
                                            </p:txEl>
                                          </p:spTgt>
                                        </p:tgtEl>
                                        <p:attrNameLst>
                                          <p:attrName>ppt_y</p:attrName>
                                        </p:attrNameLst>
                                      </p:cBhvr>
                                      <p:tavLst>
                                        <p:tav tm="0">
                                          <p:val>
                                            <p:strVal val="#ppt_y+.1"/>
                                          </p:val>
                                        </p:tav>
                                        <p:tav tm="100000">
                                          <p:val>
                                            <p:strVal val="#ppt_y"/>
                                          </p:val>
                                        </p:tav>
                                      </p:tavLst>
                                    </p:anim>
                                  </p:childTnLst>
                                </p:cTn>
                              </p:par>
                              <p:par>
                                <p:cTn id="51" presetID="10" presetClass="entr" presetSubtype="0" fill="hold" grpId="0" nodeType="withEffect">
                                  <p:stCondLst>
                                    <p:cond delay="800"/>
                                  </p:stCondLst>
                                  <p:childTnLst>
                                    <p:set>
                                      <p:cBhvr>
                                        <p:cTn id="52" dur="1" fill="hold">
                                          <p:stCondLst>
                                            <p:cond delay="0"/>
                                          </p:stCondLst>
                                        </p:cTn>
                                        <p:tgtEl>
                                          <p:spTgt spid="18">
                                            <p:txEl>
                                              <p:pRg st="0" end="0"/>
                                            </p:txEl>
                                          </p:spTgt>
                                        </p:tgtEl>
                                        <p:attrNameLst>
                                          <p:attrName>style.visibility</p:attrName>
                                        </p:attrNameLst>
                                      </p:cBhvr>
                                      <p:to>
                                        <p:strVal val="visible"/>
                                      </p:to>
                                    </p:set>
                                    <p:animEffect transition="in" filter="fade">
                                      <p:cBhvr>
                                        <p:cTn id="53" dur="500"/>
                                        <p:tgtEl>
                                          <p:spTgt spid="18">
                                            <p:txEl>
                                              <p:pRg st="0" end="0"/>
                                            </p:txEl>
                                          </p:spTgt>
                                        </p:tgtEl>
                                      </p:cBhvr>
                                    </p:animEffect>
                                  </p:childTnLst>
                                </p:cTn>
                              </p:par>
                            </p:childTnLst>
                          </p:cTn>
                        </p:par>
                        <p:par>
                          <p:cTn id="54" fill="hold">
                            <p:stCondLst>
                              <p:cond delay="2500"/>
                            </p:stCondLst>
                            <p:childTnLst>
                              <p:par>
                                <p:cTn id="55" presetID="22" presetClass="entr" presetSubtype="4"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down)">
                                      <p:cBhvr>
                                        <p:cTn id="57" dur="500"/>
                                        <p:tgtEl>
                                          <p:spTgt spid="30"/>
                                        </p:tgtEl>
                                      </p:cBhvr>
                                    </p:animEffect>
                                  </p:childTnLst>
                                </p:cTn>
                              </p:par>
                            </p:childTnLst>
                          </p:cTn>
                        </p:par>
                        <p:par>
                          <p:cTn id="58" fill="hold">
                            <p:stCondLst>
                              <p:cond delay="3000"/>
                            </p:stCondLst>
                            <p:childTnLst>
                              <p:par>
                                <p:cTn id="59" presetID="53" presetClass="entr" presetSubtype="16" fill="hold" grpId="0" nodeType="afterEffect">
                                  <p:stCondLst>
                                    <p:cond delay="0"/>
                                  </p:stCondLst>
                                  <p:childTnLst>
                                    <p:set>
                                      <p:cBhvr>
                                        <p:cTn id="60" dur="1" fill="hold">
                                          <p:stCondLst>
                                            <p:cond delay="0"/>
                                          </p:stCondLst>
                                        </p:cTn>
                                        <p:tgtEl>
                                          <p:spTgt spid="19">
                                            <p:txEl>
                                              <p:pRg st="0" end="0"/>
                                            </p:txEl>
                                          </p:spTgt>
                                        </p:tgtEl>
                                        <p:attrNameLst>
                                          <p:attrName>style.visibility</p:attrName>
                                        </p:attrNameLst>
                                      </p:cBhvr>
                                      <p:to>
                                        <p:strVal val="visible"/>
                                      </p:to>
                                    </p:set>
                                    <p:anim calcmode="lin" valueType="num">
                                      <p:cBhvr>
                                        <p:cTn id="61" dur="3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62" dur="3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63" dur="300"/>
                                        <p:tgtEl>
                                          <p:spTgt spid="19">
                                            <p:txEl>
                                              <p:pRg st="0" end="0"/>
                                            </p:txEl>
                                          </p:spTgt>
                                        </p:tgtEl>
                                      </p:cBhvr>
                                    </p:animEffect>
                                  </p:childTnLst>
                                </p:cTn>
                              </p:par>
                              <p:par>
                                <p:cTn id="64" presetID="42" presetClass="entr" presetSubtype="0" fill="hold" grpId="0" nodeType="withEffect">
                                  <p:stCondLst>
                                    <p:cond delay="200"/>
                                  </p:stCondLst>
                                  <p:childTnLst>
                                    <p:set>
                                      <p:cBhvr>
                                        <p:cTn id="65" dur="1" fill="hold">
                                          <p:stCondLst>
                                            <p:cond delay="0"/>
                                          </p:stCondLst>
                                        </p:cTn>
                                        <p:tgtEl>
                                          <p:spTgt spid="20">
                                            <p:txEl>
                                              <p:pRg st="0" end="0"/>
                                            </p:txEl>
                                          </p:spTgt>
                                        </p:tgtEl>
                                        <p:attrNameLst>
                                          <p:attrName>style.visibility</p:attrName>
                                        </p:attrNameLst>
                                      </p:cBhvr>
                                      <p:to>
                                        <p:strVal val="visible"/>
                                      </p:to>
                                    </p:set>
                                    <p:animEffect transition="in" filter="fade">
                                      <p:cBhvr>
                                        <p:cTn id="66" dur="400"/>
                                        <p:tgtEl>
                                          <p:spTgt spid="20">
                                            <p:txEl>
                                              <p:pRg st="0" end="0"/>
                                            </p:txEl>
                                          </p:spTgt>
                                        </p:tgtEl>
                                      </p:cBhvr>
                                    </p:animEffect>
                                    <p:anim calcmode="lin" valueType="num">
                                      <p:cBhvr>
                                        <p:cTn id="67" dur="4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68" dur="400" fill="hold"/>
                                        <p:tgtEl>
                                          <p:spTgt spid="20">
                                            <p:txEl>
                                              <p:pRg st="0" end="0"/>
                                            </p:txEl>
                                          </p:spTgt>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800"/>
                                  </p:stCondLst>
                                  <p:childTnLst>
                                    <p:set>
                                      <p:cBhvr>
                                        <p:cTn id="70" dur="1" fill="hold">
                                          <p:stCondLst>
                                            <p:cond delay="0"/>
                                          </p:stCondLst>
                                        </p:cTn>
                                        <p:tgtEl>
                                          <p:spTgt spid="21">
                                            <p:txEl>
                                              <p:pRg st="0" end="0"/>
                                            </p:txEl>
                                          </p:spTgt>
                                        </p:tgtEl>
                                        <p:attrNameLst>
                                          <p:attrName>style.visibility</p:attrName>
                                        </p:attrNameLst>
                                      </p:cBhvr>
                                      <p:to>
                                        <p:strVal val="visible"/>
                                      </p:to>
                                    </p:set>
                                    <p:animEffect transition="in" filter="fade">
                                      <p:cBhvr>
                                        <p:cTn id="71" dur="500"/>
                                        <p:tgtEl>
                                          <p:spTgt spid="21">
                                            <p:txEl>
                                              <p:pRg st="0" end="0"/>
                                            </p:txEl>
                                          </p:spTgt>
                                        </p:tgtEl>
                                      </p:cBhvr>
                                    </p:animEffect>
                                  </p:childTnLst>
                                </p:cTn>
                              </p:par>
                            </p:childTnLst>
                          </p:cTn>
                        </p:par>
                        <p:par>
                          <p:cTn id="72" fill="hold">
                            <p:stCondLst>
                              <p:cond delay="3500"/>
                            </p:stCondLst>
                            <p:childTnLst>
                              <p:par>
                                <p:cTn id="73" presetID="22" presetClass="entr" presetSubtype="4"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wipe(down)">
                                      <p:cBhvr>
                                        <p:cTn id="75" dur="500"/>
                                        <p:tgtEl>
                                          <p:spTgt spid="31"/>
                                        </p:tgtEl>
                                      </p:cBhvr>
                                    </p:animEffect>
                                  </p:childTnLst>
                                </p:cTn>
                              </p:par>
                            </p:childTnLst>
                          </p:cTn>
                        </p:par>
                        <p:par>
                          <p:cTn id="76" fill="hold">
                            <p:stCondLst>
                              <p:cond delay="4000"/>
                            </p:stCondLst>
                            <p:childTnLst>
                              <p:par>
                                <p:cTn id="77" presetID="53" presetClass="entr" presetSubtype="16" fill="hold" grpId="0" nodeType="afterEffect">
                                  <p:stCondLst>
                                    <p:cond delay="0"/>
                                  </p:stCondLst>
                                  <p:childTnLst>
                                    <p:set>
                                      <p:cBhvr>
                                        <p:cTn id="78" dur="1" fill="hold">
                                          <p:stCondLst>
                                            <p:cond delay="0"/>
                                          </p:stCondLst>
                                        </p:cTn>
                                        <p:tgtEl>
                                          <p:spTgt spid="22">
                                            <p:txEl>
                                              <p:pRg st="0" end="0"/>
                                            </p:txEl>
                                          </p:spTgt>
                                        </p:tgtEl>
                                        <p:attrNameLst>
                                          <p:attrName>style.visibility</p:attrName>
                                        </p:attrNameLst>
                                      </p:cBhvr>
                                      <p:to>
                                        <p:strVal val="visible"/>
                                      </p:to>
                                    </p:set>
                                    <p:anim calcmode="lin" valueType="num">
                                      <p:cBhvr>
                                        <p:cTn id="79" dur="3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0" dur="3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81" dur="300"/>
                                        <p:tgtEl>
                                          <p:spTgt spid="22">
                                            <p:txEl>
                                              <p:pRg st="0" end="0"/>
                                            </p:txEl>
                                          </p:spTgt>
                                        </p:tgtEl>
                                      </p:cBhvr>
                                    </p:animEffect>
                                  </p:childTnLst>
                                </p:cTn>
                              </p:par>
                              <p:par>
                                <p:cTn id="82" presetID="42" presetClass="entr" presetSubtype="0" fill="hold" grpId="0" nodeType="withEffect">
                                  <p:stCondLst>
                                    <p:cond delay="200"/>
                                  </p:stCondLst>
                                  <p:childTnLst>
                                    <p:set>
                                      <p:cBhvr>
                                        <p:cTn id="83" dur="1" fill="hold">
                                          <p:stCondLst>
                                            <p:cond delay="0"/>
                                          </p:stCondLst>
                                        </p:cTn>
                                        <p:tgtEl>
                                          <p:spTgt spid="23">
                                            <p:txEl>
                                              <p:pRg st="0" end="0"/>
                                            </p:txEl>
                                          </p:spTgt>
                                        </p:tgtEl>
                                        <p:attrNameLst>
                                          <p:attrName>style.visibility</p:attrName>
                                        </p:attrNameLst>
                                      </p:cBhvr>
                                      <p:to>
                                        <p:strVal val="visible"/>
                                      </p:to>
                                    </p:set>
                                    <p:animEffect transition="in" filter="fade">
                                      <p:cBhvr>
                                        <p:cTn id="84" dur="400"/>
                                        <p:tgtEl>
                                          <p:spTgt spid="23">
                                            <p:txEl>
                                              <p:pRg st="0" end="0"/>
                                            </p:txEl>
                                          </p:spTgt>
                                        </p:tgtEl>
                                      </p:cBhvr>
                                    </p:animEffect>
                                    <p:anim calcmode="lin" valueType="num">
                                      <p:cBhvr>
                                        <p:cTn id="85" dur="4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86" dur="400" fill="hold"/>
                                        <p:tgtEl>
                                          <p:spTgt spid="23">
                                            <p:txEl>
                                              <p:pRg st="0" end="0"/>
                                            </p:txEl>
                                          </p:spTgt>
                                        </p:tgtEl>
                                        <p:attrNameLst>
                                          <p:attrName>ppt_y</p:attrName>
                                        </p:attrNameLst>
                                      </p:cBhvr>
                                      <p:tavLst>
                                        <p:tav tm="0">
                                          <p:val>
                                            <p:strVal val="#ppt_y+.1"/>
                                          </p:val>
                                        </p:tav>
                                        <p:tav tm="100000">
                                          <p:val>
                                            <p:strVal val="#ppt_y"/>
                                          </p:val>
                                        </p:tav>
                                      </p:tavLst>
                                    </p:anim>
                                  </p:childTnLst>
                                </p:cTn>
                              </p:par>
                              <p:par>
                                <p:cTn id="87" presetID="10" presetClass="entr" presetSubtype="0" fill="hold" grpId="0" nodeType="withEffect">
                                  <p:stCondLst>
                                    <p:cond delay="800"/>
                                  </p:stCondLst>
                                  <p:childTnLst>
                                    <p:set>
                                      <p:cBhvr>
                                        <p:cTn id="88" dur="1" fill="hold">
                                          <p:stCondLst>
                                            <p:cond delay="0"/>
                                          </p:stCondLst>
                                        </p:cTn>
                                        <p:tgtEl>
                                          <p:spTgt spid="24">
                                            <p:txEl>
                                              <p:pRg st="0" end="0"/>
                                            </p:txEl>
                                          </p:spTgt>
                                        </p:tgtEl>
                                        <p:attrNameLst>
                                          <p:attrName>style.visibility</p:attrName>
                                        </p:attrNameLst>
                                      </p:cBhvr>
                                      <p:to>
                                        <p:strVal val="visible"/>
                                      </p:to>
                                    </p:set>
                                    <p:animEffect transition="in" filter="fade">
                                      <p:cBhvr>
                                        <p:cTn id="89" dur="500"/>
                                        <p:tgtEl>
                                          <p:spTgt spid="24">
                                            <p:txEl>
                                              <p:pRg st="0" end="0"/>
                                            </p:txEl>
                                          </p:spTgt>
                                        </p:tgtEl>
                                      </p:cBhvr>
                                    </p:animEffect>
                                  </p:childTnLst>
                                </p:cTn>
                              </p:par>
                              <p:par>
                                <p:cTn id="90" presetID="10" presetClass="entr" presetSubtype="0" fill="hold" grpId="0" nodeType="withEffect">
                                  <p:stCondLst>
                                    <p:cond delay="800"/>
                                  </p:stCondLst>
                                  <p:childTnLst>
                                    <p:set>
                                      <p:cBhvr>
                                        <p:cTn id="91" dur="1" fill="hold">
                                          <p:stCondLst>
                                            <p:cond delay="0"/>
                                          </p:stCondLst>
                                        </p:cTn>
                                        <p:tgtEl>
                                          <p:spTgt spid="25">
                                            <p:txEl>
                                              <p:pRg st="0" end="0"/>
                                            </p:txEl>
                                          </p:spTgt>
                                        </p:tgtEl>
                                        <p:attrNameLst>
                                          <p:attrName>style.visibility</p:attrName>
                                        </p:attrNameLst>
                                      </p:cBhvr>
                                      <p:to>
                                        <p:strVal val="visible"/>
                                      </p:to>
                                    </p:set>
                                    <p:animEffect transition="in" filter="fade">
                                      <p:cBhvr>
                                        <p:cTn id="92"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14" grpId="0" build="p">
        <p:tmplLst>
          <p:tmpl lvl="1">
            <p:tnLst>
              <p:par>
                <p:cTn presetID="42" presetClass="entr" presetSubtype="0"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fade">
                      <p:cBhvr>
                        <p:cTn dur="400"/>
                        <p:tgtEl>
                          <p:spTgt spid="14"/>
                        </p:tgtEl>
                      </p:cBhvr>
                    </p:animEffect>
                    <p:anim calcmode="lin" valueType="num">
                      <p:cBhvr>
                        <p:cTn dur="400" fill="hold"/>
                        <p:tgtEl>
                          <p:spTgt spid="14"/>
                        </p:tgtEl>
                        <p:attrNameLst>
                          <p:attrName>ppt_x</p:attrName>
                        </p:attrNameLst>
                      </p:cBhvr>
                      <p:tavLst>
                        <p:tav tm="0">
                          <p:val>
                            <p:strVal val="#ppt_x"/>
                          </p:val>
                        </p:tav>
                        <p:tav tm="100000">
                          <p:val>
                            <p:strVal val="#ppt_x"/>
                          </p:val>
                        </p:tav>
                      </p:tavLst>
                    </p:anim>
                    <p:anim calcmode="lin" valueType="num">
                      <p:cBhvr>
                        <p:cTn dur="400" fill="hold"/>
                        <p:tgtEl>
                          <p:spTgt spid="14"/>
                        </p:tgtEl>
                        <p:attrNameLst>
                          <p:attrName>ppt_y</p:attrName>
                        </p:attrNameLst>
                      </p:cBhvr>
                      <p:tavLst>
                        <p:tav tm="0">
                          <p:val>
                            <p:strVal val="#ppt_y+.1"/>
                          </p:val>
                        </p:tav>
                        <p:tav tm="100000">
                          <p:val>
                            <p:strVal val="#ppt_y"/>
                          </p:val>
                        </p:tav>
                      </p:tavLst>
                    </p:anim>
                  </p:childTnLst>
                </p:cTn>
              </p:par>
            </p:tnLst>
          </p:tmpl>
        </p:tmplLst>
      </p:bldP>
      <p:bldP spid="15" grpId="0" build="p">
        <p:tmplLst>
          <p:tmpl lvl="1">
            <p:tnLst>
              <p:par>
                <p:cTn presetID="10" presetClass="entr" presetSubtype="0" fill="hold" nodeType="withEffect">
                  <p:stCondLst>
                    <p:cond delay="8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6" grpId="0" build="p">
        <p:tmplLst>
          <p:tmpl lvl="1">
            <p:tnLst>
              <p:par>
                <p:cTn presetID="53" presetClass="entr" presetSubtype="16"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p:cTn dur="300" fill="hold"/>
                        <p:tgtEl>
                          <p:spTgt spid="16"/>
                        </p:tgtEl>
                        <p:attrNameLst>
                          <p:attrName>ppt_w</p:attrName>
                        </p:attrNameLst>
                      </p:cBhvr>
                      <p:tavLst>
                        <p:tav tm="0">
                          <p:val>
                            <p:fltVal val="0"/>
                          </p:val>
                        </p:tav>
                        <p:tav tm="100000">
                          <p:val>
                            <p:strVal val="#ppt_w"/>
                          </p:val>
                        </p:tav>
                      </p:tavLst>
                    </p:anim>
                    <p:anim calcmode="lin" valueType="num">
                      <p:cBhvr>
                        <p:cTn dur="300" fill="hold"/>
                        <p:tgtEl>
                          <p:spTgt spid="16"/>
                        </p:tgtEl>
                        <p:attrNameLst>
                          <p:attrName>ppt_h</p:attrName>
                        </p:attrNameLst>
                      </p:cBhvr>
                      <p:tavLst>
                        <p:tav tm="0">
                          <p:val>
                            <p:fltVal val="0"/>
                          </p:val>
                        </p:tav>
                        <p:tav tm="100000">
                          <p:val>
                            <p:strVal val="#ppt_h"/>
                          </p:val>
                        </p:tav>
                      </p:tavLst>
                    </p:anim>
                    <p:animEffect transition="in" filter="fade">
                      <p:cBhvr>
                        <p:cTn dur="300"/>
                        <p:tgtEl>
                          <p:spTgt spid="16"/>
                        </p:tgtEl>
                      </p:cBhvr>
                    </p:animEffect>
                  </p:childTnLst>
                </p:cTn>
              </p:par>
            </p:tnLst>
          </p:tmpl>
        </p:tmplLst>
      </p:bldP>
      <p:bldP spid="17" grpId="0" build="p">
        <p:tmplLst>
          <p:tmpl lvl="1">
            <p:tnLst>
              <p:par>
                <p:cTn presetID="42" presetClass="entr" presetSubtype="0"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Effect transition="in" filter="fade">
                      <p:cBhvr>
                        <p:cTn dur="400"/>
                        <p:tgtEl>
                          <p:spTgt spid="17"/>
                        </p:tgtEl>
                      </p:cBhvr>
                    </p:animEffect>
                    <p:anim calcmode="lin" valueType="num">
                      <p:cBhvr>
                        <p:cTn dur="400" fill="hold"/>
                        <p:tgtEl>
                          <p:spTgt spid="17"/>
                        </p:tgtEl>
                        <p:attrNameLst>
                          <p:attrName>ppt_x</p:attrName>
                        </p:attrNameLst>
                      </p:cBhvr>
                      <p:tavLst>
                        <p:tav tm="0">
                          <p:val>
                            <p:strVal val="#ppt_x"/>
                          </p:val>
                        </p:tav>
                        <p:tav tm="100000">
                          <p:val>
                            <p:strVal val="#ppt_x"/>
                          </p:val>
                        </p:tav>
                      </p:tavLst>
                    </p:anim>
                    <p:anim calcmode="lin" valueType="num">
                      <p:cBhvr>
                        <p:cTn dur="400" fill="hold"/>
                        <p:tgtEl>
                          <p:spTgt spid="17"/>
                        </p:tgtEl>
                        <p:attrNameLst>
                          <p:attrName>ppt_y</p:attrName>
                        </p:attrNameLst>
                      </p:cBhvr>
                      <p:tavLst>
                        <p:tav tm="0">
                          <p:val>
                            <p:strVal val="#ppt_y+.1"/>
                          </p:val>
                        </p:tav>
                        <p:tav tm="100000">
                          <p:val>
                            <p:strVal val="#ppt_y"/>
                          </p:val>
                        </p:tav>
                      </p:tavLst>
                    </p:anim>
                  </p:childTnLst>
                </p:cTn>
              </p:par>
            </p:tnLst>
          </p:tmpl>
        </p:tmplLst>
      </p:bldP>
      <p:bldP spid="18" grpId="0" build="p">
        <p:tmplLst>
          <p:tmpl lvl="1">
            <p:tnLst>
              <p:par>
                <p:cTn presetID="10" presetClass="entr" presetSubtype="0" fill="hold" nodeType="withEffect">
                  <p:stCondLst>
                    <p:cond delay="80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build="p">
        <p:tmplLst>
          <p:tmpl lvl="1">
            <p:tnLst>
              <p:par>
                <p:cTn presetID="53" presetClass="entr" presetSubtype="16"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p:cTn dur="300" fill="hold"/>
                        <p:tgtEl>
                          <p:spTgt spid="19"/>
                        </p:tgtEl>
                        <p:attrNameLst>
                          <p:attrName>ppt_w</p:attrName>
                        </p:attrNameLst>
                      </p:cBhvr>
                      <p:tavLst>
                        <p:tav tm="0">
                          <p:val>
                            <p:fltVal val="0"/>
                          </p:val>
                        </p:tav>
                        <p:tav tm="100000">
                          <p:val>
                            <p:strVal val="#ppt_w"/>
                          </p:val>
                        </p:tav>
                      </p:tavLst>
                    </p:anim>
                    <p:anim calcmode="lin" valueType="num">
                      <p:cBhvr>
                        <p:cTn dur="300" fill="hold"/>
                        <p:tgtEl>
                          <p:spTgt spid="19"/>
                        </p:tgtEl>
                        <p:attrNameLst>
                          <p:attrName>ppt_h</p:attrName>
                        </p:attrNameLst>
                      </p:cBhvr>
                      <p:tavLst>
                        <p:tav tm="0">
                          <p:val>
                            <p:fltVal val="0"/>
                          </p:val>
                        </p:tav>
                        <p:tav tm="100000">
                          <p:val>
                            <p:strVal val="#ppt_h"/>
                          </p:val>
                        </p:tav>
                      </p:tavLst>
                    </p:anim>
                    <p:animEffect transition="in" filter="fade">
                      <p:cBhvr>
                        <p:cTn dur="300"/>
                        <p:tgtEl>
                          <p:spTgt spid="19"/>
                        </p:tgtEl>
                      </p:cBhvr>
                    </p:animEffect>
                  </p:childTnLst>
                </p:cTn>
              </p:par>
            </p:tnLst>
          </p:tmpl>
        </p:tmplLst>
      </p:bldP>
      <p:bldP spid="20" grpId="0" build="p">
        <p:tmplLst>
          <p:tmpl lvl="1">
            <p:tnLst>
              <p:par>
                <p:cTn presetID="42" presetClass="entr" presetSubtype="0"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Effect transition="in" filter="fade">
                      <p:cBhvr>
                        <p:cTn dur="400"/>
                        <p:tgtEl>
                          <p:spTgt spid="20"/>
                        </p:tgtEl>
                      </p:cBhvr>
                    </p:animEffect>
                    <p:anim calcmode="lin" valueType="num">
                      <p:cBhvr>
                        <p:cTn dur="400" fill="hold"/>
                        <p:tgtEl>
                          <p:spTgt spid="20"/>
                        </p:tgtEl>
                        <p:attrNameLst>
                          <p:attrName>ppt_x</p:attrName>
                        </p:attrNameLst>
                      </p:cBhvr>
                      <p:tavLst>
                        <p:tav tm="0">
                          <p:val>
                            <p:strVal val="#ppt_x"/>
                          </p:val>
                        </p:tav>
                        <p:tav tm="100000">
                          <p:val>
                            <p:strVal val="#ppt_x"/>
                          </p:val>
                        </p:tav>
                      </p:tavLst>
                    </p:anim>
                    <p:anim calcmode="lin" valueType="num">
                      <p:cBhvr>
                        <p:cTn dur="400" fill="hold"/>
                        <p:tgtEl>
                          <p:spTgt spid="20"/>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10" presetClass="entr" presetSubtype="0" fill="hold" nodeType="withEffect">
                  <p:stCondLst>
                    <p:cond delay="8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53" presetClass="entr" presetSubtype="16"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p:cTn dur="300" fill="hold"/>
                        <p:tgtEl>
                          <p:spTgt spid="22"/>
                        </p:tgtEl>
                        <p:attrNameLst>
                          <p:attrName>ppt_w</p:attrName>
                        </p:attrNameLst>
                      </p:cBhvr>
                      <p:tavLst>
                        <p:tav tm="0">
                          <p:val>
                            <p:fltVal val="0"/>
                          </p:val>
                        </p:tav>
                        <p:tav tm="100000">
                          <p:val>
                            <p:strVal val="#ppt_w"/>
                          </p:val>
                        </p:tav>
                      </p:tavLst>
                    </p:anim>
                    <p:anim calcmode="lin" valueType="num">
                      <p:cBhvr>
                        <p:cTn dur="300" fill="hold"/>
                        <p:tgtEl>
                          <p:spTgt spid="22"/>
                        </p:tgtEl>
                        <p:attrNameLst>
                          <p:attrName>ppt_h</p:attrName>
                        </p:attrNameLst>
                      </p:cBhvr>
                      <p:tavLst>
                        <p:tav tm="0">
                          <p:val>
                            <p:fltVal val="0"/>
                          </p:val>
                        </p:tav>
                        <p:tav tm="100000">
                          <p:val>
                            <p:strVal val="#ppt_h"/>
                          </p:val>
                        </p:tav>
                      </p:tavLst>
                    </p:anim>
                    <p:animEffect transition="in" filter="fade">
                      <p:cBhvr>
                        <p:cTn dur="300"/>
                        <p:tgtEl>
                          <p:spTgt spid="22"/>
                        </p:tgtEl>
                      </p:cBhvr>
                    </p:animEffect>
                  </p:childTnLst>
                </p:cTn>
              </p:par>
            </p:tnLst>
          </p:tmpl>
        </p:tmplLst>
      </p:bldP>
      <p:bldP spid="23" grpId="0" build="p">
        <p:tmplLst>
          <p:tmpl lvl="1">
            <p:tnLst>
              <p:par>
                <p:cTn presetID="42" presetClass="entr" presetSubtype="0" fill="hold" nodeType="withEffect">
                  <p:stCondLst>
                    <p:cond delay="200"/>
                  </p:stCondLst>
                  <p:childTnLst>
                    <p:set>
                      <p:cBhvr>
                        <p:cTn dur="1" fill="hold">
                          <p:stCondLst>
                            <p:cond delay="0"/>
                          </p:stCondLst>
                        </p:cTn>
                        <p:tgtEl>
                          <p:spTgt spid="23"/>
                        </p:tgtEl>
                        <p:attrNameLst>
                          <p:attrName>style.visibility</p:attrName>
                        </p:attrNameLst>
                      </p:cBhvr>
                      <p:to>
                        <p:strVal val="visible"/>
                      </p:to>
                    </p:set>
                    <p:animEffect transition="in" filter="fade">
                      <p:cBhvr>
                        <p:cTn dur="400"/>
                        <p:tgtEl>
                          <p:spTgt spid="23"/>
                        </p:tgtEl>
                      </p:cBhvr>
                    </p:animEffect>
                    <p:anim calcmode="lin" valueType="num">
                      <p:cBhvr>
                        <p:cTn dur="400" fill="hold"/>
                        <p:tgtEl>
                          <p:spTgt spid="23"/>
                        </p:tgtEl>
                        <p:attrNameLst>
                          <p:attrName>ppt_x</p:attrName>
                        </p:attrNameLst>
                      </p:cBhvr>
                      <p:tavLst>
                        <p:tav tm="0">
                          <p:val>
                            <p:strVal val="#ppt_x"/>
                          </p:val>
                        </p:tav>
                        <p:tav tm="100000">
                          <p:val>
                            <p:strVal val="#ppt_x"/>
                          </p:val>
                        </p:tav>
                      </p:tavLst>
                    </p:anim>
                    <p:anim calcmode="lin" valueType="num">
                      <p:cBhvr>
                        <p:cTn dur="400" fill="hold"/>
                        <p:tgtEl>
                          <p:spTgt spid="23"/>
                        </p:tgtEl>
                        <p:attrNameLst>
                          <p:attrName>ppt_y</p:attrName>
                        </p:attrNameLst>
                      </p:cBhvr>
                      <p:tavLst>
                        <p:tav tm="0">
                          <p:val>
                            <p:strVal val="#ppt_y+.1"/>
                          </p:val>
                        </p:tav>
                        <p:tav tm="100000">
                          <p:val>
                            <p:strVal val="#ppt_y"/>
                          </p:val>
                        </p:tav>
                      </p:tavLst>
                    </p:anim>
                  </p:childTnLst>
                </p:cTn>
              </p:par>
            </p:tnLst>
          </p:tmpl>
        </p:tmplLst>
      </p:bldP>
      <p:bldP spid="24" grpId="0" build="p">
        <p:tmplLst>
          <p:tmpl lvl="1">
            <p:tnLst>
              <p:par>
                <p:cTn presetID="10" presetClass="entr" presetSubtype="0" fill="hold" nodeType="withEffect">
                  <p:stCondLst>
                    <p:cond delay="80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build="p">
        <p:tmplLst>
          <p:tmpl lvl="1">
            <p:tnLst>
              <p:par>
                <p:cTn presetID="10" presetClass="entr" presetSubtype="0" fill="hold" nodeType="withEffect">
                  <p:stCondLst>
                    <p:cond delay="80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3" grpId="0" animBg="1"/>
      <p:bldP spid="30" grpId="0" animBg="1"/>
      <p:bldP spid="31"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conic list 4">
    <p:spTree>
      <p:nvGrpSpPr>
        <p:cNvPr id="1" name=""/>
        <p:cNvGrpSpPr/>
        <p:nvPr/>
      </p:nvGrpSpPr>
      <p:grpSpPr>
        <a:xfrm>
          <a:off x="0" y="0"/>
          <a:ext cx="0" cy="0"/>
          <a:chOff x="0" y="0"/>
          <a:chExt cx="0" cy="0"/>
        </a:xfrm>
      </p:grpSpPr>
      <p:sp>
        <p:nvSpPr>
          <p:cNvPr id="42" name="Picture Placeholder 2"/>
          <p:cNvSpPr>
            <a:spLocks noGrp="1"/>
          </p:cNvSpPr>
          <p:nvPr>
            <p:ph type="pic" sz="quarter" idx="17"/>
          </p:nvPr>
        </p:nvSpPr>
        <p:spPr>
          <a:xfrm>
            <a:off x="684392" y="1482278"/>
            <a:ext cx="2990141" cy="2642687"/>
          </a:xfrm>
          <a:custGeom>
            <a:avLst/>
            <a:gdLst/>
            <a:ahLst/>
            <a:cxnLst/>
            <a:rect l="l" t="t" r="r" b="b"/>
            <a:pathLst>
              <a:path w="2242606" h="2202239">
                <a:moveTo>
                  <a:pt x="2014006" y="0"/>
                </a:moveTo>
                <a:cubicBezTo>
                  <a:pt x="2140258" y="0"/>
                  <a:pt x="2242606" y="102348"/>
                  <a:pt x="2242606" y="228600"/>
                </a:cubicBezTo>
                <a:lnTo>
                  <a:pt x="2242606" y="1973639"/>
                </a:lnTo>
                <a:cubicBezTo>
                  <a:pt x="2242606" y="2099891"/>
                  <a:pt x="2140258" y="2202239"/>
                  <a:pt x="2014006" y="2202239"/>
                </a:cubicBezTo>
                <a:cubicBezTo>
                  <a:pt x="1887754" y="2202239"/>
                  <a:pt x="1785406" y="2099891"/>
                  <a:pt x="1785406" y="1973639"/>
                </a:cubicBezTo>
                <a:lnTo>
                  <a:pt x="1785406" y="228600"/>
                </a:lnTo>
                <a:cubicBezTo>
                  <a:pt x="1785406" y="102348"/>
                  <a:pt x="1887754" y="0"/>
                  <a:pt x="2014006" y="0"/>
                </a:cubicBezTo>
                <a:close/>
                <a:moveTo>
                  <a:pt x="1412873" y="0"/>
                </a:moveTo>
                <a:cubicBezTo>
                  <a:pt x="1539125" y="0"/>
                  <a:pt x="1641473" y="102348"/>
                  <a:pt x="1641473" y="228600"/>
                </a:cubicBezTo>
                <a:lnTo>
                  <a:pt x="1641473" y="1973639"/>
                </a:lnTo>
                <a:cubicBezTo>
                  <a:pt x="1641473" y="2099891"/>
                  <a:pt x="1539125" y="2202239"/>
                  <a:pt x="1412873" y="2202239"/>
                </a:cubicBezTo>
                <a:cubicBezTo>
                  <a:pt x="1286621" y="2202239"/>
                  <a:pt x="1184273" y="2099891"/>
                  <a:pt x="1184273" y="1973639"/>
                </a:cubicBezTo>
                <a:lnTo>
                  <a:pt x="1184273" y="228600"/>
                </a:lnTo>
                <a:cubicBezTo>
                  <a:pt x="1184273" y="102348"/>
                  <a:pt x="1286621" y="0"/>
                  <a:pt x="1412873" y="0"/>
                </a:cubicBezTo>
                <a:close/>
                <a:moveTo>
                  <a:pt x="820206" y="0"/>
                </a:moveTo>
                <a:cubicBezTo>
                  <a:pt x="946458" y="0"/>
                  <a:pt x="1048806" y="102348"/>
                  <a:pt x="1048806" y="228600"/>
                </a:cubicBezTo>
                <a:lnTo>
                  <a:pt x="1048806" y="1973639"/>
                </a:lnTo>
                <a:cubicBezTo>
                  <a:pt x="1048806" y="2099891"/>
                  <a:pt x="946458" y="2202239"/>
                  <a:pt x="820206" y="2202239"/>
                </a:cubicBezTo>
                <a:cubicBezTo>
                  <a:pt x="693954" y="2202239"/>
                  <a:pt x="591606" y="2099891"/>
                  <a:pt x="591606" y="1973639"/>
                </a:cubicBezTo>
                <a:lnTo>
                  <a:pt x="591606" y="228600"/>
                </a:lnTo>
                <a:cubicBezTo>
                  <a:pt x="591606" y="102348"/>
                  <a:pt x="693954" y="0"/>
                  <a:pt x="820206" y="0"/>
                </a:cubicBezTo>
                <a:close/>
                <a:moveTo>
                  <a:pt x="228600" y="0"/>
                </a:moveTo>
                <a:cubicBezTo>
                  <a:pt x="354852" y="0"/>
                  <a:pt x="457200" y="102348"/>
                  <a:pt x="457200" y="228600"/>
                </a:cubicBezTo>
                <a:lnTo>
                  <a:pt x="457200" y="1973639"/>
                </a:lnTo>
                <a:cubicBezTo>
                  <a:pt x="457200" y="2099891"/>
                  <a:pt x="354852" y="2202239"/>
                  <a:pt x="228600" y="2202239"/>
                </a:cubicBezTo>
                <a:cubicBezTo>
                  <a:pt x="102348" y="2202239"/>
                  <a:pt x="0" y="2099891"/>
                  <a:pt x="0" y="1973639"/>
                </a:cubicBezTo>
                <a:lnTo>
                  <a:pt x="0" y="228600"/>
                </a:lnTo>
                <a:cubicBezTo>
                  <a:pt x="0" y="102348"/>
                  <a:pt x="102348" y="0"/>
                  <a:pt x="22860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603251" y="4447915"/>
            <a:ext cx="869949" cy="782954"/>
          </a:xfrm>
          <a:prstGeom prst="roundRect">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 Placeholder 7"/>
          <p:cNvSpPr>
            <a:spLocks noGrp="1"/>
          </p:cNvSpPr>
          <p:nvPr>
            <p:ph type="body" sz="quarter" idx="39" hasCustomPrompt="1"/>
          </p:nvPr>
        </p:nvSpPr>
        <p:spPr>
          <a:xfrm>
            <a:off x="684392" y="449363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26" name="Text Placeholder 7"/>
          <p:cNvSpPr>
            <a:spLocks noGrp="1"/>
          </p:cNvSpPr>
          <p:nvPr>
            <p:ph type="body" sz="quarter" idx="19" hasCustomPrompt="1"/>
          </p:nvPr>
        </p:nvSpPr>
        <p:spPr>
          <a:xfrm>
            <a:off x="1608667" y="4971939"/>
            <a:ext cx="206586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16" hasCustomPrompt="1"/>
          </p:nvPr>
        </p:nvSpPr>
        <p:spPr>
          <a:xfrm>
            <a:off x="603256" y="5357392"/>
            <a:ext cx="3071281"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72" name="Rounded Rectangle 71"/>
          <p:cNvSpPr/>
          <p:nvPr userDrawn="1"/>
        </p:nvSpPr>
        <p:spPr>
          <a:xfrm>
            <a:off x="4535315" y="4447915"/>
            <a:ext cx="869949" cy="782954"/>
          </a:xfrm>
          <a:prstGeom prst="round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73" name="Text Placeholder 7"/>
          <p:cNvSpPr>
            <a:spLocks noGrp="1"/>
          </p:cNvSpPr>
          <p:nvPr>
            <p:ph type="body" sz="quarter" idx="40" hasCustomPrompt="1"/>
          </p:nvPr>
        </p:nvSpPr>
        <p:spPr>
          <a:xfrm>
            <a:off x="4616456" y="449363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74" name="Text Placeholder 7"/>
          <p:cNvSpPr>
            <a:spLocks noGrp="1"/>
          </p:cNvSpPr>
          <p:nvPr>
            <p:ph type="body" sz="quarter" idx="41" hasCustomPrompt="1"/>
          </p:nvPr>
        </p:nvSpPr>
        <p:spPr>
          <a:xfrm>
            <a:off x="5554133" y="4971939"/>
            <a:ext cx="206586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5" name="Text Placeholder 2"/>
          <p:cNvSpPr>
            <a:spLocks noGrp="1"/>
          </p:cNvSpPr>
          <p:nvPr>
            <p:ph type="body" sz="quarter" idx="42" hasCustomPrompt="1"/>
          </p:nvPr>
        </p:nvSpPr>
        <p:spPr>
          <a:xfrm>
            <a:off x="4548722" y="5357392"/>
            <a:ext cx="3071281"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76" name="Rounded Rectangle 75"/>
          <p:cNvSpPr/>
          <p:nvPr userDrawn="1"/>
        </p:nvSpPr>
        <p:spPr>
          <a:xfrm>
            <a:off x="8504770" y="4447915"/>
            <a:ext cx="869949" cy="782954"/>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77" name="Text Placeholder 7"/>
          <p:cNvSpPr>
            <a:spLocks noGrp="1"/>
          </p:cNvSpPr>
          <p:nvPr>
            <p:ph type="body" sz="quarter" idx="43" hasCustomPrompt="1"/>
          </p:nvPr>
        </p:nvSpPr>
        <p:spPr>
          <a:xfrm>
            <a:off x="8585911" y="449363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78" name="Text Placeholder 7"/>
          <p:cNvSpPr>
            <a:spLocks noGrp="1"/>
          </p:cNvSpPr>
          <p:nvPr>
            <p:ph type="body" sz="quarter" idx="44" hasCustomPrompt="1"/>
          </p:nvPr>
        </p:nvSpPr>
        <p:spPr>
          <a:xfrm>
            <a:off x="9510184" y="4971939"/>
            <a:ext cx="206586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9" name="Text Placeholder 2"/>
          <p:cNvSpPr>
            <a:spLocks noGrp="1"/>
          </p:cNvSpPr>
          <p:nvPr>
            <p:ph type="body" sz="quarter" idx="45" hasCustomPrompt="1"/>
          </p:nvPr>
        </p:nvSpPr>
        <p:spPr>
          <a:xfrm>
            <a:off x="8504773" y="5357392"/>
            <a:ext cx="3071281"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28" name="Text Placeholder 7"/>
          <p:cNvSpPr>
            <a:spLocks noGrp="1"/>
          </p:cNvSpPr>
          <p:nvPr>
            <p:ph type="body" sz="quarter" idx="55" hasCustomPrompt="1"/>
          </p:nvPr>
        </p:nvSpPr>
        <p:spPr>
          <a:xfrm>
            <a:off x="1608667" y="4452457"/>
            <a:ext cx="2065867"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1">
                    <a:lumMod val="60000"/>
                    <a:lumOff val="40000"/>
                  </a:schemeClr>
                </a:solidFill>
                <a:latin typeface="Lato Light"/>
                <a:cs typeface="Lato Light"/>
              </a:defRPr>
            </a:lvl1pPr>
          </a:lstStyle>
          <a:p>
            <a:pPr lvl="0"/>
            <a:r>
              <a:rPr lang="es-ES_tradnl" dirty="0" smtClean="0"/>
              <a:t>80%</a:t>
            </a:r>
          </a:p>
        </p:txBody>
      </p:sp>
      <p:sp>
        <p:nvSpPr>
          <p:cNvPr id="29" name="Text Placeholder 7"/>
          <p:cNvSpPr>
            <a:spLocks noGrp="1"/>
          </p:cNvSpPr>
          <p:nvPr>
            <p:ph type="body" sz="quarter" idx="56" hasCustomPrompt="1"/>
          </p:nvPr>
        </p:nvSpPr>
        <p:spPr>
          <a:xfrm>
            <a:off x="5554133" y="4452457"/>
            <a:ext cx="2065867"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2"/>
                </a:solidFill>
                <a:latin typeface="Lato Light"/>
                <a:cs typeface="Lato Light"/>
              </a:defRPr>
            </a:lvl1pPr>
          </a:lstStyle>
          <a:p>
            <a:pPr lvl="0"/>
            <a:r>
              <a:rPr lang="es-ES_tradnl" dirty="0" smtClean="0"/>
              <a:t>80%</a:t>
            </a:r>
          </a:p>
        </p:txBody>
      </p:sp>
      <p:sp>
        <p:nvSpPr>
          <p:cNvPr id="30" name="Text Placeholder 7"/>
          <p:cNvSpPr>
            <a:spLocks noGrp="1"/>
          </p:cNvSpPr>
          <p:nvPr>
            <p:ph type="body" sz="quarter" idx="57" hasCustomPrompt="1"/>
          </p:nvPr>
        </p:nvSpPr>
        <p:spPr>
          <a:xfrm>
            <a:off x="9510184" y="4452457"/>
            <a:ext cx="2065867"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3"/>
                </a:solidFill>
                <a:latin typeface="Lato Light"/>
                <a:cs typeface="Lato Light"/>
              </a:defRPr>
            </a:lvl1pPr>
          </a:lstStyle>
          <a:p>
            <a:pPr lvl="0"/>
            <a:r>
              <a:rPr lang="es-ES_tradnl" dirty="0" smtClean="0"/>
              <a:t>80%</a:t>
            </a:r>
          </a:p>
        </p:txBody>
      </p:sp>
      <p:grpSp>
        <p:nvGrpSpPr>
          <p:cNvPr id="34" name="Group 33"/>
          <p:cNvGrpSpPr/>
          <p:nvPr userDrawn="1"/>
        </p:nvGrpSpPr>
        <p:grpSpPr>
          <a:xfrm>
            <a:off x="101309" y="385540"/>
            <a:ext cx="383999" cy="342172"/>
            <a:chOff x="5270500" y="1460500"/>
            <a:chExt cx="1701800" cy="2705100"/>
          </a:xfrm>
        </p:grpSpPr>
        <p:sp>
          <p:nvSpPr>
            <p:cNvPr id="35" name="Rounded Rectangle 34"/>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35"/>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36"/>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43" name="Picture Placeholder 2"/>
          <p:cNvSpPr>
            <a:spLocks noGrp="1"/>
          </p:cNvSpPr>
          <p:nvPr>
            <p:ph type="pic" sz="quarter" idx="58"/>
          </p:nvPr>
        </p:nvSpPr>
        <p:spPr>
          <a:xfrm>
            <a:off x="4588234" y="1482278"/>
            <a:ext cx="2990141" cy="2642687"/>
          </a:xfrm>
          <a:custGeom>
            <a:avLst/>
            <a:gdLst/>
            <a:ahLst/>
            <a:cxnLst/>
            <a:rect l="l" t="t" r="r" b="b"/>
            <a:pathLst>
              <a:path w="2242606" h="2202239">
                <a:moveTo>
                  <a:pt x="2014006" y="0"/>
                </a:moveTo>
                <a:cubicBezTo>
                  <a:pt x="2140258" y="0"/>
                  <a:pt x="2242606" y="102348"/>
                  <a:pt x="2242606" y="228600"/>
                </a:cubicBezTo>
                <a:lnTo>
                  <a:pt x="2242606" y="1973639"/>
                </a:lnTo>
                <a:cubicBezTo>
                  <a:pt x="2242606" y="2099891"/>
                  <a:pt x="2140258" y="2202239"/>
                  <a:pt x="2014006" y="2202239"/>
                </a:cubicBezTo>
                <a:cubicBezTo>
                  <a:pt x="1887754" y="2202239"/>
                  <a:pt x="1785406" y="2099891"/>
                  <a:pt x="1785406" y="1973639"/>
                </a:cubicBezTo>
                <a:lnTo>
                  <a:pt x="1785406" y="228600"/>
                </a:lnTo>
                <a:cubicBezTo>
                  <a:pt x="1785406" y="102348"/>
                  <a:pt x="1887754" y="0"/>
                  <a:pt x="2014006" y="0"/>
                </a:cubicBezTo>
                <a:close/>
                <a:moveTo>
                  <a:pt x="1412873" y="0"/>
                </a:moveTo>
                <a:cubicBezTo>
                  <a:pt x="1539125" y="0"/>
                  <a:pt x="1641473" y="102348"/>
                  <a:pt x="1641473" y="228600"/>
                </a:cubicBezTo>
                <a:lnTo>
                  <a:pt x="1641473" y="1973639"/>
                </a:lnTo>
                <a:cubicBezTo>
                  <a:pt x="1641473" y="2099891"/>
                  <a:pt x="1539125" y="2202239"/>
                  <a:pt x="1412873" y="2202239"/>
                </a:cubicBezTo>
                <a:cubicBezTo>
                  <a:pt x="1286621" y="2202239"/>
                  <a:pt x="1184273" y="2099891"/>
                  <a:pt x="1184273" y="1973639"/>
                </a:cubicBezTo>
                <a:lnTo>
                  <a:pt x="1184273" y="228600"/>
                </a:lnTo>
                <a:cubicBezTo>
                  <a:pt x="1184273" y="102348"/>
                  <a:pt x="1286621" y="0"/>
                  <a:pt x="1412873" y="0"/>
                </a:cubicBezTo>
                <a:close/>
                <a:moveTo>
                  <a:pt x="820206" y="0"/>
                </a:moveTo>
                <a:cubicBezTo>
                  <a:pt x="946458" y="0"/>
                  <a:pt x="1048806" y="102348"/>
                  <a:pt x="1048806" y="228600"/>
                </a:cubicBezTo>
                <a:lnTo>
                  <a:pt x="1048806" y="1973639"/>
                </a:lnTo>
                <a:cubicBezTo>
                  <a:pt x="1048806" y="2099891"/>
                  <a:pt x="946458" y="2202239"/>
                  <a:pt x="820206" y="2202239"/>
                </a:cubicBezTo>
                <a:cubicBezTo>
                  <a:pt x="693954" y="2202239"/>
                  <a:pt x="591606" y="2099891"/>
                  <a:pt x="591606" y="1973639"/>
                </a:cubicBezTo>
                <a:lnTo>
                  <a:pt x="591606" y="228600"/>
                </a:lnTo>
                <a:cubicBezTo>
                  <a:pt x="591606" y="102348"/>
                  <a:pt x="693954" y="0"/>
                  <a:pt x="820206" y="0"/>
                </a:cubicBezTo>
                <a:close/>
                <a:moveTo>
                  <a:pt x="228600" y="0"/>
                </a:moveTo>
                <a:cubicBezTo>
                  <a:pt x="354852" y="0"/>
                  <a:pt x="457200" y="102348"/>
                  <a:pt x="457200" y="228600"/>
                </a:cubicBezTo>
                <a:lnTo>
                  <a:pt x="457200" y="1973639"/>
                </a:lnTo>
                <a:cubicBezTo>
                  <a:pt x="457200" y="2099891"/>
                  <a:pt x="354852" y="2202239"/>
                  <a:pt x="228600" y="2202239"/>
                </a:cubicBezTo>
                <a:cubicBezTo>
                  <a:pt x="102348" y="2202239"/>
                  <a:pt x="0" y="2099891"/>
                  <a:pt x="0" y="1973639"/>
                </a:cubicBezTo>
                <a:lnTo>
                  <a:pt x="0" y="228600"/>
                </a:lnTo>
                <a:cubicBezTo>
                  <a:pt x="0" y="102348"/>
                  <a:pt x="102348" y="0"/>
                  <a:pt x="22860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44" name="Picture Placeholder 2"/>
          <p:cNvSpPr>
            <a:spLocks noGrp="1"/>
          </p:cNvSpPr>
          <p:nvPr>
            <p:ph type="pic" sz="quarter" idx="59"/>
          </p:nvPr>
        </p:nvSpPr>
        <p:spPr>
          <a:xfrm>
            <a:off x="8504770" y="1482278"/>
            <a:ext cx="2990141" cy="2642687"/>
          </a:xfrm>
          <a:custGeom>
            <a:avLst/>
            <a:gdLst/>
            <a:ahLst/>
            <a:cxnLst/>
            <a:rect l="l" t="t" r="r" b="b"/>
            <a:pathLst>
              <a:path w="2242606" h="2202239">
                <a:moveTo>
                  <a:pt x="2014006" y="0"/>
                </a:moveTo>
                <a:cubicBezTo>
                  <a:pt x="2140258" y="0"/>
                  <a:pt x="2242606" y="102348"/>
                  <a:pt x="2242606" y="228600"/>
                </a:cubicBezTo>
                <a:lnTo>
                  <a:pt x="2242606" y="1973639"/>
                </a:lnTo>
                <a:cubicBezTo>
                  <a:pt x="2242606" y="2099891"/>
                  <a:pt x="2140258" y="2202239"/>
                  <a:pt x="2014006" y="2202239"/>
                </a:cubicBezTo>
                <a:cubicBezTo>
                  <a:pt x="1887754" y="2202239"/>
                  <a:pt x="1785406" y="2099891"/>
                  <a:pt x="1785406" y="1973639"/>
                </a:cubicBezTo>
                <a:lnTo>
                  <a:pt x="1785406" y="228600"/>
                </a:lnTo>
                <a:cubicBezTo>
                  <a:pt x="1785406" y="102348"/>
                  <a:pt x="1887754" y="0"/>
                  <a:pt x="2014006" y="0"/>
                </a:cubicBezTo>
                <a:close/>
                <a:moveTo>
                  <a:pt x="1412873" y="0"/>
                </a:moveTo>
                <a:cubicBezTo>
                  <a:pt x="1539125" y="0"/>
                  <a:pt x="1641473" y="102348"/>
                  <a:pt x="1641473" y="228600"/>
                </a:cubicBezTo>
                <a:lnTo>
                  <a:pt x="1641473" y="1973639"/>
                </a:lnTo>
                <a:cubicBezTo>
                  <a:pt x="1641473" y="2099891"/>
                  <a:pt x="1539125" y="2202239"/>
                  <a:pt x="1412873" y="2202239"/>
                </a:cubicBezTo>
                <a:cubicBezTo>
                  <a:pt x="1286621" y="2202239"/>
                  <a:pt x="1184273" y="2099891"/>
                  <a:pt x="1184273" y="1973639"/>
                </a:cubicBezTo>
                <a:lnTo>
                  <a:pt x="1184273" y="228600"/>
                </a:lnTo>
                <a:cubicBezTo>
                  <a:pt x="1184273" y="102348"/>
                  <a:pt x="1286621" y="0"/>
                  <a:pt x="1412873" y="0"/>
                </a:cubicBezTo>
                <a:close/>
                <a:moveTo>
                  <a:pt x="820206" y="0"/>
                </a:moveTo>
                <a:cubicBezTo>
                  <a:pt x="946458" y="0"/>
                  <a:pt x="1048806" y="102348"/>
                  <a:pt x="1048806" y="228600"/>
                </a:cubicBezTo>
                <a:lnTo>
                  <a:pt x="1048806" y="1973639"/>
                </a:lnTo>
                <a:cubicBezTo>
                  <a:pt x="1048806" y="2099891"/>
                  <a:pt x="946458" y="2202239"/>
                  <a:pt x="820206" y="2202239"/>
                </a:cubicBezTo>
                <a:cubicBezTo>
                  <a:pt x="693954" y="2202239"/>
                  <a:pt x="591606" y="2099891"/>
                  <a:pt x="591606" y="1973639"/>
                </a:cubicBezTo>
                <a:lnTo>
                  <a:pt x="591606" y="228600"/>
                </a:lnTo>
                <a:cubicBezTo>
                  <a:pt x="591606" y="102348"/>
                  <a:pt x="693954" y="0"/>
                  <a:pt x="820206" y="0"/>
                </a:cubicBezTo>
                <a:close/>
                <a:moveTo>
                  <a:pt x="228600" y="0"/>
                </a:moveTo>
                <a:cubicBezTo>
                  <a:pt x="354852" y="0"/>
                  <a:pt x="457200" y="102348"/>
                  <a:pt x="457200" y="228600"/>
                </a:cubicBezTo>
                <a:lnTo>
                  <a:pt x="457200" y="1973639"/>
                </a:lnTo>
                <a:cubicBezTo>
                  <a:pt x="457200" y="2099891"/>
                  <a:pt x="354852" y="2202239"/>
                  <a:pt x="228600" y="2202239"/>
                </a:cubicBezTo>
                <a:cubicBezTo>
                  <a:pt x="102348" y="2202239"/>
                  <a:pt x="0" y="2099891"/>
                  <a:pt x="0" y="1973639"/>
                </a:cubicBezTo>
                <a:lnTo>
                  <a:pt x="0" y="228600"/>
                </a:lnTo>
                <a:cubicBezTo>
                  <a:pt x="0" y="102348"/>
                  <a:pt x="102348" y="0"/>
                  <a:pt x="22860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Tree>
    <p:extLst>
      <p:ext uri="{BB962C8B-B14F-4D97-AF65-F5344CB8AC3E}">
        <p14:creationId xmlns:p14="http://schemas.microsoft.com/office/powerpoint/2010/main" val="1214222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22" presetClass="entr" presetSubtype="8" fill="hold" grpId="0" nodeType="afterEffect" nodePh="1">
                                  <p:stCondLst>
                                    <p:cond delay="0"/>
                                  </p:stCondLst>
                                  <p:endCondLst>
                                    <p:cond evt="begin" delay="0">
                                      <p:tn val="19"/>
                                    </p:cond>
                                  </p:endCondLst>
                                  <p:childTnLst>
                                    <p:set>
                                      <p:cBhvr>
                                        <p:cTn id="20" dur="1" fill="hold">
                                          <p:stCondLst>
                                            <p:cond delay="0"/>
                                          </p:stCondLst>
                                        </p:cTn>
                                        <p:tgtEl>
                                          <p:spTgt spid="42"/>
                                        </p:tgtEl>
                                        <p:attrNameLst>
                                          <p:attrName>style.visibility</p:attrName>
                                        </p:attrNameLst>
                                      </p:cBhvr>
                                      <p:to>
                                        <p:strVal val="visible"/>
                                      </p:to>
                                    </p:set>
                                    <p:animEffect transition="in" filter="wipe(left)">
                                      <p:cBhvr>
                                        <p:cTn id="21" dur="900"/>
                                        <p:tgtEl>
                                          <p:spTgt spid="4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400" fill="hold"/>
                                        <p:tgtEl>
                                          <p:spTgt spid="3"/>
                                        </p:tgtEl>
                                        <p:attrNameLst>
                                          <p:attrName>ppt_w</p:attrName>
                                        </p:attrNameLst>
                                      </p:cBhvr>
                                      <p:tavLst>
                                        <p:tav tm="0">
                                          <p:val>
                                            <p:fltVal val="0"/>
                                          </p:val>
                                        </p:tav>
                                        <p:tav tm="100000">
                                          <p:val>
                                            <p:strVal val="#ppt_w"/>
                                          </p:val>
                                        </p:tav>
                                      </p:tavLst>
                                    </p:anim>
                                    <p:anim calcmode="lin" valueType="num">
                                      <p:cBhvr>
                                        <p:cTn id="26" dur="400" fill="hold"/>
                                        <p:tgtEl>
                                          <p:spTgt spid="3"/>
                                        </p:tgtEl>
                                        <p:attrNameLst>
                                          <p:attrName>ppt_h</p:attrName>
                                        </p:attrNameLst>
                                      </p:cBhvr>
                                      <p:tavLst>
                                        <p:tav tm="0">
                                          <p:val>
                                            <p:fltVal val="0"/>
                                          </p:val>
                                        </p:tav>
                                        <p:tav tm="100000">
                                          <p:val>
                                            <p:strVal val="#ppt_h"/>
                                          </p:val>
                                        </p:tav>
                                      </p:tavLst>
                                    </p:anim>
                                    <p:animEffect transition="in" filter="fade">
                                      <p:cBhvr>
                                        <p:cTn id="27" dur="400"/>
                                        <p:tgtEl>
                                          <p:spTgt spid="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anim calcmode="lin" valueType="num">
                                      <p:cBhvr>
                                        <p:cTn id="31"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2"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3" dur="300"/>
                                        <p:tgtEl>
                                          <p:spTgt spid="13">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28">
                                            <p:txEl>
                                              <p:pRg st="0" end="0"/>
                                            </p:txEl>
                                          </p:spTgt>
                                        </p:tgtEl>
                                        <p:attrNameLst>
                                          <p:attrName>style.visibility</p:attrName>
                                        </p:attrNameLst>
                                      </p:cBhvr>
                                      <p:to>
                                        <p:strVal val="visible"/>
                                      </p:to>
                                    </p:set>
                                    <p:animEffect transition="in" filter="fade">
                                      <p:cBhvr>
                                        <p:cTn id="36" dur="400"/>
                                        <p:tgtEl>
                                          <p:spTgt spid="28">
                                            <p:txEl>
                                              <p:pRg st="0" end="0"/>
                                            </p:txEl>
                                          </p:spTgt>
                                        </p:tgtEl>
                                      </p:cBhvr>
                                    </p:animEffect>
                                    <p:anim calcmode="lin" valueType="num">
                                      <p:cBhvr>
                                        <p:cTn id="37" dur="4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38" dur="400" fill="hold"/>
                                        <p:tgtEl>
                                          <p:spTgt spid="28">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26">
                                            <p:txEl>
                                              <p:pRg st="0" end="0"/>
                                            </p:txEl>
                                          </p:spTgt>
                                        </p:tgtEl>
                                        <p:attrNameLst>
                                          <p:attrName>style.visibility</p:attrName>
                                        </p:attrNameLst>
                                      </p:cBhvr>
                                      <p:to>
                                        <p:strVal val="visible"/>
                                      </p:to>
                                    </p:set>
                                    <p:animEffect transition="in" filter="fade">
                                      <p:cBhvr>
                                        <p:cTn id="41" dur="500"/>
                                        <p:tgtEl>
                                          <p:spTgt spid="26">
                                            <p:txEl>
                                              <p:pRg st="0" end="0"/>
                                            </p:txEl>
                                          </p:spTgt>
                                        </p:tgtEl>
                                      </p:cBhvr>
                                    </p:animEffect>
                                    <p:anim calcmode="lin" valueType="num">
                                      <p:cBhvr>
                                        <p:cTn id="42"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26">
                                            <p:txEl>
                                              <p:pRg st="0" end="0"/>
                                            </p:txEl>
                                          </p:spTgt>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800"/>
                                  </p:stCondLst>
                                  <p:childTnLst>
                                    <p:set>
                                      <p:cBhvr>
                                        <p:cTn id="45" dur="1" fill="hold">
                                          <p:stCondLst>
                                            <p:cond delay="0"/>
                                          </p:stCondLst>
                                        </p:cTn>
                                        <p:tgtEl>
                                          <p:spTgt spid="27">
                                            <p:txEl>
                                              <p:pRg st="0" end="0"/>
                                            </p:txEl>
                                          </p:spTgt>
                                        </p:tgtEl>
                                        <p:attrNameLst>
                                          <p:attrName>style.visibility</p:attrName>
                                        </p:attrNameLst>
                                      </p:cBhvr>
                                      <p:to>
                                        <p:strVal val="visible"/>
                                      </p:to>
                                    </p:set>
                                    <p:animEffect transition="in" filter="fade">
                                      <p:cBhvr>
                                        <p:cTn id="46" dur="500"/>
                                        <p:tgtEl>
                                          <p:spTgt spid="27">
                                            <p:txEl>
                                              <p:pRg st="0" end="0"/>
                                            </p:txEl>
                                          </p:spTgt>
                                        </p:tgtEl>
                                      </p:cBhvr>
                                    </p:animEffect>
                                  </p:childTnLst>
                                </p:cTn>
                              </p:par>
                            </p:childTnLst>
                          </p:cTn>
                        </p:par>
                        <p:par>
                          <p:cTn id="47" fill="hold">
                            <p:stCondLst>
                              <p:cond delay="2500"/>
                            </p:stCondLst>
                            <p:childTnLst>
                              <p:par>
                                <p:cTn id="48" presetID="22" presetClass="entr" presetSubtype="8" fill="hold" grpId="0" nodeType="afterEffect" nodePh="1">
                                  <p:stCondLst>
                                    <p:cond delay="0"/>
                                  </p:stCondLst>
                                  <p:endCondLst>
                                    <p:cond evt="begin" delay="0">
                                      <p:tn val="48"/>
                                    </p:cond>
                                  </p:endCondLst>
                                  <p:childTnLst>
                                    <p:set>
                                      <p:cBhvr>
                                        <p:cTn id="49" dur="1" fill="hold">
                                          <p:stCondLst>
                                            <p:cond delay="0"/>
                                          </p:stCondLst>
                                        </p:cTn>
                                        <p:tgtEl>
                                          <p:spTgt spid="43"/>
                                        </p:tgtEl>
                                        <p:attrNameLst>
                                          <p:attrName>style.visibility</p:attrName>
                                        </p:attrNameLst>
                                      </p:cBhvr>
                                      <p:to>
                                        <p:strVal val="visible"/>
                                      </p:to>
                                    </p:set>
                                    <p:animEffect transition="in" filter="wipe(left)">
                                      <p:cBhvr>
                                        <p:cTn id="50" dur="900"/>
                                        <p:tgtEl>
                                          <p:spTgt spid="43"/>
                                        </p:tgtEl>
                                      </p:cBhvr>
                                    </p:animEffect>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72"/>
                                        </p:tgtEl>
                                        <p:attrNameLst>
                                          <p:attrName>style.visibility</p:attrName>
                                        </p:attrNameLst>
                                      </p:cBhvr>
                                      <p:to>
                                        <p:strVal val="visible"/>
                                      </p:to>
                                    </p:set>
                                    <p:anim calcmode="lin" valueType="num">
                                      <p:cBhvr>
                                        <p:cTn id="54" dur="400" fill="hold"/>
                                        <p:tgtEl>
                                          <p:spTgt spid="72"/>
                                        </p:tgtEl>
                                        <p:attrNameLst>
                                          <p:attrName>ppt_w</p:attrName>
                                        </p:attrNameLst>
                                      </p:cBhvr>
                                      <p:tavLst>
                                        <p:tav tm="0">
                                          <p:val>
                                            <p:fltVal val="0"/>
                                          </p:val>
                                        </p:tav>
                                        <p:tav tm="100000">
                                          <p:val>
                                            <p:strVal val="#ppt_w"/>
                                          </p:val>
                                        </p:tav>
                                      </p:tavLst>
                                    </p:anim>
                                    <p:anim calcmode="lin" valueType="num">
                                      <p:cBhvr>
                                        <p:cTn id="55" dur="400" fill="hold"/>
                                        <p:tgtEl>
                                          <p:spTgt spid="72"/>
                                        </p:tgtEl>
                                        <p:attrNameLst>
                                          <p:attrName>ppt_h</p:attrName>
                                        </p:attrNameLst>
                                      </p:cBhvr>
                                      <p:tavLst>
                                        <p:tav tm="0">
                                          <p:val>
                                            <p:fltVal val="0"/>
                                          </p:val>
                                        </p:tav>
                                        <p:tav tm="100000">
                                          <p:val>
                                            <p:strVal val="#ppt_h"/>
                                          </p:val>
                                        </p:tav>
                                      </p:tavLst>
                                    </p:anim>
                                    <p:animEffect transition="in" filter="fade">
                                      <p:cBhvr>
                                        <p:cTn id="56" dur="400"/>
                                        <p:tgtEl>
                                          <p:spTgt spid="72"/>
                                        </p:tgtEl>
                                      </p:cBhvr>
                                    </p:animEffect>
                                  </p:childTnLst>
                                </p:cTn>
                              </p:par>
                            </p:childTnLst>
                          </p:cTn>
                        </p:par>
                        <p:par>
                          <p:cTn id="57" fill="hold">
                            <p:stCondLst>
                              <p:cond delay="4000"/>
                            </p:stCondLst>
                            <p:childTnLst>
                              <p:par>
                                <p:cTn id="58" presetID="53" presetClass="entr" presetSubtype="16" fill="hold" grpId="0" nodeType="afterEffect">
                                  <p:stCondLst>
                                    <p:cond delay="0"/>
                                  </p:stCondLst>
                                  <p:childTnLst>
                                    <p:set>
                                      <p:cBhvr>
                                        <p:cTn id="59" dur="1" fill="hold">
                                          <p:stCondLst>
                                            <p:cond delay="0"/>
                                          </p:stCondLst>
                                        </p:cTn>
                                        <p:tgtEl>
                                          <p:spTgt spid="73">
                                            <p:txEl>
                                              <p:pRg st="0" end="0"/>
                                            </p:txEl>
                                          </p:spTgt>
                                        </p:tgtEl>
                                        <p:attrNameLst>
                                          <p:attrName>style.visibility</p:attrName>
                                        </p:attrNameLst>
                                      </p:cBhvr>
                                      <p:to>
                                        <p:strVal val="visible"/>
                                      </p:to>
                                    </p:set>
                                    <p:anim calcmode="lin" valueType="num">
                                      <p:cBhvr>
                                        <p:cTn id="60" dur="300" fill="hold"/>
                                        <p:tgtEl>
                                          <p:spTgt spid="73">
                                            <p:txEl>
                                              <p:pRg st="0" end="0"/>
                                            </p:txEl>
                                          </p:spTgt>
                                        </p:tgtEl>
                                        <p:attrNameLst>
                                          <p:attrName>ppt_w</p:attrName>
                                        </p:attrNameLst>
                                      </p:cBhvr>
                                      <p:tavLst>
                                        <p:tav tm="0">
                                          <p:val>
                                            <p:fltVal val="0"/>
                                          </p:val>
                                        </p:tav>
                                        <p:tav tm="100000">
                                          <p:val>
                                            <p:strVal val="#ppt_w"/>
                                          </p:val>
                                        </p:tav>
                                      </p:tavLst>
                                    </p:anim>
                                    <p:anim calcmode="lin" valueType="num">
                                      <p:cBhvr>
                                        <p:cTn id="61" dur="300" fill="hold"/>
                                        <p:tgtEl>
                                          <p:spTgt spid="73">
                                            <p:txEl>
                                              <p:pRg st="0" end="0"/>
                                            </p:txEl>
                                          </p:spTgt>
                                        </p:tgtEl>
                                        <p:attrNameLst>
                                          <p:attrName>ppt_h</p:attrName>
                                        </p:attrNameLst>
                                      </p:cBhvr>
                                      <p:tavLst>
                                        <p:tav tm="0">
                                          <p:val>
                                            <p:fltVal val="0"/>
                                          </p:val>
                                        </p:tav>
                                        <p:tav tm="100000">
                                          <p:val>
                                            <p:strVal val="#ppt_h"/>
                                          </p:val>
                                        </p:tav>
                                      </p:tavLst>
                                    </p:anim>
                                    <p:animEffect transition="in" filter="fade">
                                      <p:cBhvr>
                                        <p:cTn id="62" dur="300"/>
                                        <p:tgtEl>
                                          <p:spTgt spid="73">
                                            <p:txEl>
                                              <p:pRg st="0" end="0"/>
                                            </p:txEl>
                                          </p:spTgt>
                                        </p:tgtEl>
                                      </p:cBhvr>
                                    </p:animEffect>
                                  </p:childTnLst>
                                </p:cTn>
                              </p:par>
                              <p:par>
                                <p:cTn id="63" presetID="42" presetClass="entr" presetSubtype="0" fill="hold" grpId="0" nodeType="withEffect">
                                  <p:stCondLst>
                                    <p:cond delay="200"/>
                                  </p:stCondLst>
                                  <p:childTnLst>
                                    <p:set>
                                      <p:cBhvr>
                                        <p:cTn id="64" dur="1" fill="hold">
                                          <p:stCondLst>
                                            <p:cond delay="0"/>
                                          </p:stCondLst>
                                        </p:cTn>
                                        <p:tgtEl>
                                          <p:spTgt spid="29">
                                            <p:txEl>
                                              <p:pRg st="0" end="0"/>
                                            </p:txEl>
                                          </p:spTgt>
                                        </p:tgtEl>
                                        <p:attrNameLst>
                                          <p:attrName>style.visibility</p:attrName>
                                        </p:attrNameLst>
                                      </p:cBhvr>
                                      <p:to>
                                        <p:strVal val="visible"/>
                                      </p:to>
                                    </p:set>
                                    <p:animEffect transition="in" filter="fade">
                                      <p:cBhvr>
                                        <p:cTn id="65" dur="400"/>
                                        <p:tgtEl>
                                          <p:spTgt spid="29">
                                            <p:txEl>
                                              <p:pRg st="0" end="0"/>
                                            </p:txEl>
                                          </p:spTgt>
                                        </p:tgtEl>
                                      </p:cBhvr>
                                    </p:animEffect>
                                    <p:anim calcmode="lin" valueType="num">
                                      <p:cBhvr>
                                        <p:cTn id="66" dur="4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67" dur="400" fill="hold"/>
                                        <p:tgtEl>
                                          <p:spTgt spid="29">
                                            <p:txEl>
                                              <p:pRg st="0" end="0"/>
                                            </p:txEl>
                                          </p:spTgt>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00"/>
                                  </p:stCondLst>
                                  <p:childTnLst>
                                    <p:set>
                                      <p:cBhvr>
                                        <p:cTn id="69" dur="1" fill="hold">
                                          <p:stCondLst>
                                            <p:cond delay="0"/>
                                          </p:stCondLst>
                                        </p:cTn>
                                        <p:tgtEl>
                                          <p:spTgt spid="74">
                                            <p:txEl>
                                              <p:pRg st="0" end="0"/>
                                            </p:txEl>
                                          </p:spTgt>
                                        </p:tgtEl>
                                        <p:attrNameLst>
                                          <p:attrName>style.visibility</p:attrName>
                                        </p:attrNameLst>
                                      </p:cBhvr>
                                      <p:to>
                                        <p:strVal val="visible"/>
                                      </p:to>
                                    </p:set>
                                    <p:animEffect transition="in" filter="fade">
                                      <p:cBhvr>
                                        <p:cTn id="70" dur="500"/>
                                        <p:tgtEl>
                                          <p:spTgt spid="74">
                                            <p:txEl>
                                              <p:pRg st="0" end="0"/>
                                            </p:txEl>
                                          </p:spTgt>
                                        </p:tgtEl>
                                      </p:cBhvr>
                                    </p:animEffect>
                                    <p:anim calcmode="lin" valueType="num">
                                      <p:cBhvr>
                                        <p:cTn id="71" dur="500" fill="hold"/>
                                        <p:tgtEl>
                                          <p:spTgt spid="74">
                                            <p:txEl>
                                              <p:pRg st="0" end="0"/>
                                            </p:txEl>
                                          </p:spTgt>
                                        </p:tgtEl>
                                        <p:attrNameLst>
                                          <p:attrName>ppt_x</p:attrName>
                                        </p:attrNameLst>
                                      </p:cBhvr>
                                      <p:tavLst>
                                        <p:tav tm="0">
                                          <p:val>
                                            <p:strVal val="#ppt_x"/>
                                          </p:val>
                                        </p:tav>
                                        <p:tav tm="100000">
                                          <p:val>
                                            <p:strVal val="#ppt_x"/>
                                          </p:val>
                                        </p:tav>
                                      </p:tavLst>
                                    </p:anim>
                                    <p:anim calcmode="lin" valueType="num">
                                      <p:cBhvr>
                                        <p:cTn id="72" dur="500" fill="hold"/>
                                        <p:tgtEl>
                                          <p:spTgt spid="74">
                                            <p:txEl>
                                              <p:pRg st="0" end="0"/>
                                            </p:txEl>
                                          </p:spTgt>
                                        </p:tgtEl>
                                        <p:attrNameLst>
                                          <p:attrName>ppt_y</p:attrName>
                                        </p:attrNameLst>
                                      </p:cBhvr>
                                      <p:tavLst>
                                        <p:tav tm="0">
                                          <p:val>
                                            <p:strVal val="#ppt_y+.1"/>
                                          </p:val>
                                        </p:tav>
                                        <p:tav tm="100000">
                                          <p:val>
                                            <p:strVal val="#ppt_y"/>
                                          </p:val>
                                        </p:tav>
                                      </p:tavLst>
                                    </p:anim>
                                  </p:childTnLst>
                                </p:cTn>
                              </p:par>
                              <p:par>
                                <p:cTn id="73" presetID="10" presetClass="entr" presetSubtype="0" fill="hold" grpId="0" nodeType="withEffect">
                                  <p:stCondLst>
                                    <p:cond delay="800"/>
                                  </p:stCondLst>
                                  <p:childTnLst>
                                    <p:set>
                                      <p:cBhvr>
                                        <p:cTn id="74" dur="1" fill="hold">
                                          <p:stCondLst>
                                            <p:cond delay="0"/>
                                          </p:stCondLst>
                                        </p:cTn>
                                        <p:tgtEl>
                                          <p:spTgt spid="75">
                                            <p:txEl>
                                              <p:pRg st="0" end="0"/>
                                            </p:txEl>
                                          </p:spTgt>
                                        </p:tgtEl>
                                        <p:attrNameLst>
                                          <p:attrName>style.visibility</p:attrName>
                                        </p:attrNameLst>
                                      </p:cBhvr>
                                      <p:to>
                                        <p:strVal val="visible"/>
                                      </p:to>
                                    </p:set>
                                    <p:animEffect transition="in" filter="fade">
                                      <p:cBhvr>
                                        <p:cTn id="75" dur="500"/>
                                        <p:tgtEl>
                                          <p:spTgt spid="75">
                                            <p:txEl>
                                              <p:pRg st="0" end="0"/>
                                            </p:txEl>
                                          </p:spTgt>
                                        </p:tgtEl>
                                      </p:cBhvr>
                                    </p:animEffect>
                                  </p:childTnLst>
                                </p:cTn>
                              </p:par>
                            </p:childTnLst>
                          </p:cTn>
                        </p:par>
                        <p:par>
                          <p:cTn id="76" fill="hold">
                            <p:stCondLst>
                              <p:cond delay="4500"/>
                            </p:stCondLst>
                            <p:childTnLst>
                              <p:par>
                                <p:cTn id="77" presetID="22" presetClass="entr" presetSubtype="8" fill="hold" grpId="0" nodeType="afterEffect" nodePh="1">
                                  <p:stCondLst>
                                    <p:cond delay="0"/>
                                  </p:stCondLst>
                                  <p:endCondLst>
                                    <p:cond evt="begin" delay="0">
                                      <p:tn val="77"/>
                                    </p:cond>
                                  </p:endCondLst>
                                  <p:childTnLst>
                                    <p:set>
                                      <p:cBhvr>
                                        <p:cTn id="78" dur="1" fill="hold">
                                          <p:stCondLst>
                                            <p:cond delay="0"/>
                                          </p:stCondLst>
                                        </p:cTn>
                                        <p:tgtEl>
                                          <p:spTgt spid="44"/>
                                        </p:tgtEl>
                                        <p:attrNameLst>
                                          <p:attrName>style.visibility</p:attrName>
                                        </p:attrNameLst>
                                      </p:cBhvr>
                                      <p:to>
                                        <p:strVal val="visible"/>
                                      </p:to>
                                    </p:set>
                                    <p:animEffect transition="in" filter="wipe(left)">
                                      <p:cBhvr>
                                        <p:cTn id="79" dur="900"/>
                                        <p:tgtEl>
                                          <p:spTgt spid="44"/>
                                        </p:tgtEl>
                                      </p:cBhvr>
                                    </p:animEffect>
                                  </p:childTnLst>
                                </p:cTn>
                              </p:par>
                            </p:childTnLst>
                          </p:cTn>
                        </p:par>
                        <p:par>
                          <p:cTn id="80" fill="hold">
                            <p:stCondLst>
                              <p:cond delay="5500"/>
                            </p:stCondLst>
                            <p:childTnLst>
                              <p:par>
                                <p:cTn id="81" presetID="53" presetClass="entr" presetSubtype="16" fill="hold" grpId="0" nodeType="afterEffect">
                                  <p:stCondLst>
                                    <p:cond delay="0"/>
                                  </p:stCondLst>
                                  <p:childTnLst>
                                    <p:set>
                                      <p:cBhvr>
                                        <p:cTn id="82" dur="1" fill="hold">
                                          <p:stCondLst>
                                            <p:cond delay="0"/>
                                          </p:stCondLst>
                                        </p:cTn>
                                        <p:tgtEl>
                                          <p:spTgt spid="76"/>
                                        </p:tgtEl>
                                        <p:attrNameLst>
                                          <p:attrName>style.visibility</p:attrName>
                                        </p:attrNameLst>
                                      </p:cBhvr>
                                      <p:to>
                                        <p:strVal val="visible"/>
                                      </p:to>
                                    </p:set>
                                    <p:anim calcmode="lin" valueType="num">
                                      <p:cBhvr>
                                        <p:cTn id="83" dur="400" fill="hold"/>
                                        <p:tgtEl>
                                          <p:spTgt spid="76"/>
                                        </p:tgtEl>
                                        <p:attrNameLst>
                                          <p:attrName>ppt_w</p:attrName>
                                        </p:attrNameLst>
                                      </p:cBhvr>
                                      <p:tavLst>
                                        <p:tav tm="0">
                                          <p:val>
                                            <p:fltVal val="0"/>
                                          </p:val>
                                        </p:tav>
                                        <p:tav tm="100000">
                                          <p:val>
                                            <p:strVal val="#ppt_w"/>
                                          </p:val>
                                        </p:tav>
                                      </p:tavLst>
                                    </p:anim>
                                    <p:anim calcmode="lin" valueType="num">
                                      <p:cBhvr>
                                        <p:cTn id="84" dur="400" fill="hold"/>
                                        <p:tgtEl>
                                          <p:spTgt spid="76"/>
                                        </p:tgtEl>
                                        <p:attrNameLst>
                                          <p:attrName>ppt_h</p:attrName>
                                        </p:attrNameLst>
                                      </p:cBhvr>
                                      <p:tavLst>
                                        <p:tav tm="0">
                                          <p:val>
                                            <p:fltVal val="0"/>
                                          </p:val>
                                        </p:tav>
                                        <p:tav tm="100000">
                                          <p:val>
                                            <p:strVal val="#ppt_h"/>
                                          </p:val>
                                        </p:tav>
                                      </p:tavLst>
                                    </p:anim>
                                    <p:animEffect transition="in" filter="fade">
                                      <p:cBhvr>
                                        <p:cTn id="85" dur="400"/>
                                        <p:tgtEl>
                                          <p:spTgt spid="76"/>
                                        </p:tgtEl>
                                      </p:cBhvr>
                                    </p:animEffect>
                                  </p:childTnLst>
                                </p:cTn>
                              </p:par>
                            </p:childTnLst>
                          </p:cTn>
                        </p:par>
                        <p:par>
                          <p:cTn id="86" fill="hold">
                            <p:stCondLst>
                              <p:cond delay="6000"/>
                            </p:stCondLst>
                            <p:childTnLst>
                              <p:par>
                                <p:cTn id="87" presetID="53" presetClass="entr" presetSubtype="16" fill="hold" grpId="0" nodeType="afterEffect">
                                  <p:stCondLst>
                                    <p:cond delay="0"/>
                                  </p:stCondLst>
                                  <p:childTnLst>
                                    <p:set>
                                      <p:cBhvr>
                                        <p:cTn id="88" dur="1" fill="hold">
                                          <p:stCondLst>
                                            <p:cond delay="0"/>
                                          </p:stCondLst>
                                        </p:cTn>
                                        <p:tgtEl>
                                          <p:spTgt spid="77">
                                            <p:txEl>
                                              <p:pRg st="0" end="0"/>
                                            </p:txEl>
                                          </p:spTgt>
                                        </p:tgtEl>
                                        <p:attrNameLst>
                                          <p:attrName>style.visibility</p:attrName>
                                        </p:attrNameLst>
                                      </p:cBhvr>
                                      <p:to>
                                        <p:strVal val="visible"/>
                                      </p:to>
                                    </p:set>
                                    <p:anim calcmode="lin" valueType="num">
                                      <p:cBhvr>
                                        <p:cTn id="89" dur="300" fill="hold"/>
                                        <p:tgtEl>
                                          <p:spTgt spid="77">
                                            <p:txEl>
                                              <p:pRg st="0" end="0"/>
                                            </p:txEl>
                                          </p:spTgt>
                                        </p:tgtEl>
                                        <p:attrNameLst>
                                          <p:attrName>ppt_w</p:attrName>
                                        </p:attrNameLst>
                                      </p:cBhvr>
                                      <p:tavLst>
                                        <p:tav tm="0">
                                          <p:val>
                                            <p:fltVal val="0"/>
                                          </p:val>
                                        </p:tav>
                                        <p:tav tm="100000">
                                          <p:val>
                                            <p:strVal val="#ppt_w"/>
                                          </p:val>
                                        </p:tav>
                                      </p:tavLst>
                                    </p:anim>
                                    <p:anim calcmode="lin" valueType="num">
                                      <p:cBhvr>
                                        <p:cTn id="90" dur="300" fill="hold"/>
                                        <p:tgtEl>
                                          <p:spTgt spid="77">
                                            <p:txEl>
                                              <p:pRg st="0" end="0"/>
                                            </p:txEl>
                                          </p:spTgt>
                                        </p:tgtEl>
                                        <p:attrNameLst>
                                          <p:attrName>ppt_h</p:attrName>
                                        </p:attrNameLst>
                                      </p:cBhvr>
                                      <p:tavLst>
                                        <p:tav tm="0">
                                          <p:val>
                                            <p:fltVal val="0"/>
                                          </p:val>
                                        </p:tav>
                                        <p:tav tm="100000">
                                          <p:val>
                                            <p:strVal val="#ppt_h"/>
                                          </p:val>
                                        </p:tav>
                                      </p:tavLst>
                                    </p:anim>
                                    <p:animEffect transition="in" filter="fade">
                                      <p:cBhvr>
                                        <p:cTn id="91" dur="300"/>
                                        <p:tgtEl>
                                          <p:spTgt spid="77">
                                            <p:txEl>
                                              <p:pRg st="0" end="0"/>
                                            </p:txEl>
                                          </p:spTgt>
                                        </p:tgtEl>
                                      </p:cBhvr>
                                    </p:animEffect>
                                  </p:childTnLst>
                                </p:cTn>
                              </p:par>
                              <p:par>
                                <p:cTn id="92" presetID="42" presetClass="entr" presetSubtype="0" fill="hold" grpId="0" nodeType="withEffect">
                                  <p:stCondLst>
                                    <p:cond delay="200"/>
                                  </p:stCondLst>
                                  <p:childTnLst>
                                    <p:set>
                                      <p:cBhvr>
                                        <p:cTn id="93" dur="1" fill="hold">
                                          <p:stCondLst>
                                            <p:cond delay="0"/>
                                          </p:stCondLst>
                                        </p:cTn>
                                        <p:tgtEl>
                                          <p:spTgt spid="30">
                                            <p:txEl>
                                              <p:pRg st="0" end="0"/>
                                            </p:txEl>
                                          </p:spTgt>
                                        </p:tgtEl>
                                        <p:attrNameLst>
                                          <p:attrName>style.visibility</p:attrName>
                                        </p:attrNameLst>
                                      </p:cBhvr>
                                      <p:to>
                                        <p:strVal val="visible"/>
                                      </p:to>
                                    </p:set>
                                    <p:animEffect transition="in" filter="fade">
                                      <p:cBhvr>
                                        <p:cTn id="94" dur="400"/>
                                        <p:tgtEl>
                                          <p:spTgt spid="30">
                                            <p:txEl>
                                              <p:pRg st="0" end="0"/>
                                            </p:txEl>
                                          </p:spTgt>
                                        </p:tgtEl>
                                      </p:cBhvr>
                                    </p:animEffect>
                                    <p:anim calcmode="lin" valueType="num">
                                      <p:cBhvr>
                                        <p:cTn id="95" dur="4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96" dur="400" fill="hold"/>
                                        <p:tgtEl>
                                          <p:spTgt spid="30">
                                            <p:txEl>
                                              <p:pRg st="0" end="0"/>
                                            </p:txEl>
                                          </p:spTgt>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200"/>
                                  </p:stCondLst>
                                  <p:childTnLst>
                                    <p:set>
                                      <p:cBhvr>
                                        <p:cTn id="98" dur="1" fill="hold">
                                          <p:stCondLst>
                                            <p:cond delay="0"/>
                                          </p:stCondLst>
                                        </p:cTn>
                                        <p:tgtEl>
                                          <p:spTgt spid="78">
                                            <p:txEl>
                                              <p:pRg st="0" end="0"/>
                                            </p:txEl>
                                          </p:spTgt>
                                        </p:tgtEl>
                                        <p:attrNameLst>
                                          <p:attrName>style.visibility</p:attrName>
                                        </p:attrNameLst>
                                      </p:cBhvr>
                                      <p:to>
                                        <p:strVal val="visible"/>
                                      </p:to>
                                    </p:set>
                                    <p:animEffect transition="in" filter="fade">
                                      <p:cBhvr>
                                        <p:cTn id="99" dur="500"/>
                                        <p:tgtEl>
                                          <p:spTgt spid="78">
                                            <p:txEl>
                                              <p:pRg st="0" end="0"/>
                                            </p:txEl>
                                          </p:spTgt>
                                        </p:tgtEl>
                                      </p:cBhvr>
                                    </p:animEffect>
                                    <p:anim calcmode="lin" valueType="num">
                                      <p:cBhvr>
                                        <p:cTn id="100"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p:cTn id="101" dur="500" fill="hold"/>
                                        <p:tgtEl>
                                          <p:spTgt spid="78">
                                            <p:txEl>
                                              <p:pRg st="0" end="0"/>
                                            </p:txEl>
                                          </p:spTgt>
                                        </p:tgtEl>
                                        <p:attrNameLst>
                                          <p:attrName>ppt_y</p:attrName>
                                        </p:attrNameLst>
                                      </p:cBhvr>
                                      <p:tavLst>
                                        <p:tav tm="0">
                                          <p:val>
                                            <p:strVal val="#ppt_y+.1"/>
                                          </p:val>
                                        </p:tav>
                                        <p:tav tm="100000">
                                          <p:val>
                                            <p:strVal val="#ppt_y"/>
                                          </p:val>
                                        </p:tav>
                                      </p:tavLst>
                                    </p:anim>
                                  </p:childTnLst>
                                </p:cTn>
                              </p:par>
                              <p:par>
                                <p:cTn id="102" presetID="10" presetClass="entr" presetSubtype="0" fill="hold" grpId="0" nodeType="withEffect">
                                  <p:stCondLst>
                                    <p:cond delay="800"/>
                                  </p:stCondLst>
                                  <p:childTnLst>
                                    <p:set>
                                      <p:cBhvr>
                                        <p:cTn id="103" dur="1" fill="hold">
                                          <p:stCondLst>
                                            <p:cond delay="0"/>
                                          </p:stCondLst>
                                        </p:cTn>
                                        <p:tgtEl>
                                          <p:spTgt spid="79">
                                            <p:txEl>
                                              <p:pRg st="0" end="0"/>
                                            </p:txEl>
                                          </p:spTgt>
                                        </p:tgtEl>
                                        <p:attrNameLst>
                                          <p:attrName>style.visibility</p:attrName>
                                        </p:attrNameLst>
                                      </p:cBhvr>
                                      <p:to>
                                        <p:strVal val="visible"/>
                                      </p:to>
                                    </p:set>
                                    <p:animEffect transition="in" filter="fade">
                                      <p:cBhvr>
                                        <p:cTn id="104" dur="500"/>
                                        <p:tgtEl>
                                          <p:spTgt spid="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uiExpand="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72" grpId="0" animBg="1"/>
      <p:bldP spid="73" grpId="0" build="p">
        <p:tmplLst>
          <p:tmpl lvl="1">
            <p:tnLst>
              <p:par>
                <p:cTn presetID="53" presetClass="entr" presetSubtype="16" fill="hold" nodeType="afterEffect">
                  <p:stCondLst>
                    <p:cond delay="0"/>
                  </p:stCondLst>
                  <p:childTnLst>
                    <p:set>
                      <p:cBhvr>
                        <p:cTn dur="1" fill="hold">
                          <p:stCondLst>
                            <p:cond delay="0"/>
                          </p:stCondLst>
                        </p:cTn>
                        <p:tgtEl>
                          <p:spTgt spid="73"/>
                        </p:tgtEl>
                        <p:attrNameLst>
                          <p:attrName>style.visibility</p:attrName>
                        </p:attrNameLst>
                      </p:cBhvr>
                      <p:to>
                        <p:strVal val="visible"/>
                      </p:to>
                    </p:set>
                    <p:anim calcmode="lin" valueType="num">
                      <p:cBhvr>
                        <p:cTn dur="300" fill="hold"/>
                        <p:tgtEl>
                          <p:spTgt spid="73"/>
                        </p:tgtEl>
                        <p:attrNameLst>
                          <p:attrName>ppt_w</p:attrName>
                        </p:attrNameLst>
                      </p:cBhvr>
                      <p:tavLst>
                        <p:tav tm="0">
                          <p:val>
                            <p:fltVal val="0"/>
                          </p:val>
                        </p:tav>
                        <p:tav tm="100000">
                          <p:val>
                            <p:strVal val="#ppt_w"/>
                          </p:val>
                        </p:tav>
                      </p:tavLst>
                    </p:anim>
                    <p:anim calcmode="lin" valueType="num">
                      <p:cBhvr>
                        <p:cTn dur="300" fill="hold"/>
                        <p:tgtEl>
                          <p:spTgt spid="73"/>
                        </p:tgtEl>
                        <p:attrNameLst>
                          <p:attrName>ppt_h</p:attrName>
                        </p:attrNameLst>
                      </p:cBhvr>
                      <p:tavLst>
                        <p:tav tm="0">
                          <p:val>
                            <p:fltVal val="0"/>
                          </p:val>
                        </p:tav>
                        <p:tav tm="100000">
                          <p:val>
                            <p:strVal val="#ppt_h"/>
                          </p:val>
                        </p:tav>
                      </p:tavLst>
                    </p:anim>
                    <p:animEffect transition="in" filter="fade">
                      <p:cBhvr>
                        <p:cTn dur="300"/>
                        <p:tgtEl>
                          <p:spTgt spid="73"/>
                        </p:tgtEl>
                      </p:cBhvr>
                    </p:animEffect>
                  </p:childTnLst>
                </p:cTn>
              </p:par>
            </p:tnLst>
          </p:tmpl>
        </p:tmplLst>
      </p:bldP>
      <p:bldP spid="74" grpId="0" build="p">
        <p:tmplLst>
          <p:tmpl lvl="1">
            <p:tnLst>
              <p:par>
                <p:cTn presetID="42" presetClass="entr" presetSubtype="0" fill="hold" nodeType="withEffect">
                  <p:stCondLst>
                    <p:cond delay="200"/>
                  </p:stCondLst>
                  <p:childTnLst>
                    <p:set>
                      <p:cBhvr>
                        <p:cTn dur="1" fill="hold">
                          <p:stCondLst>
                            <p:cond delay="0"/>
                          </p:stCondLst>
                        </p:cTn>
                        <p:tgtEl>
                          <p:spTgt spid="74"/>
                        </p:tgtEl>
                        <p:attrNameLst>
                          <p:attrName>style.visibility</p:attrName>
                        </p:attrNameLst>
                      </p:cBhvr>
                      <p:to>
                        <p:strVal val="visible"/>
                      </p:to>
                    </p:set>
                    <p:animEffect transition="in" filter="fade">
                      <p:cBhvr>
                        <p:cTn dur="500"/>
                        <p:tgtEl>
                          <p:spTgt spid="74"/>
                        </p:tgtEl>
                      </p:cBhvr>
                    </p:animEffect>
                    <p:anim calcmode="lin" valueType="num">
                      <p:cBhvr>
                        <p:cTn dur="500" fill="hold"/>
                        <p:tgtEl>
                          <p:spTgt spid="74"/>
                        </p:tgtEl>
                        <p:attrNameLst>
                          <p:attrName>ppt_x</p:attrName>
                        </p:attrNameLst>
                      </p:cBhvr>
                      <p:tavLst>
                        <p:tav tm="0">
                          <p:val>
                            <p:strVal val="#ppt_x"/>
                          </p:val>
                        </p:tav>
                        <p:tav tm="100000">
                          <p:val>
                            <p:strVal val="#ppt_x"/>
                          </p:val>
                        </p:tav>
                      </p:tavLst>
                    </p:anim>
                    <p:anim calcmode="lin" valueType="num">
                      <p:cBhvr>
                        <p:cTn dur="500" fill="hold"/>
                        <p:tgtEl>
                          <p:spTgt spid="74"/>
                        </p:tgtEl>
                        <p:attrNameLst>
                          <p:attrName>ppt_y</p:attrName>
                        </p:attrNameLst>
                      </p:cBhvr>
                      <p:tavLst>
                        <p:tav tm="0">
                          <p:val>
                            <p:strVal val="#ppt_y+.1"/>
                          </p:val>
                        </p:tav>
                        <p:tav tm="100000">
                          <p:val>
                            <p:strVal val="#ppt_y"/>
                          </p:val>
                        </p:tav>
                      </p:tavLst>
                    </p:anim>
                  </p:childTnLst>
                </p:cTn>
              </p:par>
            </p:tnLst>
          </p:tmpl>
        </p:tmplLst>
      </p:bldP>
      <p:bldP spid="75" grpId="0" build="p">
        <p:tmplLst>
          <p:tmpl lvl="1">
            <p:tnLst>
              <p:par>
                <p:cTn presetID="10" presetClass="entr" presetSubtype="0" fill="hold" nodeType="withEffect">
                  <p:stCondLst>
                    <p:cond delay="800"/>
                  </p:stCondLst>
                  <p:childTnLst>
                    <p:set>
                      <p:cBhvr>
                        <p:cTn dur="1" fill="hold">
                          <p:stCondLst>
                            <p:cond delay="0"/>
                          </p:stCondLst>
                        </p:cTn>
                        <p:tgtEl>
                          <p:spTgt spid="75"/>
                        </p:tgtEl>
                        <p:attrNameLst>
                          <p:attrName>style.visibility</p:attrName>
                        </p:attrNameLst>
                      </p:cBhvr>
                      <p:to>
                        <p:strVal val="visible"/>
                      </p:to>
                    </p:set>
                    <p:animEffect transition="in" filter="fade">
                      <p:cBhvr>
                        <p:cTn dur="500"/>
                        <p:tgtEl>
                          <p:spTgt spid="75"/>
                        </p:tgtEl>
                      </p:cBhvr>
                    </p:animEffect>
                  </p:childTnLst>
                </p:cTn>
              </p:par>
            </p:tnLst>
          </p:tmpl>
        </p:tmplLst>
      </p:bldP>
      <p:bldP spid="76" grpId="0" animBg="1"/>
      <p:bldP spid="77" grpId="0" build="p">
        <p:tmplLst>
          <p:tmpl lvl="1">
            <p:tnLst>
              <p:par>
                <p:cTn presetID="53" presetClass="entr" presetSubtype="16" fill="hold" nodeType="afterEffect">
                  <p:stCondLst>
                    <p:cond delay="0"/>
                  </p:stCondLst>
                  <p:childTnLst>
                    <p:set>
                      <p:cBhvr>
                        <p:cTn dur="1" fill="hold">
                          <p:stCondLst>
                            <p:cond delay="0"/>
                          </p:stCondLst>
                        </p:cTn>
                        <p:tgtEl>
                          <p:spTgt spid="77"/>
                        </p:tgtEl>
                        <p:attrNameLst>
                          <p:attrName>style.visibility</p:attrName>
                        </p:attrNameLst>
                      </p:cBhvr>
                      <p:to>
                        <p:strVal val="visible"/>
                      </p:to>
                    </p:set>
                    <p:anim calcmode="lin" valueType="num">
                      <p:cBhvr>
                        <p:cTn dur="300" fill="hold"/>
                        <p:tgtEl>
                          <p:spTgt spid="77"/>
                        </p:tgtEl>
                        <p:attrNameLst>
                          <p:attrName>ppt_w</p:attrName>
                        </p:attrNameLst>
                      </p:cBhvr>
                      <p:tavLst>
                        <p:tav tm="0">
                          <p:val>
                            <p:fltVal val="0"/>
                          </p:val>
                        </p:tav>
                        <p:tav tm="100000">
                          <p:val>
                            <p:strVal val="#ppt_w"/>
                          </p:val>
                        </p:tav>
                      </p:tavLst>
                    </p:anim>
                    <p:anim calcmode="lin" valueType="num">
                      <p:cBhvr>
                        <p:cTn dur="300" fill="hold"/>
                        <p:tgtEl>
                          <p:spTgt spid="77"/>
                        </p:tgtEl>
                        <p:attrNameLst>
                          <p:attrName>ppt_h</p:attrName>
                        </p:attrNameLst>
                      </p:cBhvr>
                      <p:tavLst>
                        <p:tav tm="0">
                          <p:val>
                            <p:fltVal val="0"/>
                          </p:val>
                        </p:tav>
                        <p:tav tm="100000">
                          <p:val>
                            <p:strVal val="#ppt_h"/>
                          </p:val>
                        </p:tav>
                      </p:tavLst>
                    </p:anim>
                    <p:animEffect transition="in" filter="fade">
                      <p:cBhvr>
                        <p:cTn dur="300"/>
                        <p:tgtEl>
                          <p:spTgt spid="77"/>
                        </p:tgtEl>
                      </p:cBhvr>
                    </p:animEffect>
                  </p:childTnLst>
                </p:cTn>
              </p:par>
            </p:tnLst>
          </p:tmpl>
        </p:tmplLst>
      </p:bldP>
      <p:bldP spid="78" grpId="0" build="p">
        <p:tmplLst>
          <p:tmpl lvl="1">
            <p:tnLst>
              <p:par>
                <p:cTn presetID="42" presetClass="entr" presetSubtype="0" fill="hold" nodeType="withEffect">
                  <p:stCondLst>
                    <p:cond delay="20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anim calcmode="lin" valueType="num">
                      <p:cBhvr>
                        <p:cTn dur="500" fill="hold"/>
                        <p:tgtEl>
                          <p:spTgt spid="78"/>
                        </p:tgtEl>
                        <p:attrNameLst>
                          <p:attrName>ppt_x</p:attrName>
                        </p:attrNameLst>
                      </p:cBhvr>
                      <p:tavLst>
                        <p:tav tm="0">
                          <p:val>
                            <p:strVal val="#ppt_x"/>
                          </p:val>
                        </p:tav>
                        <p:tav tm="100000">
                          <p:val>
                            <p:strVal val="#ppt_x"/>
                          </p:val>
                        </p:tav>
                      </p:tavLst>
                    </p:anim>
                    <p:anim calcmode="lin" valueType="num">
                      <p:cBhvr>
                        <p:cTn dur="500" fill="hold"/>
                        <p:tgtEl>
                          <p:spTgt spid="78"/>
                        </p:tgtEl>
                        <p:attrNameLst>
                          <p:attrName>ppt_y</p:attrName>
                        </p:attrNameLst>
                      </p:cBhvr>
                      <p:tavLst>
                        <p:tav tm="0">
                          <p:val>
                            <p:strVal val="#ppt_y+.1"/>
                          </p:val>
                        </p:tav>
                        <p:tav tm="100000">
                          <p:val>
                            <p:strVal val="#ppt_y"/>
                          </p:val>
                        </p:tav>
                      </p:tavLst>
                    </p:anim>
                  </p:childTnLst>
                </p:cTn>
              </p:par>
            </p:tnLst>
          </p:tmpl>
        </p:tmplLst>
      </p:bldP>
      <p:bldP spid="79" grpId="0" build="p">
        <p:tmplLst>
          <p:tmpl lvl="1">
            <p:tnLst>
              <p:par>
                <p:cTn presetID="10" presetClass="entr" presetSubtype="0" fill="hold" nodeType="withEffect">
                  <p:stCondLst>
                    <p:cond delay="800"/>
                  </p:stCondLst>
                  <p:childTnLst>
                    <p:set>
                      <p:cBhvr>
                        <p:cTn dur="1" fill="hold">
                          <p:stCondLst>
                            <p:cond delay="0"/>
                          </p:stCondLst>
                        </p:cTn>
                        <p:tgtEl>
                          <p:spTgt spid="79"/>
                        </p:tgtEl>
                        <p:attrNameLst>
                          <p:attrName>style.visibility</p:attrName>
                        </p:attrNameLst>
                      </p:cBhvr>
                      <p:to>
                        <p:strVal val="visible"/>
                      </p:to>
                    </p:set>
                    <p:animEffect transition="in" filter="fade">
                      <p:cBhvr>
                        <p:cTn dur="500"/>
                        <p:tgtEl>
                          <p:spTgt spid="79"/>
                        </p:tgtEl>
                      </p:cBhvr>
                    </p:animEffect>
                  </p:childTnLst>
                </p:cTn>
              </p:par>
            </p:tnLst>
          </p:tmpl>
        </p:tmplLst>
      </p:bldP>
      <p:bldP spid="28" grpId="0" uiExpand="1" build="p">
        <p:tmplLst>
          <p:tmpl lvl="1">
            <p:tnLst>
              <p:par>
                <p:cTn presetID="42" presetClass="entr" presetSubtype="0"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Effect transition="in" filter="fade">
                      <p:cBhvr>
                        <p:cTn dur="400"/>
                        <p:tgtEl>
                          <p:spTgt spid="28"/>
                        </p:tgtEl>
                      </p:cBhvr>
                    </p:animEffect>
                    <p:anim calcmode="lin" valueType="num">
                      <p:cBhvr>
                        <p:cTn dur="400" fill="hold"/>
                        <p:tgtEl>
                          <p:spTgt spid="28"/>
                        </p:tgtEl>
                        <p:attrNameLst>
                          <p:attrName>ppt_x</p:attrName>
                        </p:attrNameLst>
                      </p:cBhvr>
                      <p:tavLst>
                        <p:tav tm="0">
                          <p:val>
                            <p:strVal val="#ppt_x"/>
                          </p:val>
                        </p:tav>
                        <p:tav tm="100000">
                          <p:val>
                            <p:strVal val="#ppt_x"/>
                          </p:val>
                        </p:tav>
                      </p:tavLst>
                    </p:anim>
                    <p:anim calcmode="lin" valueType="num">
                      <p:cBhvr>
                        <p:cTn dur="400" fill="hold"/>
                        <p:tgtEl>
                          <p:spTgt spid="28"/>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42" presetClass="entr" presetSubtype="0"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Effect transition="in" filter="fade">
                      <p:cBhvr>
                        <p:cTn dur="400"/>
                        <p:tgtEl>
                          <p:spTgt spid="29"/>
                        </p:tgtEl>
                      </p:cBhvr>
                    </p:animEffect>
                    <p:anim calcmode="lin" valueType="num">
                      <p:cBhvr>
                        <p:cTn dur="400" fill="hold"/>
                        <p:tgtEl>
                          <p:spTgt spid="29"/>
                        </p:tgtEl>
                        <p:attrNameLst>
                          <p:attrName>ppt_x</p:attrName>
                        </p:attrNameLst>
                      </p:cBhvr>
                      <p:tavLst>
                        <p:tav tm="0">
                          <p:val>
                            <p:strVal val="#ppt_x"/>
                          </p:val>
                        </p:tav>
                        <p:tav tm="100000">
                          <p:val>
                            <p:strVal val="#ppt_x"/>
                          </p:val>
                        </p:tav>
                      </p:tavLst>
                    </p:anim>
                    <p:anim calcmode="lin" valueType="num">
                      <p:cBhvr>
                        <p:cTn dur="400" fill="hold"/>
                        <p:tgtEl>
                          <p:spTgt spid="29"/>
                        </p:tgtEl>
                        <p:attrNameLst>
                          <p:attrName>ppt_y</p:attrName>
                        </p:attrNameLst>
                      </p:cBhvr>
                      <p:tavLst>
                        <p:tav tm="0">
                          <p:val>
                            <p:strVal val="#ppt_y+.1"/>
                          </p:val>
                        </p:tav>
                        <p:tav tm="100000">
                          <p:val>
                            <p:strVal val="#ppt_y"/>
                          </p:val>
                        </p:tav>
                      </p:tavLst>
                    </p:anim>
                  </p:childTnLst>
                </p:cTn>
              </p:par>
            </p:tnLst>
          </p:tmpl>
        </p:tmplLst>
      </p:bldP>
      <p:bldP spid="30" grpId="0" build="p">
        <p:tmplLst>
          <p:tmpl lvl="1">
            <p:tnLst>
              <p:par>
                <p:cTn presetID="42" presetClass="entr" presetSubtype="0"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Effect transition="in" filter="fade">
                      <p:cBhvr>
                        <p:cTn dur="400"/>
                        <p:tgtEl>
                          <p:spTgt spid="30"/>
                        </p:tgtEl>
                      </p:cBhvr>
                    </p:animEffect>
                    <p:anim calcmode="lin" valueType="num">
                      <p:cBhvr>
                        <p:cTn dur="400" fill="hold"/>
                        <p:tgtEl>
                          <p:spTgt spid="30"/>
                        </p:tgtEl>
                        <p:attrNameLst>
                          <p:attrName>ppt_x</p:attrName>
                        </p:attrNameLst>
                      </p:cBhvr>
                      <p:tavLst>
                        <p:tav tm="0">
                          <p:val>
                            <p:strVal val="#ppt_x"/>
                          </p:val>
                        </p:tav>
                        <p:tav tm="100000">
                          <p:val>
                            <p:strVal val="#ppt_x"/>
                          </p:val>
                        </p:tav>
                      </p:tavLst>
                    </p:anim>
                    <p:anim calcmode="lin" valueType="num">
                      <p:cBhvr>
                        <p:cTn dur="400" fill="hold"/>
                        <p:tgtEl>
                          <p:spTgt spid="30"/>
                        </p:tgtEl>
                        <p:attrNameLst>
                          <p:attrName>ppt_y</p:attrName>
                        </p:attrNameLst>
                      </p:cBhvr>
                      <p:tavLst>
                        <p:tav tm="0">
                          <p:val>
                            <p:strVal val="#ppt_y+.1"/>
                          </p:val>
                        </p:tav>
                        <p:tav tm="100000">
                          <p:val>
                            <p:strVal val="#ppt_y"/>
                          </p:val>
                        </p:tav>
                      </p:tavLst>
                    </p:anim>
                  </p:childTnLst>
                </p:cTn>
              </p:par>
            </p:tnLst>
          </p:tmpl>
        </p:tmplLst>
      </p:bldP>
      <p:bldP spid="43" grpId="0" uiExpand="1"/>
      <p:bldP spid="44" grpId="0" uiExpand="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conic list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474133" y="1715377"/>
            <a:ext cx="1947333" cy="782954"/>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 Placeholder 7"/>
          <p:cNvSpPr>
            <a:spLocks noGrp="1"/>
          </p:cNvSpPr>
          <p:nvPr>
            <p:ph type="body" sz="quarter" idx="39" hasCustomPrompt="1"/>
          </p:nvPr>
        </p:nvSpPr>
        <p:spPr>
          <a:xfrm>
            <a:off x="603251" y="176109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26" name="Text Placeholder 7"/>
          <p:cNvSpPr>
            <a:spLocks noGrp="1"/>
          </p:cNvSpPr>
          <p:nvPr>
            <p:ph type="body" sz="quarter" idx="19" hasCustomPrompt="1"/>
          </p:nvPr>
        </p:nvSpPr>
        <p:spPr>
          <a:xfrm>
            <a:off x="1805521" y="1715377"/>
            <a:ext cx="2777772"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16" hasCustomPrompt="1"/>
          </p:nvPr>
        </p:nvSpPr>
        <p:spPr>
          <a:xfrm>
            <a:off x="1805519" y="202511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28" name="Rounded Rectangle 27"/>
          <p:cNvSpPr/>
          <p:nvPr userDrawn="1"/>
        </p:nvSpPr>
        <p:spPr>
          <a:xfrm>
            <a:off x="10706103" y="1715377"/>
            <a:ext cx="1937455" cy="782954"/>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 Placeholder 7"/>
          <p:cNvSpPr>
            <a:spLocks noGrp="1"/>
          </p:cNvSpPr>
          <p:nvPr>
            <p:ph type="body" sz="quarter" idx="40" hasCustomPrompt="1"/>
          </p:nvPr>
        </p:nvSpPr>
        <p:spPr>
          <a:xfrm>
            <a:off x="10787243" y="176109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30" name="Text Placeholder 7"/>
          <p:cNvSpPr>
            <a:spLocks noGrp="1"/>
          </p:cNvSpPr>
          <p:nvPr>
            <p:ph type="body" sz="quarter" idx="41" hasCustomPrompt="1"/>
          </p:nvPr>
        </p:nvSpPr>
        <p:spPr>
          <a:xfrm>
            <a:off x="7584746" y="1715377"/>
            <a:ext cx="2777772" cy="228451"/>
          </a:xfrm>
          <a:prstGeom prst="rect">
            <a:avLst/>
          </a:prstGeom>
        </p:spPr>
        <p:txBody>
          <a:bodyPr vert="horz" lIns="0" tIns="40504" rIns="0" bIns="40504" anchor="ctr"/>
          <a:lstStyle>
            <a:lvl1pPr marL="0" indent="0" algn="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1" name="Text Placeholder 2"/>
          <p:cNvSpPr>
            <a:spLocks noGrp="1"/>
          </p:cNvSpPr>
          <p:nvPr>
            <p:ph type="body" sz="quarter" idx="42" hasCustomPrompt="1"/>
          </p:nvPr>
        </p:nvSpPr>
        <p:spPr>
          <a:xfrm>
            <a:off x="6252638" y="202511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32" name="Rounded Rectangle 31"/>
          <p:cNvSpPr/>
          <p:nvPr userDrawn="1"/>
        </p:nvSpPr>
        <p:spPr>
          <a:xfrm>
            <a:off x="-474133" y="3193657"/>
            <a:ext cx="1947333" cy="782954"/>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3" name="Text Placeholder 7"/>
          <p:cNvSpPr>
            <a:spLocks noGrp="1"/>
          </p:cNvSpPr>
          <p:nvPr>
            <p:ph type="body" sz="quarter" idx="43" hasCustomPrompt="1"/>
          </p:nvPr>
        </p:nvSpPr>
        <p:spPr>
          <a:xfrm>
            <a:off x="603251" y="323937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34" name="Text Placeholder 7"/>
          <p:cNvSpPr>
            <a:spLocks noGrp="1"/>
          </p:cNvSpPr>
          <p:nvPr>
            <p:ph type="body" sz="quarter" idx="44" hasCustomPrompt="1"/>
          </p:nvPr>
        </p:nvSpPr>
        <p:spPr>
          <a:xfrm>
            <a:off x="1805521" y="3193657"/>
            <a:ext cx="2777772"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5" name="Text Placeholder 2"/>
          <p:cNvSpPr>
            <a:spLocks noGrp="1"/>
          </p:cNvSpPr>
          <p:nvPr>
            <p:ph type="body" sz="quarter" idx="45" hasCustomPrompt="1"/>
          </p:nvPr>
        </p:nvSpPr>
        <p:spPr>
          <a:xfrm>
            <a:off x="1805519" y="3503390"/>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36" name="Rounded Rectangle 35"/>
          <p:cNvSpPr/>
          <p:nvPr userDrawn="1"/>
        </p:nvSpPr>
        <p:spPr>
          <a:xfrm>
            <a:off x="10706103" y="3193657"/>
            <a:ext cx="1937455" cy="782954"/>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 Placeholder 7"/>
          <p:cNvSpPr>
            <a:spLocks noGrp="1"/>
          </p:cNvSpPr>
          <p:nvPr>
            <p:ph type="body" sz="quarter" idx="46" hasCustomPrompt="1"/>
          </p:nvPr>
        </p:nvSpPr>
        <p:spPr>
          <a:xfrm>
            <a:off x="10787243" y="323937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38" name="Text Placeholder 7"/>
          <p:cNvSpPr>
            <a:spLocks noGrp="1"/>
          </p:cNvSpPr>
          <p:nvPr>
            <p:ph type="body" sz="quarter" idx="47" hasCustomPrompt="1"/>
          </p:nvPr>
        </p:nvSpPr>
        <p:spPr>
          <a:xfrm>
            <a:off x="7584746" y="3193657"/>
            <a:ext cx="2777772" cy="228451"/>
          </a:xfrm>
          <a:prstGeom prst="rect">
            <a:avLst/>
          </a:prstGeom>
        </p:spPr>
        <p:txBody>
          <a:bodyPr vert="horz" lIns="0" tIns="40504" rIns="0" bIns="40504" anchor="ctr"/>
          <a:lstStyle>
            <a:lvl1pPr marL="0" indent="0" algn="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9" name="Text Placeholder 2"/>
          <p:cNvSpPr>
            <a:spLocks noGrp="1"/>
          </p:cNvSpPr>
          <p:nvPr>
            <p:ph type="body" sz="quarter" idx="48" hasCustomPrompt="1"/>
          </p:nvPr>
        </p:nvSpPr>
        <p:spPr>
          <a:xfrm>
            <a:off x="6252638" y="3503390"/>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40" name="Rounded Rectangle 39"/>
          <p:cNvSpPr/>
          <p:nvPr userDrawn="1"/>
        </p:nvSpPr>
        <p:spPr>
          <a:xfrm>
            <a:off x="-474133" y="4671937"/>
            <a:ext cx="1947333" cy="782954"/>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1" name="Text Placeholder 7"/>
          <p:cNvSpPr>
            <a:spLocks noGrp="1"/>
          </p:cNvSpPr>
          <p:nvPr>
            <p:ph type="body" sz="quarter" idx="49" hasCustomPrompt="1"/>
          </p:nvPr>
        </p:nvSpPr>
        <p:spPr>
          <a:xfrm>
            <a:off x="603251" y="471765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42" name="Text Placeholder 7"/>
          <p:cNvSpPr>
            <a:spLocks noGrp="1"/>
          </p:cNvSpPr>
          <p:nvPr>
            <p:ph type="body" sz="quarter" idx="50" hasCustomPrompt="1"/>
          </p:nvPr>
        </p:nvSpPr>
        <p:spPr>
          <a:xfrm>
            <a:off x="1805521" y="4671937"/>
            <a:ext cx="2777772"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3" name="Text Placeholder 2"/>
          <p:cNvSpPr>
            <a:spLocks noGrp="1"/>
          </p:cNvSpPr>
          <p:nvPr>
            <p:ph type="body" sz="quarter" idx="51" hasCustomPrompt="1"/>
          </p:nvPr>
        </p:nvSpPr>
        <p:spPr>
          <a:xfrm>
            <a:off x="1805519" y="498167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44" name="Rounded Rectangle 43"/>
          <p:cNvSpPr/>
          <p:nvPr userDrawn="1"/>
        </p:nvSpPr>
        <p:spPr>
          <a:xfrm>
            <a:off x="10706103" y="4671937"/>
            <a:ext cx="1937455" cy="782954"/>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 Placeholder 7"/>
          <p:cNvSpPr>
            <a:spLocks noGrp="1"/>
          </p:cNvSpPr>
          <p:nvPr>
            <p:ph type="body" sz="quarter" idx="52" hasCustomPrompt="1"/>
          </p:nvPr>
        </p:nvSpPr>
        <p:spPr>
          <a:xfrm>
            <a:off x="10787243" y="471765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46" name="Text Placeholder 7"/>
          <p:cNvSpPr>
            <a:spLocks noGrp="1"/>
          </p:cNvSpPr>
          <p:nvPr>
            <p:ph type="body" sz="quarter" idx="53" hasCustomPrompt="1"/>
          </p:nvPr>
        </p:nvSpPr>
        <p:spPr>
          <a:xfrm>
            <a:off x="7584746" y="4671937"/>
            <a:ext cx="2777772" cy="228451"/>
          </a:xfrm>
          <a:prstGeom prst="rect">
            <a:avLst/>
          </a:prstGeom>
        </p:spPr>
        <p:txBody>
          <a:bodyPr vert="horz" lIns="0" tIns="40504" rIns="0" bIns="40504" anchor="ctr"/>
          <a:lstStyle>
            <a:lvl1pPr marL="0" indent="0" algn="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7" name="Text Placeholder 2"/>
          <p:cNvSpPr>
            <a:spLocks noGrp="1"/>
          </p:cNvSpPr>
          <p:nvPr>
            <p:ph type="body" sz="quarter" idx="54" hasCustomPrompt="1"/>
          </p:nvPr>
        </p:nvSpPr>
        <p:spPr>
          <a:xfrm>
            <a:off x="6252638" y="498167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grpSp>
        <p:nvGrpSpPr>
          <p:cNvPr id="48" name="Group 47"/>
          <p:cNvGrpSpPr/>
          <p:nvPr userDrawn="1"/>
        </p:nvGrpSpPr>
        <p:grpSpPr>
          <a:xfrm>
            <a:off x="101309" y="385540"/>
            <a:ext cx="383999" cy="342172"/>
            <a:chOff x="5270500" y="1460500"/>
            <a:chExt cx="1701800" cy="2705100"/>
          </a:xfrm>
        </p:grpSpPr>
        <p:sp>
          <p:nvSpPr>
            <p:cNvPr id="49" name="Rounded Rectangle 48"/>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50" name="Rounded Rectangle 49"/>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51" name="Rounded Rectangle 50"/>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32904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400" fill="hold"/>
                                        <p:tgtEl>
                                          <p:spTgt spid="3"/>
                                        </p:tgtEl>
                                        <p:attrNameLst>
                                          <p:attrName>ppt_w</p:attrName>
                                        </p:attrNameLst>
                                      </p:cBhvr>
                                      <p:tavLst>
                                        <p:tav tm="0">
                                          <p:val>
                                            <p:fltVal val="0"/>
                                          </p:val>
                                        </p:tav>
                                        <p:tav tm="100000">
                                          <p:val>
                                            <p:strVal val="#ppt_w"/>
                                          </p:val>
                                        </p:tav>
                                      </p:tavLst>
                                    </p:anim>
                                    <p:anim calcmode="lin" valueType="num">
                                      <p:cBhvr>
                                        <p:cTn id="22" dur="400" fill="hold"/>
                                        <p:tgtEl>
                                          <p:spTgt spid="3"/>
                                        </p:tgtEl>
                                        <p:attrNameLst>
                                          <p:attrName>ppt_h</p:attrName>
                                        </p:attrNameLst>
                                      </p:cBhvr>
                                      <p:tavLst>
                                        <p:tav tm="0">
                                          <p:val>
                                            <p:fltVal val="0"/>
                                          </p:val>
                                        </p:tav>
                                        <p:tav tm="100000">
                                          <p:val>
                                            <p:strVal val="#ppt_h"/>
                                          </p:val>
                                        </p:tav>
                                      </p:tavLst>
                                    </p:anim>
                                    <p:animEffect transition="in" filter="fade">
                                      <p:cBhvr>
                                        <p:cTn id="23" dur="400"/>
                                        <p:tgtEl>
                                          <p:spTgt spid="3"/>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 calcmode="lin" valueType="num">
                                      <p:cBhvr>
                                        <p:cTn id="27"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8"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9" dur="300"/>
                                        <p:tgtEl>
                                          <p:spTgt spid="13">
                                            <p:txEl>
                                              <p:pRg st="0" end="0"/>
                                            </p:txEl>
                                          </p:spTgt>
                                        </p:tgtEl>
                                      </p:cBhvr>
                                    </p:animEffect>
                                  </p:childTnLst>
                                </p:cTn>
                              </p:par>
                              <p:par>
                                <p:cTn id="30" presetID="42" presetClass="entr" presetSubtype="0" fill="hold" grpId="0" nodeType="withEffect">
                                  <p:stCondLst>
                                    <p:cond delay="200"/>
                                  </p:stCondLst>
                                  <p:childTnLst>
                                    <p:set>
                                      <p:cBhvr>
                                        <p:cTn id="31" dur="1" fill="hold">
                                          <p:stCondLst>
                                            <p:cond delay="0"/>
                                          </p:stCondLst>
                                        </p:cTn>
                                        <p:tgtEl>
                                          <p:spTgt spid="26">
                                            <p:txEl>
                                              <p:pRg st="0" end="0"/>
                                            </p:txEl>
                                          </p:spTgt>
                                        </p:tgtEl>
                                        <p:attrNameLst>
                                          <p:attrName>style.visibility</p:attrName>
                                        </p:attrNameLst>
                                      </p:cBhvr>
                                      <p:to>
                                        <p:strVal val="visible"/>
                                      </p:to>
                                    </p:set>
                                    <p:animEffect transition="in" filter="fade">
                                      <p:cBhvr>
                                        <p:cTn id="32" dur="500"/>
                                        <p:tgtEl>
                                          <p:spTgt spid="26">
                                            <p:txEl>
                                              <p:pRg st="0" end="0"/>
                                            </p:txEl>
                                          </p:spTgt>
                                        </p:tgtEl>
                                      </p:cBhvr>
                                    </p:animEffect>
                                    <p:anim calcmode="lin" valueType="num">
                                      <p:cBhvr>
                                        <p:cTn id="33"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34" dur="500" fill="hold"/>
                                        <p:tgtEl>
                                          <p:spTgt spid="26">
                                            <p:txEl>
                                              <p:pRg st="0" end="0"/>
                                            </p:txEl>
                                          </p:spTgt>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800"/>
                                  </p:stCondLst>
                                  <p:childTnLst>
                                    <p:set>
                                      <p:cBhvr>
                                        <p:cTn id="36" dur="1" fill="hold">
                                          <p:stCondLst>
                                            <p:cond delay="0"/>
                                          </p:stCondLst>
                                        </p:cTn>
                                        <p:tgtEl>
                                          <p:spTgt spid="27">
                                            <p:txEl>
                                              <p:pRg st="0" end="0"/>
                                            </p:txEl>
                                          </p:spTgt>
                                        </p:tgtEl>
                                        <p:attrNameLst>
                                          <p:attrName>style.visibility</p:attrName>
                                        </p:attrNameLst>
                                      </p:cBhvr>
                                      <p:to>
                                        <p:strVal val="visible"/>
                                      </p:to>
                                    </p:set>
                                    <p:animEffect transition="in" filter="fade">
                                      <p:cBhvr>
                                        <p:cTn id="37" dur="500"/>
                                        <p:tgtEl>
                                          <p:spTgt spid="27">
                                            <p:txEl>
                                              <p:pRg st="0" end="0"/>
                                            </p:txEl>
                                          </p:spTgt>
                                        </p:tgtEl>
                                      </p:cBhvr>
                                    </p:animEffect>
                                  </p:childTnLst>
                                </p:cTn>
                              </p:par>
                            </p:childTnLst>
                          </p:cTn>
                        </p:par>
                        <p:par>
                          <p:cTn id="38" fill="hold">
                            <p:stCondLst>
                              <p:cond delay="1500"/>
                            </p:stCondLst>
                            <p:childTnLst>
                              <p:par>
                                <p:cTn id="39" presetID="53" presetClass="entr" presetSubtype="16"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400" fill="hold"/>
                                        <p:tgtEl>
                                          <p:spTgt spid="28"/>
                                        </p:tgtEl>
                                        <p:attrNameLst>
                                          <p:attrName>ppt_w</p:attrName>
                                        </p:attrNameLst>
                                      </p:cBhvr>
                                      <p:tavLst>
                                        <p:tav tm="0">
                                          <p:val>
                                            <p:fltVal val="0"/>
                                          </p:val>
                                        </p:tav>
                                        <p:tav tm="100000">
                                          <p:val>
                                            <p:strVal val="#ppt_w"/>
                                          </p:val>
                                        </p:tav>
                                      </p:tavLst>
                                    </p:anim>
                                    <p:anim calcmode="lin" valueType="num">
                                      <p:cBhvr>
                                        <p:cTn id="42" dur="400" fill="hold"/>
                                        <p:tgtEl>
                                          <p:spTgt spid="28"/>
                                        </p:tgtEl>
                                        <p:attrNameLst>
                                          <p:attrName>ppt_h</p:attrName>
                                        </p:attrNameLst>
                                      </p:cBhvr>
                                      <p:tavLst>
                                        <p:tav tm="0">
                                          <p:val>
                                            <p:fltVal val="0"/>
                                          </p:val>
                                        </p:tav>
                                        <p:tav tm="100000">
                                          <p:val>
                                            <p:strVal val="#ppt_h"/>
                                          </p:val>
                                        </p:tav>
                                      </p:tavLst>
                                    </p:anim>
                                    <p:animEffect transition="in" filter="fade">
                                      <p:cBhvr>
                                        <p:cTn id="43" dur="400"/>
                                        <p:tgtEl>
                                          <p:spTgt spid="28"/>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29">
                                            <p:txEl>
                                              <p:pRg st="0" end="0"/>
                                            </p:txEl>
                                          </p:spTgt>
                                        </p:tgtEl>
                                        <p:attrNameLst>
                                          <p:attrName>style.visibility</p:attrName>
                                        </p:attrNameLst>
                                      </p:cBhvr>
                                      <p:to>
                                        <p:strVal val="visible"/>
                                      </p:to>
                                    </p:set>
                                    <p:anim calcmode="lin" valueType="num">
                                      <p:cBhvr>
                                        <p:cTn id="47" dur="3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48" dur="3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49" dur="300"/>
                                        <p:tgtEl>
                                          <p:spTgt spid="29">
                                            <p:txEl>
                                              <p:pRg st="0" end="0"/>
                                            </p:txEl>
                                          </p:spTgt>
                                        </p:tgtEl>
                                      </p:cBhvr>
                                    </p:animEffect>
                                  </p:childTnLst>
                                </p:cTn>
                              </p:par>
                              <p:par>
                                <p:cTn id="50" presetID="42" presetClass="entr" presetSubtype="0" fill="hold" grpId="0" nodeType="withEffect">
                                  <p:stCondLst>
                                    <p:cond delay="200"/>
                                  </p:stCondLst>
                                  <p:childTnLst>
                                    <p:set>
                                      <p:cBhvr>
                                        <p:cTn id="51" dur="1" fill="hold">
                                          <p:stCondLst>
                                            <p:cond delay="0"/>
                                          </p:stCondLst>
                                        </p:cTn>
                                        <p:tgtEl>
                                          <p:spTgt spid="30">
                                            <p:txEl>
                                              <p:pRg st="0" end="0"/>
                                            </p:txEl>
                                          </p:spTgt>
                                        </p:tgtEl>
                                        <p:attrNameLst>
                                          <p:attrName>style.visibility</p:attrName>
                                        </p:attrNameLst>
                                      </p:cBhvr>
                                      <p:to>
                                        <p:strVal val="visible"/>
                                      </p:to>
                                    </p:set>
                                    <p:animEffect transition="in" filter="fade">
                                      <p:cBhvr>
                                        <p:cTn id="52" dur="500"/>
                                        <p:tgtEl>
                                          <p:spTgt spid="30">
                                            <p:txEl>
                                              <p:pRg st="0" end="0"/>
                                            </p:txEl>
                                          </p:spTgt>
                                        </p:tgtEl>
                                      </p:cBhvr>
                                    </p:animEffect>
                                    <p:anim calcmode="lin" valueType="num">
                                      <p:cBhvr>
                                        <p:cTn id="53"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54" dur="500" fill="hold"/>
                                        <p:tgtEl>
                                          <p:spTgt spid="30">
                                            <p:txEl>
                                              <p:pRg st="0" end="0"/>
                                            </p:txEl>
                                          </p:spTgt>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800"/>
                                  </p:stCondLst>
                                  <p:childTnLst>
                                    <p:set>
                                      <p:cBhvr>
                                        <p:cTn id="56" dur="1" fill="hold">
                                          <p:stCondLst>
                                            <p:cond delay="0"/>
                                          </p:stCondLst>
                                        </p:cTn>
                                        <p:tgtEl>
                                          <p:spTgt spid="31">
                                            <p:txEl>
                                              <p:pRg st="0" end="0"/>
                                            </p:txEl>
                                          </p:spTgt>
                                        </p:tgtEl>
                                        <p:attrNameLst>
                                          <p:attrName>style.visibility</p:attrName>
                                        </p:attrNameLst>
                                      </p:cBhvr>
                                      <p:to>
                                        <p:strVal val="visible"/>
                                      </p:to>
                                    </p:set>
                                    <p:animEffect transition="in" filter="fade">
                                      <p:cBhvr>
                                        <p:cTn id="57" dur="500"/>
                                        <p:tgtEl>
                                          <p:spTgt spid="31">
                                            <p:txEl>
                                              <p:pRg st="0" end="0"/>
                                            </p:txEl>
                                          </p:spTgt>
                                        </p:tgtEl>
                                      </p:cBhvr>
                                    </p:animEffect>
                                  </p:childTnLst>
                                </p:cTn>
                              </p:par>
                            </p:childTnLst>
                          </p:cTn>
                        </p:par>
                        <p:par>
                          <p:cTn id="58" fill="hold">
                            <p:stCondLst>
                              <p:cond delay="2500"/>
                            </p:stCondLst>
                            <p:childTnLst>
                              <p:par>
                                <p:cTn id="59" presetID="53" presetClass="entr" presetSubtype="16"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p:cTn id="61" dur="400" fill="hold"/>
                                        <p:tgtEl>
                                          <p:spTgt spid="32"/>
                                        </p:tgtEl>
                                        <p:attrNameLst>
                                          <p:attrName>ppt_w</p:attrName>
                                        </p:attrNameLst>
                                      </p:cBhvr>
                                      <p:tavLst>
                                        <p:tav tm="0">
                                          <p:val>
                                            <p:fltVal val="0"/>
                                          </p:val>
                                        </p:tav>
                                        <p:tav tm="100000">
                                          <p:val>
                                            <p:strVal val="#ppt_w"/>
                                          </p:val>
                                        </p:tav>
                                      </p:tavLst>
                                    </p:anim>
                                    <p:anim calcmode="lin" valueType="num">
                                      <p:cBhvr>
                                        <p:cTn id="62" dur="400" fill="hold"/>
                                        <p:tgtEl>
                                          <p:spTgt spid="32"/>
                                        </p:tgtEl>
                                        <p:attrNameLst>
                                          <p:attrName>ppt_h</p:attrName>
                                        </p:attrNameLst>
                                      </p:cBhvr>
                                      <p:tavLst>
                                        <p:tav tm="0">
                                          <p:val>
                                            <p:fltVal val="0"/>
                                          </p:val>
                                        </p:tav>
                                        <p:tav tm="100000">
                                          <p:val>
                                            <p:strVal val="#ppt_h"/>
                                          </p:val>
                                        </p:tav>
                                      </p:tavLst>
                                    </p:anim>
                                    <p:animEffect transition="in" filter="fade">
                                      <p:cBhvr>
                                        <p:cTn id="63" dur="400"/>
                                        <p:tgtEl>
                                          <p:spTgt spid="32"/>
                                        </p:tgtEl>
                                      </p:cBhvr>
                                    </p:animEffect>
                                  </p:childTnLst>
                                </p:cTn>
                              </p:par>
                            </p:childTnLst>
                          </p:cTn>
                        </p:par>
                        <p:par>
                          <p:cTn id="64" fill="hold">
                            <p:stCondLst>
                              <p:cond delay="3000"/>
                            </p:stCondLst>
                            <p:childTnLst>
                              <p:par>
                                <p:cTn id="65" presetID="53" presetClass="entr" presetSubtype="16" fill="hold" grpId="0" nodeType="afterEffect">
                                  <p:stCondLst>
                                    <p:cond delay="0"/>
                                  </p:stCondLst>
                                  <p:childTnLst>
                                    <p:set>
                                      <p:cBhvr>
                                        <p:cTn id="66" dur="1" fill="hold">
                                          <p:stCondLst>
                                            <p:cond delay="0"/>
                                          </p:stCondLst>
                                        </p:cTn>
                                        <p:tgtEl>
                                          <p:spTgt spid="33">
                                            <p:txEl>
                                              <p:pRg st="0" end="0"/>
                                            </p:txEl>
                                          </p:spTgt>
                                        </p:tgtEl>
                                        <p:attrNameLst>
                                          <p:attrName>style.visibility</p:attrName>
                                        </p:attrNameLst>
                                      </p:cBhvr>
                                      <p:to>
                                        <p:strVal val="visible"/>
                                      </p:to>
                                    </p:set>
                                    <p:anim calcmode="lin" valueType="num">
                                      <p:cBhvr>
                                        <p:cTn id="67" dur="3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68" dur="3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69" dur="300"/>
                                        <p:tgtEl>
                                          <p:spTgt spid="33">
                                            <p:txEl>
                                              <p:pRg st="0" end="0"/>
                                            </p:txEl>
                                          </p:spTgt>
                                        </p:tgtEl>
                                      </p:cBhvr>
                                    </p:animEffect>
                                  </p:childTnLst>
                                </p:cTn>
                              </p:par>
                              <p:par>
                                <p:cTn id="70" presetID="42" presetClass="entr" presetSubtype="0" fill="hold" grpId="0" nodeType="withEffect">
                                  <p:stCondLst>
                                    <p:cond delay="200"/>
                                  </p:stCondLst>
                                  <p:childTnLst>
                                    <p:set>
                                      <p:cBhvr>
                                        <p:cTn id="71" dur="1" fill="hold">
                                          <p:stCondLst>
                                            <p:cond delay="0"/>
                                          </p:stCondLst>
                                        </p:cTn>
                                        <p:tgtEl>
                                          <p:spTgt spid="34">
                                            <p:txEl>
                                              <p:pRg st="0" end="0"/>
                                            </p:txEl>
                                          </p:spTgt>
                                        </p:tgtEl>
                                        <p:attrNameLst>
                                          <p:attrName>style.visibility</p:attrName>
                                        </p:attrNameLst>
                                      </p:cBhvr>
                                      <p:to>
                                        <p:strVal val="visible"/>
                                      </p:to>
                                    </p:set>
                                    <p:animEffect transition="in" filter="fade">
                                      <p:cBhvr>
                                        <p:cTn id="72" dur="500"/>
                                        <p:tgtEl>
                                          <p:spTgt spid="34">
                                            <p:txEl>
                                              <p:pRg st="0" end="0"/>
                                            </p:txEl>
                                          </p:spTgt>
                                        </p:tgtEl>
                                      </p:cBhvr>
                                    </p:animEffect>
                                    <p:anim calcmode="lin" valueType="num">
                                      <p:cBhvr>
                                        <p:cTn id="73"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74" dur="500" fill="hold"/>
                                        <p:tgtEl>
                                          <p:spTgt spid="34">
                                            <p:txEl>
                                              <p:pRg st="0" end="0"/>
                                            </p:txEl>
                                          </p:spTgt>
                                        </p:tgtEl>
                                        <p:attrNameLst>
                                          <p:attrName>ppt_y</p:attrName>
                                        </p:attrNameLst>
                                      </p:cBhvr>
                                      <p:tavLst>
                                        <p:tav tm="0">
                                          <p:val>
                                            <p:strVal val="#ppt_y+.1"/>
                                          </p:val>
                                        </p:tav>
                                        <p:tav tm="100000">
                                          <p:val>
                                            <p:strVal val="#ppt_y"/>
                                          </p:val>
                                        </p:tav>
                                      </p:tavLst>
                                    </p:anim>
                                  </p:childTnLst>
                                </p:cTn>
                              </p:par>
                              <p:par>
                                <p:cTn id="75" presetID="10" presetClass="entr" presetSubtype="0" fill="hold" grpId="0" nodeType="withEffect">
                                  <p:stCondLst>
                                    <p:cond delay="800"/>
                                  </p:stCondLst>
                                  <p:childTnLst>
                                    <p:set>
                                      <p:cBhvr>
                                        <p:cTn id="76" dur="1" fill="hold">
                                          <p:stCondLst>
                                            <p:cond delay="0"/>
                                          </p:stCondLst>
                                        </p:cTn>
                                        <p:tgtEl>
                                          <p:spTgt spid="35">
                                            <p:txEl>
                                              <p:pRg st="0" end="0"/>
                                            </p:txEl>
                                          </p:spTgt>
                                        </p:tgtEl>
                                        <p:attrNameLst>
                                          <p:attrName>style.visibility</p:attrName>
                                        </p:attrNameLst>
                                      </p:cBhvr>
                                      <p:to>
                                        <p:strVal val="visible"/>
                                      </p:to>
                                    </p:set>
                                    <p:animEffect transition="in" filter="fade">
                                      <p:cBhvr>
                                        <p:cTn id="77" dur="500"/>
                                        <p:tgtEl>
                                          <p:spTgt spid="35">
                                            <p:txEl>
                                              <p:pRg st="0" end="0"/>
                                            </p:txEl>
                                          </p:spTgt>
                                        </p:tgtEl>
                                      </p:cBhvr>
                                    </p:animEffect>
                                  </p:childTnLst>
                                </p:cTn>
                              </p:par>
                            </p:childTnLst>
                          </p:cTn>
                        </p:par>
                        <p:par>
                          <p:cTn id="78" fill="hold">
                            <p:stCondLst>
                              <p:cond delay="3500"/>
                            </p:stCondLst>
                            <p:childTnLst>
                              <p:par>
                                <p:cTn id="79" presetID="53" presetClass="entr" presetSubtype="16" fill="hold" grpId="0" nodeType="afterEffect">
                                  <p:stCondLst>
                                    <p:cond delay="0"/>
                                  </p:stCondLst>
                                  <p:childTnLst>
                                    <p:set>
                                      <p:cBhvr>
                                        <p:cTn id="80" dur="1" fill="hold">
                                          <p:stCondLst>
                                            <p:cond delay="0"/>
                                          </p:stCondLst>
                                        </p:cTn>
                                        <p:tgtEl>
                                          <p:spTgt spid="36"/>
                                        </p:tgtEl>
                                        <p:attrNameLst>
                                          <p:attrName>style.visibility</p:attrName>
                                        </p:attrNameLst>
                                      </p:cBhvr>
                                      <p:to>
                                        <p:strVal val="visible"/>
                                      </p:to>
                                    </p:set>
                                    <p:anim calcmode="lin" valueType="num">
                                      <p:cBhvr>
                                        <p:cTn id="81" dur="400" fill="hold"/>
                                        <p:tgtEl>
                                          <p:spTgt spid="36"/>
                                        </p:tgtEl>
                                        <p:attrNameLst>
                                          <p:attrName>ppt_w</p:attrName>
                                        </p:attrNameLst>
                                      </p:cBhvr>
                                      <p:tavLst>
                                        <p:tav tm="0">
                                          <p:val>
                                            <p:fltVal val="0"/>
                                          </p:val>
                                        </p:tav>
                                        <p:tav tm="100000">
                                          <p:val>
                                            <p:strVal val="#ppt_w"/>
                                          </p:val>
                                        </p:tav>
                                      </p:tavLst>
                                    </p:anim>
                                    <p:anim calcmode="lin" valueType="num">
                                      <p:cBhvr>
                                        <p:cTn id="82" dur="400" fill="hold"/>
                                        <p:tgtEl>
                                          <p:spTgt spid="36"/>
                                        </p:tgtEl>
                                        <p:attrNameLst>
                                          <p:attrName>ppt_h</p:attrName>
                                        </p:attrNameLst>
                                      </p:cBhvr>
                                      <p:tavLst>
                                        <p:tav tm="0">
                                          <p:val>
                                            <p:fltVal val="0"/>
                                          </p:val>
                                        </p:tav>
                                        <p:tav tm="100000">
                                          <p:val>
                                            <p:strVal val="#ppt_h"/>
                                          </p:val>
                                        </p:tav>
                                      </p:tavLst>
                                    </p:anim>
                                    <p:animEffect transition="in" filter="fade">
                                      <p:cBhvr>
                                        <p:cTn id="83" dur="400"/>
                                        <p:tgtEl>
                                          <p:spTgt spid="36"/>
                                        </p:tgtEl>
                                      </p:cBhvr>
                                    </p:animEffect>
                                  </p:childTnLst>
                                </p:cTn>
                              </p:par>
                            </p:childTnLst>
                          </p:cTn>
                        </p:par>
                        <p:par>
                          <p:cTn id="84" fill="hold">
                            <p:stCondLst>
                              <p:cond delay="4000"/>
                            </p:stCondLst>
                            <p:childTnLst>
                              <p:par>
                                <p:cTn id="85" presetID="53" presetClass="entr" presetSubtype="16" fill="hold" grpId="0" nodeType="afterEffect">
                                  <p:stCondLst>
                                    <p:cond delay="0"/>
                                  </p:stCondLst>
                                  <p:childTnLst>
                                    <p:set>
                                      <p:cBhvr>
                                        <p:cTn id="86" dur="1" fill="hold">
                                          <p:stCondLst>
                                            <p:cond delay="0"/>
                                          </p:stCondLst>
                                        </p:cTn>
                                        <p:tgtEl>
                                          <p:spTgt spid="37">
                                            <p:txEl>
                                              <p:pRg st="0" end="0"/>
                                            </p:txEl>
                                          </p:spTgt>
                                        </p:tgtEl>
                                        <p:attrNameLst>
                                          <p:attrName>style.visibility</p:attrName>
                                        </p:attrNameLst>
                                      </p:cBhvr>
                                      <p:to>
                                        <p:strVal val="visible"/>
                                      </p:to>
                                    </p:set>
                                    <p:anim calcmode="lin" valueType="num">
                                      <p:cBhvr>
                                        <p:cTn id="87" dur="3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88" dur="300" fill="hold"/>
                                        <p:tgtEl>
                                          <p:spTgt spid="37">
                                            <p:txEl>
                                              <p:pRg st="0" end="0"/>
                                            </p:txEl>
                                          </p:spTgt>
                                        </p:tgtEl>
                                        <p:attrNameLst>
                                          <p:attrName>ppt_h</p:attrName>
                                        </p:attrNameLst>
                                      </p:cBhvr>
                                      <p:tavLst>
                                        <p:tav tm="0">
                                          <p:val>
                                            <p:fltVal val="0"/>
                                          </p:val>
                                        </p:tav>
                                        <p:tav tm="100000">
                                          <p:val>
                                            <p:strVal val="#ppt_h"/>
                                          </p:val>
                                        </p:tav>
                                      </p:tavLst>
                                    </p:anim>
                                    <p:animEffect transition="in" filter="fade">
                                      <p:cBhvr>
                                        <p:cTn id="89" dur="300"/>
                                        <p:tgtEl>
                                          <p:spTgt spid="37">
                                            <p:txEl>
                                              <p:pRg st="0" end="0"/>
                                            </p:txEl>
                                          </p:spTgt>
                                        </p:tgtEl>
                                      </p:cBhvr>
                                    </p:animEffect>
                                  </p:childTnLst>
                                </p:cTn>
                              </p:par>
                              <p:par>
                                <p:cTn id="90" presetID="42" presetClass="entr" presetSubtype="0" fill="hold" grpId="0" nodeType="withEffect">
                                  <p:stCondLst>
                                    <p:cond delay="200"/>
                                  </p:stCondLst>
                                  <p:childTnLst>
                                    <p:set>
                                      <p:cBhvr>
                                        <p:cTn id="91" dur="1" fill="hold">
                                          <p:stCondLst>
                                            <p:cond delay="0"/>
                                          </p:stCondLst>
                                        </p:cTn>
                                        <p:tgtEl>
                                          <p:spTgt spid="38">
                                            <p:txEl>
                                              <p:pRg st="0" end="0"/>
                                            </p:txEl>
                                          </p:spTgt>
                                        </p:tgtEl>
                                        <p:attrNameLst>
                                          <p:attrName>style.visibility</p:attrName>
                                        </p:attrNameLst>
                                      </p:cBhvr>
                                      <p:to>
                                        <p:strVal val="visible"/>
                                      </p:to>
                                    </p:set>
                                    <p:animEffect transition="in" filter="fade">
                                      <p:cBhvr>
                                        <p:cTn id="92" dur="500"/>
                                        <p:tgtEl>
                                          <p:spTgt spid="38">
                                            <p:txEl>
                                              <p:pRg st="0" end="0"/>
                                            </p:txEl>
                                          </p:spTgt>
                                        </p:tgtEl>
                                      </p:cBhvr>
                                    </p:animEffect>
                                    <p:anim calcmode="lin" valueType="num">
                                      <p:cBhvr>
                                        <p:cTn id="93"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94" dur="500" fill="hold"/>
                                        <p:tgtEl>
                                          <p:spTgt spid="38">
                                            <p:txEl>
                                              <p:pRg st="0" end="0"/>
                                            </p:txEl>
                                          </p:spTgt>
                                        </p:tgtEl>
                                        <p:attrNameLst>
                                          <p:attrName>ppt_y</p:attrName>
                                        </p:attrNameLst>
                                      </p:cBhvr>
                                      <p:tavLst>
                                        <p:tav tm="0">
                                          <p:val>
                                            <p:strVal val="#ppt_y+.1"/>
                                          </p:val>
                                        </p:tav>
                                        <p:tav tm="100000">
                                          <p:val>
                                            <p:strVal val="#ppt_y"/>
                                          </p:val>
                                        </p:tav>
                                      </p:tavLst>
                                    </p:anim>
                                  </p:childTnLst>
                                </p:cTn>
                              </p:par>
                              <p:par>
                                <p:cTn id="95" presetID="10" presetClass="entr" presetSubtype="0" fill="hold" grpId="0" nodeType="withEffect">
                                  <p:stCondLst>
                                    <p:cond delay="800"/>
                                  </p:stCondLst>
                                  <p:childTnLst>
                                    <p:set>
                                      <p:cBhvr>
                                        <p:cTn id="96" dur="1" fill="hold">
                                          <p:stCondLst>
                                            <p:cond delay="0"/>
                                          </p:stCondLst>
                                        </p:cTn>
                                        <p:tgtEl>
                                          <p:spTgt spid="39">
                                            <p:txEl>
                                              <p:pRg st="0" end="0"/>
                                            </p:txEl>
                                          </p:spTgt>
                                        </p:tgtEl>
                                        <p:attrNameLst>
                                          <p:attrName>style.visibility</p:attrName>
                                        </p:attrNameLst>
                                      </p:cBhvr>
                                      <p:to>
                                        <p:strVal val="visible"/>
                                      </p:to>
                                    </p:set>
                                    <p:animEffect transition="in" filter="fade">
                                      <p:cBhvr>
                                        <p:cTn id="97" dur="500"/>
                                        <p:tgtEl>
                                          <p:spTgt spid="39">
                                            <p:txEl>
                                              <p:pRg st="0" end="0"/>
                                            </p:txEl>
                                          </p:spTgt>
                                        </p:tgtEl>
                                      </p:cBhvr>
                                    </p:animEffect>
                                  </p:childTnLst>
                                </p:cTn>
                              </p:par>
                            </p:childTnLst>
                          </p:cTn>
                        </p:par>
                        <p:par>
                          <p:cTn id="98" fill="hold">
                            <p:stCondLst>
                              <p:cond delay="4500"/>
                            </p:stCondLst>
                            <p:childTnLst>
                              <p:par>
                                <p:cTn id="99" presetID="53" presetClass="entr" presetSubtype="16" fill="hold" grpId="0" nodeType="afterEffect">
                                  <p:stCondLst>
                                    <p:cond delay="0"/>
                                  </p:stCondLst>
                                  <p:childTnLst>
                                    <p:set>
                                      <p:cBhvr>
                                        <p:cTn id="100" dur="1" fill="hold">
                                          <p:stCondLst>
                                            <p:cond delay="0"/>
                                          </p:stCondLst>
                                        </p:cTn>
                                        <p:tgtEl>
                                          <p:spTgt spid="40"/>
                                        </p:tgtEl>
                                        <p:attrNameLst>
                                          <p:attrName>style.visibility</p:attrName>
                                        </p:attrNameLst>
                                      </p:cBhvr>
                                      <p:to>
                                        <p:strVal val="visible"/>
                                      </p:to>
                                    </p:set>
                                    <p:anim calcmode="lin" valueType="num">
                                      <p:cBhvr>
                                        <p:cTn id="101" dur="400" fill="hold"/>
                                        <p:tgtEl>
                                          <p:spTgt spid="40"/>
                                        </p:tgtEl>
                                        <p:attrNameLst>
                                          <p:attrName>ppt_w</p:attrName>
                                        </p:attrNameLst>
                                      </p:cBhvr>
                                      <p:tavLst>
                                        <p:tav tm="0">
                                          <p:val>
                                            <p:fltVal val="0"/>
                                          </p:val>
                                        </p:tav>
                                        <p:tav tm="100000">
                                          <p:val>
                                            <p:strVal val="#ppt_w"/>
                                          </p:val>
                                        </p:tav>
                                      </p:tavLst>
                                    </p:anim>
                                    <p:anim calcmode="lin" valueType="num">
                                      <p:cBhvr>
                                        <p:cTn id="102" dur="400" fill="hold"/>
                                        <p:tgtEl>
                                          <p:spTgt spid="40"/>
                                        </p:tgtEl>
                                        <p:attrNameLst>
                                          <p:attrName>ppt_h</p:attrName>
                                        </p:attrNameLst>
                                      </p:cBhvr>
                                      <p:tavLst>
                                        <p:tav tm="0">
                                          <p:val>
                                            <p:fltVal val="0"/>
                                          </p:val>
                                        </p:tav>
                                        <p:tav tm="100000">
                                          <p:val>
                                            <p:strVal val="#ppt_h"/>
                                          </p:val>
                                        </p:tav>
                                      </p:tavLst>
                                    </p:anim>
                                    <p:animEffect transition="in" filter="fade">
                                      <p:cBhvr>
                                        <p:cTn id="103" dur="400"/>
                                        <p:tgtEl>
                                          <p:spTgt spid="40"/>
                                        </p:tgtEl>
                                      </p:cBhvr>
                                    </p:animEffect>
                                  </p:childTnLst>
                                </p:cTn>
                              </p:par>
                            </p:childTnLst>
                          </p:cTn>
                        </p:par>
                        <p:par>
                          <p:cTn id="104" fill="hold">
                            <p:stCondLst>
                              <p:cond delay="5000"/>
                            </p:stCondLst>
                            <p:childTnLst>
                              <p:par>
                                <p:cTn id="105" presetID="53" presetClass="entr" presetSubtype="16" fill="hold" grpId="0" nodeType="afterEffect">
                                  <p:stCondLst>
                                    <p:cond delay="0"/>
                                  </p:stCondLst>
                                  <p:childTnLst>
                                    <p:set>
                                      <p:cBhvr>
                                        <p:cTn id="106" dur="1" fill="hold">
                                          <p:stCondLst>
                                            <p:cond delay="0"/>
                                          </p:stCondLst>
                                        </p:cTn>
                                        <p:tgtEl>
                                          <p:spTgt spid="41">
                                            <p:txEl>
                                              <p:pRg st="0" end="0"/>
                                            </p:txEl>
                                          </p:spTgt>
                                        </p:tgtEl>
                                        <p:attrNameLst>
                                          <p:attrName>style.visibility</p:attrName>
                                        </p:attrNameLst>
                                      </p:cBhvr>
                                      <p:to>
                                        <p:strVal val="visible"/>
                                      </p:to>
                                    </p:set>
                                    <p:anim calcmode="lin" valueType="num">
                                      <p:cBhvr>
                                        <p:cTn id="107" dur="3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108" dur="3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109" dur="300"/>
                                        <p:tgtEl>
                                          <p:spTgt spid="41">
                                            <p:txEl>
                                              <p:pRg st="0" end="0"/>
                                            </p:txEl>
                                          </p:spTgt>
                                        </p:tgtEl>
                                      </p:cBhvr>
                                    </p:animEffect>
                                  </p:childTnLst>
                                </p:cTn>
                              </p:par>
                              <p:par>
                                <p:cTn id="110" presetID="42" presetClass="entr" presetSubtype="0" fill="hold" grpId="0" nodeType="withEffect">
                                  <p:stCondLst>
                                    <p:cond delay="200"/>
                                  </p:stCondLst>
                                  <p:childTnLst>
                                    <p:set>
                                      <p:cBhvr>
                                        <p:cTn id="111" dur="1" fill="hold">
                                          <p:stCondLst>
                                            <p:cond delay="0"/>
                                          </p:stCondLst>
                                        </p:cTn>
                                        <p:tgtEl>
                                          <p:spTgt spid="42">
                                            <p:txEl>
                                              <p:pRg st="0" end="0"/>
                                            </p:txEl>
                                          </p:spTgt>
                                        </p:tgtEl>
                                        <p:attrNameLst>
                                          <p:attrName>style.visibility</p:attrName>
                                        </p:attrNameLst>
                                      </p:cBhvr>
                                      <p:to>
                                        <p:strVal val="visible"/>
                                      </p:to>
                                    </p:set>
                                    <p:animEffect transition="in" filter="fade">
                                      <p:cBhvr>
                                        <p:cTn id="112" dur="500"/>
                                        <p:tgtEl>
                                          <p:spTgt spid="42">
                                            <p:txEl>
                                              <p:pRg st="0" end="0"/>
                                            </p:txEl>
                                          </p:spTgt>
                                        </p:tgtEl>
                                      </p:cBhvr>
                                    </p:animEffect>
                                    <p:anim calcmode="lin" valueType="num">
                                      <p:cBhvr>
                                        <p:cTn id="113"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114" dur="500" fill="hold"/>
                                        <p:tgtEl>
                                          <p:spTgt spid="42">
                                            <p:txEl>
                                              <p:pRg st="0" end="0"/>
                                            </p:txEl>
                                          </p:spTgt>
                                        </p:tgtEl>
                                        <p:attrNameLst>
                                          <p:attrName>ppt_y</p:attrName>
                                        </p:attrNameLst>
                                      </p:cBhvr>
                                      <p:tavLst>
                                        <p:tav tm="0">
                                          <p:val>
                                            <p:strVal val="#ppt_y+.1"/>
                                          </p:val>
                                        </p:tav>
                                        <p:tav tm="100000">
                                          <p:val>
                                            <p:strVal val="#ppt_y"/>
                                          </p:val>
                                        </p:tav>
                                      </p:tavLst>
                                    </p:anim>
                                  </p:childTnLst>
                                </p:cTn>
                              </p:par>
                              <p:par>
                                <p:cTn id="115" presetID="10" presetClass="entr" presetSubtype="0" fill="hold" grpId="0" nodeType="withEffect">
                                  <p:stCondLst>
                                    <p:cond delay="800"/>
                                  </p:stCondLst>
                                  <p:childTnLst>
                                    <p:set>
                                      <p:cBhvr>
                                        <p:cTn id="116" dur="1" fill="hold">
                                          <p:stCondLst>
                                            <p:cond delay="0"/>
                                          </p:stCondLst>
                                        </p:cTn>
                                        <p:tgtEl>
                                          <p:spTgt spid="43">
                                            <p:txEl>
                                              <p:pRg st="0" end="0"/>
                                            </p:txEl>
                                          </p:spTgt>
                                        </p:tgtEl>
                                        <p:attrNameLst>
                                          <p:attrName>style.visibility</p:attrName>
                                        </p:attrNameLst>
                                      </p:cBhvr>
                                      <p:to>
                                        <p:strVal val="visible"/>
                                      </p:to>
                                    </p:set>
                                    <p:animEffect transition="in" filter="fade">
                                      <p:cBhvr>
                                        <p:cTn id="117" dur="500"/>
                                        <p:tgtEl>
                                          <p:spTgt spid="43">
                                            <p:txEl>
                                              <p:pRg st="0" end="0"/>
                                            </p:txEl>
                                          </p:spTgt>
                                        </p:tgtEl>
                                      </p:cBhvr>
                                    </p:animEffect>
                                  </p:childTnLst>
                                </p:cTn>
                              </p:par>
                            </p:childTnLst>
                          </p:cTn>
                        </p:par>
                        <p:par>
                          <p:cTn id="118" fill="hold">
                            <p:stCondLst>
                              <p:cond delay="5500"/>
                            </p:stCondLst>
                            <p:childTnLst>
                              <p:par>
                                <p:cTn id="119" presetID="53" presetClass="entr" presetSubtype="16" fill="hold" grpId="0" nodeType="afterEffect">
                                  <p:stCondLst>
                                    <p:cond delay="0"/>
                                  </p:stCondLst>
                                  <p:childTnLst>
                                    <p:set>
                                      <p:cBhvr>
                                        <p:cTn id="120" dur="1" fill="hold">
                                          <p:stCondLst>
                                            <p:cond delay="0"/>
                                          </p:stCondLst>
                                        </p:cTn>
                                        <p:tgtEl>
                                          <p:spTgt spid="44"/>
                                        </p:tgtEl>
                                        <p:attrNameLst>
                                          <p:attrName>style.visibility</p:attrName>
                                        </p:attrNameLst>
                                      </p:cBhvr>
                                      <p:to>
                                        <p:strVal val="visible"/>
                                      </p:to>
                                    </p:set>
                                    <p:anim calcmode="lin" valueType="num">
                                      <p:cBhvr>
                                        <p:cTn id="121" dur="400" fill="hold"/>
                                        <p:tgtEl>
                                          <p:spTgt spid="44"/>
                                        </p:tgtEl>
                                        <p:attrNameLst>
                                          <p:attrName>ppt_w</p:attrName>
                                        </p:attrNameLst>
                                      </p:cBhvr>
                                      <p:tavLst>
                                        <p:tav tm="0">
                                          <p:val>
                                            <p:fltVal val="0"/>
                                          </p:val>
                                        </p:tav>
                                        <p:tav tm="100000">
                                          <p:val>
                                            <p:strVal val="#ppt_w"/>
                                          </p:val>
                                        </p:tav>
                                      </p:tavLst>
                                    </p:anim>
                                    <p:anim calcmode="lin" valueType="num">
                                      <p:cBhvr>
                                        <p:cTn id="122" dur="400" fill="hold"/>
                                        <p:tgtEl>
                                          <p:spTgt spid="44"/>
                                        </p:tgtEl>
                                        <p:attrNameLst>
                                          <p:attrName>ppt_h</p:attrName>
                                        </p:attrNameLst>
                                      </p:cBhvr>
                                      <p:tavLst>
                                        <p:tav tm="0">
                                          <p:val>
                                            <p:fltVal val="0"/>
                                          </p:val>
                                        </p:tav>
                                        <p:tav tm="100000">
                                          <p:val>
                                            <p:strVal val="#ppt_h"/>
                                          </p:val>
                                        </p:tav>
                                      </p:tavLst>
                                    </p:anim>
                                    <p:animEffect transition="in" filter="fade">
                                      <p:cBhvr>
                                        <p:cTn id="123" dur="400"/>
                                        <p:tgtEl>
                                          <p:spTgt spid="44"/>
                                        </p:tgtEl>
                                      </p:cBhvr>
                                    </p:animEffect>
                                  </p:childTnLst>
                                </p:cTn>
                              </p:par>
                            </p:childTnLst>
                          </p:cTn>
                        </p:par>
                        <p:par>
                          <p:cTn id="124" fill="hold">
                            <p:stCondLst>
                              <p:cond delay="6000"/>
                            </p:stCondLst>
                            <p:childTnLst>
                              <p:par>
                                <p:cTn id="125" presetID="53" presetClass="entr" presetSubtype="16" fill="hold" grpId="0" nodeType="afterEffect">
                                  <p:stCondLst>
                                    <p:cond delay="0"/>
                                  </p:stCondLst>
                                  <p:childTnLst>
                                    <p:set>
                                      <p:cBhvr>
                                        <p:cTn id="126" dur="1" fill="hold">
                                          <p:stCondLst>
                                            <p:cond delay="0"/>
                                          </p:stCondLst>
                                        </p:cTn>
                                        <p:tgtEl>
                                          <p:spTgt spid="45">
                                            <p:txEl>
                                              <p:pRg st="0" end="0"/>
                                            </p:txEl>
                                          </p:spTgt>
                                        </p:tgtEl>
                                        <p:attrNameLst>
                                          <p:attrName>style.visibility</p:attrName>
                                        </p:attrNameLst>
                                      </p:cBhvr>
                                      <p:to>
                                        <p:strVal val="visible"/>
                                      </p:to>
                                    </p:set>
                                    <p:anim calcmode="lin" valueType="num">
                                      <p:cBhvr>
                                        <p:cTn id="127" dur="3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128" dur="300" fill="hold"/>
                                        <p:tgtEl>
                                          <p:spTgt spid="45">
                                            <p:txEl>
                                              <p:pRg st="0" end="0"/>
                                            </p:txEl>
                                          </p:spTgt>
                                        </p:tgtEl>
                                        <p:attrNameLst>
                                          <p:attrName>ppt_h</p:attrName>
                                        </p:attrNameLst>
                                      </p:cBhvr>
                                      <p:tavLst>
                                        <p:tav tm="0">
                                          <p:val>
                                            <p:fltVal val="0"/>
                                          </p:val>
                                        </p:tav>
                                        <p:tav tm="100000">
                                          <p:val>
                                            <p:strVal val="#ppt_h"/>
                                          </p:val>
                                        </p:tav>
                                      </p:tavLst>
                                    </p:anim>
                                    <p:animEffect transition="in" filter="fade">
                                      <p:cBhvr>
                                        <p:cTn id="129" dur="300"/>
                                        <p:tgtEl>
                                          <p:spTgt spid="45">
                                            <p:txEl>
                                              <p:pRg st="0" end="0"/>
                                            </p:txEl>
                                          </p:spTgt>
                                        </p:tgtEl>
                                      </p:cBhvr>
                                    </p:animEffect>
                                  </p:childTnLst>
                                </p:cTn>
                              </p:par>
                              <p:par>
                                <p:cTn id="130" presetID="42" presetClass="entr" presetSubtype="0" fill="hold" grpId="0" nodeType="withEffect">
                                  <p:stCondLst>
                                    <p:cond delay="200"/>
                                  </p:stCondLst>
                                  <p:childTnLst>
                                    <p:set>
                                      <p:cBhvr>
                                        <p:cTn id="131" dur="1" fill="hold">
                                          <p:stCondLst>
                                            <p:cond delay="0"/>
                                          </p:stCondLst>
                                        </p:cTn>
                                        <p:tgtEl>
                                          <p:spTgt spid="46">
                                            <p:txEl>
                                              <p:pRg st="0" end="0"/>
                                            </p:txEl>
                                          </p:spTgt>
                                        </p:tgtEl>
                                        <p:attrNameLst>
                                          <p:attrName>style.visibility</p:attrName>
                                        </p:attrNameLst>
                                      </p:cBhvr>
                                      <p:to>
                                        <p:strVal val="visible"/>
                                      </p:to>
                                    </p:set>
                                    <p:animEffect transition="in" filter="fade">
                                      <p:cBhvr>
                                        <p:cTn id="132" dur="500"/>
                                        <p:tgtEl>
                                          <p:spTgt spid="46">
                                            <p:txEl>
                                              <p:pRg st="0" end="0"/>
                                            </p:txEl>
                                          </p:spTgt>
                                        </p:tgtEl>
                                      </p:cBhvr>
                                    </p:animEffect>
                                    <p:anim calcmode="lin" valueType="num">
                                      <p:cBhvr>
                                        <p:cTn id="133" dur="500" fill="hold"/>
                                        <p:tgtEl>
                                          <p:spTgt spid="46">
                                            <p:txEl>
                                              <p:pRg st="0" end="0"/>
                                            </p:txEl>
                                          </p:spTgt>
                                        </p:tgtEl>
                                        <p:attrNameLst>
                                          <p:attrName>ppt_x</p:attrName>
                                        </p:attrNameLst>
                                      </p:cBhvr>
                                      <p:tavLst>
                                        <p:tav tm="0">
                                          <p:val>
                                            <p:strVal val="#ppt_x"/>
                                          </p:val>
                                        </p:tav>
                                        <p:tav tm="100000">
                                          <p:val>
                                            <p:strVal val="#ppt_x"/>
                                          </p:val>
                                        </p:tav>
                                      </p:tavLst>
                                    </p:anim>
                                    <p:anim calcmode="lin" valueType="num">
                                      <p:cBhvr>
                                        <p:cTn id="134" dur="500" fill="hold"/>
                                        <p:tgtEl>
                                          <p:spTgt spid="46">
                                            <p:txEl>
                                              <p:pRg st="0" end="0"/>
                                            </p:txEl>
                                          </p:spTgt>
                                        </p:tgtEl>
                                        <p:attrNameLst>
                                          <p:attrName>ppt_y</p:attrName>
                                        </p:attrNameLst>
                                      </p:cBhvr>
                                      <p:tavLst>
                                        <p:tav tm="0">
                                          <p:val>
                                            <p:strVal val="#ppt_y+.1"/>
                                          </p:val>
                                        </p:tav>
                                        <p:tav tm="100000">
                                          <p:val>
                                            <p:strVal val="#ppt_y"/>
                                          </p:val>
                                        </p:tav>
                                      </p:tavLst>
                                    </p:anim>
                                  </p:childTnLst>
                                </p:cTn>
                              </p:par>
                              <p:par>
                                <p:cTn id="135" presetID="10" presetClass="entr" presetSubtype="0" fill="hold" grpId="0" nodeType="withEffect">
                                  <p:stCondLst>
                                    <p:cond delay="800"/>
                                  </p:stCondLst>
                                  <p:childTnLst>
                                    <p:set>
                                      <p:cBhvr>
                                        <p:cTn id="136" dur="1" fill="hold">
                                          <p:stCondLst>
                                            <p:cond delay="0"/>
                                          </p:stCondLst>
                                        </p:cTn>
                                        <p:tgtEl>
                                          <p:spTgt spid="47">
                                            <p:txEl>
                                              <p:pRg st="0" end="0"/>
                                            </p:txEl>
                                          </p:spTgt>
                                        </p:tgtEl>
                                        <p:attrNameLst>
                                          <p:attrName>style.visibility</p:attrName>
                                        </p:attrNameLst>
                                      </p:cBhvr>
                                      <p:to>
                                        <p:strVal val="visible"/>
                                      </p:to>
                                    </p:set>
                                    <p:animEffect transition="in" filter="fade">
                                      <p:cBhvr>
                                        <p:cTn id="137" dur="500"/>
                                        <p:tgtEl>
                                          <p:spTgt spid="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animBg="1"/>
      <p:bldP spid="29" grpId="0" build="p">
        <p:tmplLst>
          <p:tmpl lvl="1">
            <p:tnLst>
              <p:par>
                <p:cTn presetID="53" presetClass="entr" presetSubtype="16"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 calcmode="lin" valueType="num">
                      <p:cBhvr>
                        <p:cTn dur="300" fill="hold"/>
                        <p:tgtEl>
                          <p:spTgt spid="29"/>
                        </p:tgtEl>
                        <p:attrNameLst>
                          <p:attrName>ppt_w</p:attrName>
                        </p:attrNameLst>
                      </p:cBhvr>
                      <p:tavLst>
                        <p:tav tm="0">
                          <p:val>
                            <p:fltVal val="0"/>
                          </p:val>
                        </p:tav>
                        <p:tav tm="100000">
                          <p:val>
                            <p:strVal val="#ppt_w"/>
                          </p:val>
                        </p:tav>
                      </p:tavLst>
                    </p:anim>
                    <p:anim calcmode="lin" valueType="num">
                      <p:cBhvr>
                        <p:cTn dur="300" fill="hold"/>
                        <p:tgtEl>
                          <p:spTgt spid="29"/>
                        </p:tgtEl>
                        <p:attrNameLst>
                          <p:attrName>ppt_h</p:attrName>
                        </p:attrNameLst>
                      </p:cBhvr>
                      <p:tavLst>
                        <p:tav tm="0">
                          <p:val>
                            <p:fltVal val="0"/>
                          </p:val>
                        </p:tav>
                        <p:tav tm="100000">
                          <p:val>
                            <p:strVal val="#ppt_h"/>
                          </p:val>
                        </p:tav>
                      </p:tavLst>
                    </p:anim>
                    <p:animEffect transition="in" filter="fade">
                      <p:cBhvr>
                        <p:cTn dur="300"/>
                        <p:tgtEl>
                          <p:spTgt spid="29"/>
                        </p:tgtEl>
                      </p:cBhvr>
                    </p:animEffect>
                  </p:childTnLst>
                </p:cTn>
              </p:par>
            </p:tnLst>
          </p:tmpl>
        </p:tmplLst>
      </p:bldP>
      <p:bldP spid="30" grpId="0" build="p">
        <p:tmplLst>
          <p:tmpl lvl="1">
            <p:tnLst>
              <p:par>
                <p:cTn presetID="42" presetClass="entr" presetSubtype="0"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anim calcmode="lin" valueType="num">
                      <p:cBhvr>
                        <p:cTn dur="500" fill="hold"/>
                        <p:tgtEl>
                          <p:spTgt spid="30"/>
                        </p:tgtEl>
                        <p:attrNameLst>
                          <p:attrName>ppt_x</p:attrName>
                        </p:attrNameLst>
                      </p:cBhvr>
                      <p:tavLst>
                        <p:tav tm="0">
                          <p:val>
                            <p:strVal val="#ppt_x"/>
                          </p:val>
                        </p:tav>
                        <p:tav tm="100000">
                          <p:val>
                            <p:strVal val="#ppt_x"/>
                          </p:val>
                        </p:tav>
                      </p:tavLst>
                    </p:anim>
                    <p:anim calcmode="lin" valueType="num">
                      <p:cBhvr>
                        <p:cTn dur="500" fill="hold"/>
                        <p:tgtEl>
                          <p:spTgt spid="30"/>
                        </p:tgtEl>
                        <p:attrNameLst>
                          <p:attrName>ppt_y</p:attrName>
                        </p:attrNameLst>
                      </p:cBhvr>
                      <p:tavLst>
                        <p:tav tm="0">
                          <p:val>
                            <p:strVal val="#ppt_y+.1"/>
                          </p:val>
                        </p:tav>
                        <p:tav tm="100000">
                          <p:val>
                            <p:strVal val="#ppt_y"/>
                          </p:val>
                        </p:tav>
                      </p:tavLst>
                    </p:anim>
                  </p:childTnLst>
                </p:cTn>
              </p:par>
            </p:tnLst>
          </p:tmpl>
        </p:tmplLst>
      </p:bldP>
      <p:bldP spid="31" grpId="0" build="p">
        <p:tmplLst>
          <p:tmpl lvl="1">
            <p:tnLst>
              <p:par>
                <p:cTn presetID="10" presetClass="entr" presetSubtype="0" fill="hold" nodeType="withEffect">
                  <p:stCondLst>
                    <p:cond delay="80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animBg="1"/>
      <p:bldP spid="33" grpId="0" build="p">
        <p:tmplLst>
          <p:tmpl lvl="1">
            <p:tnLst>
              <p:par>
                <p:cTn presetID="53" presetClass="entr" presetSubtype="16"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 calcmode="lin" valueType="num">
                      <p:cBhvr>
                        <p:cTn dur="300" fill="hold"/>
                        <p:tgtEl>
                          <p:spTgt spid="33"/>
                        </p:tgtEl>
                        <p:attrNameLst>
                          <p:attrName>ppt_w</p:attrName>
                        </p:attrNameLst>
                      </p:cBhvr>
                      <p:tavLst>
                        <p:tav tm="0">
                          <p:val>
                            <p:fltVal val="0"/>
                          </p:val>
                        </p:tav>
                        <p:tav tm="100000">
                          <p:val>
                            <p:strVal val="#ppt_w"/>
                          </p:val>
                        </p:tav>
                      </p:tavLst>
                    </p:anim>
                    <p:anim calcmode="lin" valueType="num">
                      <p:cBhvr>
                        <p:cTn dur="300" fill="hold"/>
                        <p:tgtEl>
                          <p:spTgt spid="33"/>
                        </p:tgtEl>
                        <p:attrNameLst>
                          <p:attrName>ppt_h</p:attrName>
                        </p:attrNameLst>
                      </p:cBhvr>
                      <p:tavLst>
                        <p:tav tm="0">
                          <p:val>
                            <p:fltVal val="0"/>
                          </p:val>
                        </p:tav>
                        <p:tav tm="100000">
                          <p:val>
                            <p:strVal val="#ppt_h"/>
                          </p:val>
                        </p:tav>
                      </p:tavLst>
                    </p:anim>
                    <p:animEffect transition="in" filter="fade">
                      <p:cBhvr>
                        <p:cTn dur="300"/>
                        <p:tgtEl>
                          <p:spTgt spid="33"/>
                        </p:tgtEl>
                      </p:cBhvr>
                    </p:animEffect>
                  </p:childTnLst>
                </p:cTn>
              </p:par>
            </p:tnLst>
          </p:tmpl>
        </p:tmplLst>
      </p:bldP>
      <p:bldP spid="34" grpId="0" build="p">
        <p:tmplLst>
          <p:tmpl lvl="1">
            <p:tnLst>
              <p:par>
                <p:cTn presetID="42"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anim calcmode="lin" valueType="num">
                      <p:cBhvr>
                        <p:cTn dur="500" fill="hold"/>
                        <p:tgtEl>
                          <p:spTgt spid="34"/>
                        </p:tgtEl>
                        <p:attrNameLst>
                          <p:attrName>ppt_x</p:attrName>
                        </p:attrNameLst>
                      </p:cBhvr>
                      <p:tavLst>
                        <p:tav tm="0">
                          <p:val>
                            <p:strVal val="#ppt_x"/>
                          </p:val>
                        </p:tav>
                        <p:tav tm="100000">
                          <p:val>
                            <p:strVal val="#ppt_x"/>
                          </p:val>
                        </p:tav>
                      </p:tavLst>
                    </p:anim>
                    <p:anim calcmode="lin" valueType="num">
                      <p:cBhvr>
                        <p:cTn dur="500" fill="hold"/>
                        <p:tgtEl>
                          <p:spTgt spid="34"/>
                        </p:tgtEl>
                        <p:attrNameLst>
                          <p:attrName>ppt_y</p:attrName>
                        </p:attrNameLst>
                      </p:cBhvr>
                      <p:tavLst>
                        <p:tav tm="0">
                          <p:val>
                            <p:strVal val="#ppt_y+.1"/>
                          </p:val>
                        </p:tav>
                        <p:tav tm="100000">
                          <p:val>
                            <p:strVal val="#ppt_y"/>
                          </p:val>
                        </p:tav>
                      </p:tavLst>
                    </p:anim>
                  </p:childTnLst>
                </p:cTn>
              </p:par>
            </p:tnLst>
          </p:tmpl>
        </p:tmplLst>
      </p:bldP>
      <p:bldP spid="35" grpId="0" build="p">
        <p:tmplLst>
          <p:tmpl lvl="1">
            <p:tnLst>
              <p:par>
                <p:cTn presetID="10" presetClass="entr" presetSubtype="0" fill="hold" nodeType="withEffect">
                  <p:stCondLst>
                    <p:cond delay="8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animBg="1"/>
      <p:bldP spid="37" grpId="0" build="p">
        <p:tmplLst>
          <p:tmpl lvl="1">
            <p:tnLst>
              <p:par>
                <p:cTn presetID="53" presetClass="entr" presetSubtype="16"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p:cTn dur="300" fill="hold"/>
                        <p:tgtEl>
                          <p:spTgt spid="37"/>
                        </p:tgtEl>
                        <p:attrNameLst>
                          <p:attrName>ppt_w</p:attrName>
                        </p:attrNameLst>
                      </p:cBhvr>
                      <p:tavLst>
                        <p:tav tm="0">
                          <p:val>
                            <p:fltVal val="0"/>
                          </p:val>
                        </p:tav>
                        <p:tav tm="100000">
                          <p:val>
                            <p:strVal val="#ppt_w"/>
                          </p:val>
                        </p:tav>
                      </p:tavLst>
                    </p:anim>
                    <p:anim calcmode="lin" valueType="num">
                      <p:cBhvr>
                        <p:cTn dur="300" fill="hold"/>
                        <p:tgtEl>
                          <p:spTgt spid="37"/>
                        </p:tgtEl>
                        <p:attrNameLst>
                          <p:attrName>ppt_h</p:attrName>
                        </p:attrNameLst>
                      </p:cBhvr>
                      <p:tavLst>
                        <p:tav tm="0">
                          <p:val>
                            <p:fltVal val="0"/>
                          </p:val>
                        </p:tav>
                        <p:tav tm="100000">
                          <p:val>
                            <p:strVal val="#ppt_h"/>
                          </p:val>
                        </p:tav>
                      </p:tavLst>
                    </p:anim>
                    <p:animEffect transition="in" filter="fade">
                      <p:cBhvr>
                        <p:cTn dur="300"/>
                        <p:tgtEl>
                          <p:spTgt spid="37"/>
                        </p:tgtEl>
                      </p:cBhvr>
                    </p:animEffect>
                  </p:childTnLst>
                </p:cTn>
              </p:par>
            </p:tnLst>
          </p:tmpl>
        </p:tmplLst>
      </p:bldP>
      <p:bldP spid="38" grpId="0" build="p">
        <p:tmplLst>
          <p:tmpl lvl="1">
            <p:tnLst>
              <p:par>
                <p:cTn presetID="42" presetClass="entr" presetSubtype="0"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anim calcmode="lin" valueType="num">
                      <p:cBhvr>
                        <p:cTn dur="500" fill="hold"/>
                        <p:tgtEl>
                          <p:spTgt spid="38"/>
                        </p:tgtEl>
                        <p:attrNameLst>
                          <p:attrName>ppt_x</p:attrName>
                        </p:attrNameLst>
                      </p:cBhvr>
                      <p:tavLst>
                        <p:tav tm="0">
                          <p:val>
                            <p:strVal val="#ppt_x"/>
                          </p:val>
                        </p:tav>
                        <p:tav tm="100000">
                          <p:val>
                            <p:strVal val="#ppt_x"/>
                          </p:val>
                        </p:tav>
                      </p:tavLst>
                    </p:anim>
                    <p:anim calcmode="lin" valueType="num">
                      <p:cBhvr>
                        <p:cTn dur="500" fill="hold"/>
                        <p:tgtEl>
                          <p:spTgt spid="38"/>
                        </p:tgtEl>
                        <p:attrNameLst>
                          <p:attrName>ppt_y</p:attrName>
                        </p:attrNameLst>
                      </p:cBhvr>
                      <p:tavLst>
                        <p:tav tm="0">
                          <p:val>
                            <p:strVal val="#ppt_y+.1"/>
                          </p:val>
                        </p:tav>
                        <p:tav tm="100000">
                          <p:val>
                            <p:strVal val="#ppt_y"/>
                          </p:val>
                        </p:tav>
                      </p:tavLst>
                    </p:anim>
                  </p:childTnLst>
                </p:cTn>
              </p:par>
            </p:tnLst>
          </p:tmpl>
        </p:tmplLst>
      </p:bldP>
      <p:bldP spid="39" grpId="0" build="p">
        <p:tmplLst>
          <p:tmpl lvl="1">
            <p:tnLst>
              <p:par>
                <p:cTn presetID="10" presetClass="entr" presetSubtype="0" fill="hold" nodeType="withEffect">
                  <p:stCondLst>
                    <p:cond delay="80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animBg="1"/>
      <p:bldP spid="41" grpId="0" build="p">
        <p:tmplLst>
          <p:tmpl lvl="1">
            <p:tnLst>
              <p:par>
                <p:cTn presetID="53" presetClass="entr" presetSubtype="16"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 calcmode="lin" valueType="num">
                      <p:cBhvr>
                        <p:cTn dur="300" fill="hold"/>
                        <p:tgtEl>
                          <p:spTgt spid="41"/>
                        </p:tgtEl>
                        <p:attrNameLst>
                          <p:attrName>ppt_w</p:attrName>
                        </p:attrNameLst>
                      </p:cBhvr>
                      <p:tavLst>
                        <p:tav tm="0">
                          <p:val>
                            <p:fltVal val="0"/>
                          </p:val>
                        </p:tav>
                        <p:tav tm="100000">
                          <p:val>
                            <p:strVal val="#ppt_w"/>
                          </p:val>
                        </p:tav>
                      </p:tavLst>
                    </p:anim>
                    <p:anim calcmode="lin" valueType="num">
                      <p:cBhvr>
                        <p:cTn dur="300" fill="hold"/>
                        <p:tgtEl>
                          <p:spTgt spid="41"/>
                        </p:tgtEl>
                        <p:attrNameLst>
                          <p:attrName>ppt_h</p:attrName>
                        </p:attrNameLst>
                      </p:cBhvr>
                      <p:tavLst>
                        <p:tav tm="0">
                          <p:val>
                            <p:fltVal val="0"/>
                          </p:val>
                        </p:tav>
                        <p:tav tm="100000">
                          <p:val>
                            <p:strVal val="#ppt_h"/>
                          </p:val>
                        </p:tav>
                      </p:tavLst>
                    </p:anim>
                    <p:animEffect transition="in" filter="fade">
                      <p:cBhvr>
                        <p:cTn dur="300"/>
                        <p:tgtEl>
                          <p:spTgt spid="41"/>
                        </p:tgtEl>
                      </p:cBhvr>
                    </p:animEffect>
                  </p:childTnLst>
                </p:cTn>
              </p:par>
            </p:tnLst>
          </p:tmpl>
        </p:tmplLst>
      </p:bldP>
      <p:bldP spid="42" grpId="0" build="p">
        <p:tmplLst>
          <p:tmpl lvl="1">
            <p:tnLst>
              <p:par>
                <p:cTn presetID="42" presetClass="entr" presetSubtype="0"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anim calcmode="lin" valueType="num">
                      <p:cBhvr>
                        <p:cTn dur="500" fill="hold"/>
                        <p:tgtEl>
                          <p:spTgt spid="42"/>
                        </p:tgtEl>
                        <p:attrNameLst>
                          <p:attrName>ppt_x</p:attrName>
                        </p:attrNameLst>
                      </p:cBhvr>
                      <p:tavLst>
                        <p:tav tm="0">
                          <p:val>
                            <p:strVal val="#ppt_x"/>
                          </p:val>
                        </p:tav>
                        <p:tav tm="100000">
                          <p:val>
                            <p:strVal val="#ppt_x"/>
                          </p:val>
                        </p:tav>
                      </p:tavLst>
                    </p:anim>
                    <p:anim calcmode="lin" valueType="num">
                      <p:cBhvr>
                        <p:cTn dur="500" fill="hold"/>
                        <p:tgtEl>
                          <p:spTgt spid="42"/>
                        </p:tgtEl>
                        <p:attrNameLst>
                          <p:attrName>ppt_y</p:attrName>
                        </p:attrNameLst>
                      </p:cBhvr>
                      <p:tavLst>
                        <p:tav tm="0">
                          <p:val>
                            <p:strVal val="#ppt_y+.1"/>
                          </p:val>
                        </p:tav>
                        <p:tav tm="100000">
                          <p:val>
                            <p:strVal val="#ppt_y"/>
                          </p:val>
                        </p:tav>
                      </p:tavLst>
                    </p:anim>
                  </p:childTnLst>
                </p:cTn>
              </p:par>
            </p:tnLst>
          </p:tmpl>
        </p:tmplLst>
      </p:bldP>
      <p:bldP spid="43" grpId="0" build="p">
        <p:tmplLst>
          <p:tmpl lvl="1">
            <p:tnLst>
              <p:par>
                <p:cTn presetID="10" presetClass="entr" presetSubtype="0" fill="hold" nodeType="withEffect">
                  <p:stCondLst>
                    <p:cond delay="80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P spid="44" grpId="0" animBg="1"/>
      <p:bldP spid="45" grpId="0" build="p">
        <p:tmplLst>
          <p:tmpl lvl="1">
            <p:tnLst>
              <p:par>
                <p:cTn presetID="53" presetClass="entr" presetSubtype="16" fill="hold" nodeType="afterEffect">
                  <p:stCondLst>
                    <p:cond delay="0"/>
                  </p:stCondLst>
                  <p:childTnLst>
                    <p:set>
                      <p:cBhvr>
                        <p:cTn dur="1" fill="hold">
                          <p:stCondLst>
                            <p:cond delay="0"/>
                          </p:stCondLst>
                        </p:cTn>
                        <p:tgtEl>
                          <p:spTgt spid="45"/>
                        </p:tgtEl>
                        <p:attrNameLst>
                          <p:attrName>style.visibility</p:attrName>
                        </p:attrNameLst>
                      </p:cBhvr>
                      <p:to>
                        <p:strVal val="visible"/>
                      </p:to>
                    </p:set>
                    <p:anim calcmode="lin" valueType="num">
                      <p:cBhvr>
                        <p:cTn dur="300" fill="hold"/>
                        <p:tgtEl>
                          <p:spTgt spid="45"/>
                        </p:tgtEl>
                        <p:attrNameLst>
                          <p:attrName>ppt_w</p:attrName>
                        </p:attrNameLst>
                      </p:cBhvr>
                      <p:tavLst>
                        <p:tav tm="0">
                          <p:val>
                            <p:fltVal val="0"/>
                          </p:val>
                        </p:tav>
                        <p:tav tm="100000">
                          <p:val>
                            <p:strVal val="#ppt_w"/>
                          </p:val>
                        </p:tav>
                      </p:tavLst>
                    </p:anim>
                    <p:anim calcmode="lin" valueType="num">
                      <p:cBhvr>
                        <p:cTn dur="300" fill="hold"/>
                        <p:tgtEl>
                          <p:spTgt spid="45"/>
                        </p:tgtEl>
                        <p:attrNameLst>
                          <p:attrName>ppt_h</p:attrName>
                        </p:attrNameLst>
                      </p:cBhvr>
                      <p:tavLst>
                        <p:tav tm="0">
                          <p:val>
                            <p:fltVal val="0"/>
                          </p:val>
                        </p:tav>
                        <p:tav tm="100000">
                          <p:val>
                            <p:strVal val="#ppt_h"/>
                          </p:val>
                        </p:tav>
                      </p:tavLst>
                    </p:anim>
                    <p:animEffect transition="in" filter="fade">
                      <p:cBhvr>
                        <p:cTn dur="300"/>
                        <p:tgtEl>
                          <p:spTgt spid="45"/>
                        </p:tgtEl>
                      </p:cBhvr>
                    </p:animEffect>
                  </p:childTnLst>
                </p:cTn>
              </p:par>
            </p:tnLst>
          </p:tmpl>
        </p:tmplLst>
      </p:bldP>
      <p:bldP spid="46" grpId="0" build="p">
        <p:tmplLst>
          <p:tmpl lvl="1">
            <p:tnLst>
              <p:par>
                <p:cTn presetID="42" presetClass="entr" presetSubtype="0" fill="hold" nodeType="withEffect">
                  <p:stCondLst>
                    <p:cond delay="200"/>
                  </p:stCondLst>
                  <p:childTnLst>
                    <p:set>
                      <p:cBhvr>
                        <p:cTn dur="1" fill="hold">
                          <p:stCondLst>
                            <p:cond delay="0"/>
                          </p:stCondLst>
                        </p:cTn>
                        <p:tgtEl>
                          <p:spTgt spid="46"/>
                        </p:tgtEl>
                        <p:attrNameLst>
                          <p:attrName>style.visibility</p:attrName>
                        </p:attrNameLst>
                      </p:cBhvr>
                      <p:to>
                        <p:strVal val="visible"/>
                      </p:to>
                    </p:set>
                    <p:animEffect transition="in" filter="fade">
                      <p:cBhvr>
                        <p:cTn dur="500"/>
                        <p:tgtEl>
                          <p:spTgt spid="46"/>
                        </p:tgtEl>
                      </p:cBhvr>
                    </p:animEffect>
                    <p:anim calcmode="lin" valueType="num">
                      <p:cBhvr>
                        <p:cTn dur="500" fill="hold"/>
                        <p:tgtEl>
                          <p:spTgt spid="46"/>
                        </p:tgtEl>
                        <p:attrNameLst>
                          <p:attrName>ppt_x</p:attrName>
                        </p:attrNameLst>
                      </p:cBhvr>
                      <p:tavLst>
                        <p:tav tm="0">
                          <p:val>
                            <p:strVal val="#ppt_x"/>
                          </p:val>
                        </p:tav>
                        <p:tav tm="100000">
                          <p:val>
                            <p:strVal val="#ppt_x"/>
                          </p:val>
                        </p:tav>
                      </p:tavLst>
                    </p:anim>
                    <p:anim calcmode="lin" valueType="num">
                      <p:cBhvr>
                        <p:cTn dur="500" fill="hold"/>
                        <p:tgtEl>
                          <p:spTgt spid="46"/>
                        </p:tgtEl>
                        <p:attrNameLst>
                          <p:attrName>ppt_y</p:attrName>
                        </p:attrNameLst>
                      </p:cBhvr>
                      <p:tavLst>
                        <p:tav tm="0">
                          <p:val>
                            <p:strVal val="#ppt_y+.1"/>
                          </p:val>
                        </p:tav>
                        <p:tav tm="100000">
                          <p:val>
                            <p:strVal val="#ppt_y"/>
                          </p:val>
                        </p:tav>
                      </p:tavLst>
                    </p:anim>
                  </p:childTnLst>
                </p:cTn>
              </p:par>
            </p:tnLst>
          </p:tmpl>
        </p:tmplLst>
      </p:bldP>
      <p:bldP spid="47" grpId="0" build="p">
        <p:tmplLst>
          <p:tmpl lvl="1">
            <p:tnLst>
              <p:par>
                <p:cTn presetID="10" presetClass="entr" presetSubtype="0" fill="hold" nodeType="withEffect">
                  <p:stCondLst>
                    <p:cond delay="800"/>
                  </p:stCondLst>
                  <p:childTnLst>
                    <p:set>
                      <p:cBhvr>
                        <p:cTn dur="1" fill="hold">
                          <p:stCondLst>
                            <p:cond delay="0"/>
                          </p:stCondLst>
                        </p:cTn>
                        <p:tgtEl>
                          <p:spTgt spid="47"/>
                        </p:tgtEl>
                        <p:attrNameLst>
                          <p:attrName>style.visibility</p:attrName>
                        </p:attrNameLst>
                      </p:cBhvr>
                      <p:to>
                        <p:strVal val="visible"/>
                      </p:to>
                    </p:set>
                    <p:animEffect transition="in" filter="fade">
                      <p:cBhvr>
                        <p:cTn dur="500"/>
                        <p:tgtEl>
                          <p:spTgt spid="47"/>
                        </p:tgtEl>
                      </p:cBhvr>
                    </p:animEffect>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conic list 3">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644176" y="1638675"/>
            <a:ext cx="3030357" cy="782954"/>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 Placeholder 7"/>
          <p:cNvSpPr>
            <a:spLocks noGrp="1"/>
          </p:cNvSpPr>
          <p:nvPr>
            <p:ph type="body" sz="quarter" idx="39" hasCustomPrompt="1"/>
          </p:nvPr>
        </p:nvSpPr>
        <p:spPr>
          <a:xfrm>
            <a:off x="1101380" y="1684396"/>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grpSp>
        <p:nvGrpSpPr>
          <p:cNvPr id="28" name="Group 27"/>
          <p:cNvGrpSpPr/>
          <p:nvPr userDrawn="1"/>
        </p:nvGrpSpPr>
        <p:grpSpPr>
          <a:xfrm>
            <a:off x="101309" y="385540"/>
            <a:ext cx="383999" cy="342172"/>
            <a:chOff x="5270500" y="1460500"/>
            <a:chExt cx="1701800" cy="2705100"/>
          </a:xfrm>
        </p:grpSpPr>
        <p:sp>
          <p:nvSpPr>
            <p:cNvPr id="29" name="Rounded Rectangle 28"/>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29"/>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30"/>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32" name="Text Placeholder 7"/>
          <p:cNvSpPr>
            <a:spLocks noGrp="1"/>
          </p:cNvSpPr>
          <p:nvPr>
            <p:ph type="body" sz="quarter" idx="55" hasCustomPrompt="1"/>
          </p:nvPr>
        </p:nvSpPr>
        <p:spPr>
          <a:xfrm>
            <a:off x="1918408" y="1827910"/>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80%</a:t>
            </a:r>
          </a:p>
        </p:txBody>
      </p:sp>
      <p:sp>
        <p:nvSpPr>
          <p:cNvPr id="38" name="Text Placeholder 7"/>
          <p:cNvSpPr>
            <a:spLocks noGrp="1"/>
          </p:cNvSpPr>
          <p:nvPr>
            <p:ph type="body" sz="quarter" idx="19" hasCustomPrompt="1"/>
          </p:nvPr>
        </p:nvSpPr>
        <p:spPr>
          <a:xfrm>
            <a:off x="603251" y="2588938"/>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9" name="Text Placeholder 2"/>
          <p:cNvSpPr>
            <a:spLocks noGrp="1"/>
          </p:cNvSpPr>
          <p:nvPr>
            <p:ph type="body" sz="quarter" idx="16" hasCustomPrompt="1"/>
          </p:nvPr>
        </p:nvSpPr>
        <p:spPr>
          <a:xfrm>
            <a:off x="603256" y="2979949"/>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65" name="Rounded Rectangle 64"/>
          <p:cNvSpPr/>
          <p:nvPr userDrawn="1"/>
        </p:nvSpPr>
        <p:spPr>
          <a:xfrm>
            <a:off x="4548717" y="1638675"/>
            <a:ext cx="3071283" cy="782954"/>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66" name="Text Placeholder 7"/>
          <p:cNvSpPr>
            <a:spLocks noGrp="1"/>
          </p:cNvSpPr>
          <p:nvPr>
            <p:ph type="body" sz="quarter" idx="40" hasCustomPrompt="1"/>
          </p:nvPr>
        </p:nvSpPr>
        <p:spPr>
          <a:xfrm>
            <a:off x="5046847" y="1684396"/>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69" name="Text Placeholder 7"/>
          <p:cNvSpPr>
            <a:spLocks noGrp="1"/>
          </p:cNvSpPr>
          <p:nvPr>
            <p:ph type="body" sz="quarter" idx="56" hasCustomPrompt="1"/>
          </p:nvPr>
        </p:nvSpPr>
        <p:spPr>
          <a:xfrm>
            <a:off x="5818720" y="1827910"/>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80%</a:t>
            </a:r>
          </a:p>
        </p:txBody>
      </p:sp>
      <p:sp>
        <p:nvSpPr>
          <p:cNvPr id="71" name="Text Placeholder 7"/>
          <p:cNvSpPr>
            <a:spLocks noGrp="1"/>
          </p:cNvSpPr>
          <p:nvPr>
            <p:ph type="body" sz="quarter" idx="41" hasCustomPrompt="1"/>
          </p:nvPr>
        </p:nvSpPr>
        <p:spPr>
          <a:xfrm>
            <a:off x="4548717" y="2588938"/>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92" name="Text Placeholder 2"/>
          <p:cNvSpPr>
            <a:spLocks noGrp="1"/>
          </p:cNvSpPr>
          <p:nvPr>
            <p:ph type="body" sz="quarter" idx="42" hasCustomPrompt="1"/>
          </p:nvPr>
        </p:nvSpPr>
        <p:spPr>
          <a:xfrm>
            <a:off x="4548722" y="2979949"/>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110" name="Rounded Rectangle 109"/>
          <p:cNvSpPr/>
          <p:nvPr userDrawn="1"/>
        </p:nvSpPr>
        <p:spPr>
          <a:xfrm>
            <a:off x="8504768" y="1638675"/>
            <a:ext cx="3071283" cy="782954"/>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11" name="Text Placeholder 7"/>
          <p:cNvSpPr>
            <a:spLocks noGrp="1"/>
          </p:cNvSpPr>
          <p:nvPr>
            <p:ph type="body" sz="quarter" idx="43" hasCustomPrompt="1"/>
          </p:nvPr>
        </p:nvSpPr>
        <p:spPr>
          <a:xfrm>
            <a:off x="9002898" y="1684396"/>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112" name="Text Placeholder 7"/>
          <p:cNvSpPr>
            <a:spLocks noGrp="1"/>
          </p:cNvSpPr>
          <p:nvPr>
            <p:ph type="body" sz="quarter" idx="57" hasCustomPrompt="1"/>
          </p:nvPr>
        </p:nvSpPr>
        <p:spPr>
          <a:xfrm>
            <a:off x="9752193" y="1827910"/>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80%</a:t>
            </a:r>
          </a:p>
        </p:txBody>
      </p:sp>
      <p:sp>
        <p:nvSpPr>
          <p:cNvPr id="113" name="Text Placeholder 7"/>
          <p:cNvSpPr>
            <a:spLocks noGrp="1"/>
          </p:cNvSpPr>
          <p:nvPr>
            <p:ph type="body" sz="quarter" idx="44" hasCustomPrompt="1"/>
          </p:nvPr>
        </p:nvSpPr>
        <p:spPr>
          <a:xfrm>
            <a:off x="8504768" y="2588938"/>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14" name="Text Placeholder 2"/>
          <p:cNvSpPr>
            <a:spLocks noGrp="1"/>
          </p:cNvSpPr>
          <p:nvPr>
            <p:ph type="body" sz="quarter" idx="45" hasCustomPrompt="1"/>
          </p:nvPr>
        </p:nvSpPr>
        <p:spPr>
          <a:xfrm>
            <a:off x="8504773" y="2979949"/>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130" name="Rounded Rectangle 129"/>
          <p:cNvSpPr/>
          <p:nvPr userDrawn="1"/>
        </p:nvSpPr>
        <p:spPr>
          <a:xfrm>
            <a:off x="644179" y="4066912"/>
            <a:ext cx="3030356" cy="782954"/>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31" name="Text Placeholder 7"/>
          <p:cNvSpPr>
            <a:spLocks noGrp="1"/>
          </p:cNvSpPr>
          <p:nvPr>
            <p:ph type="body" sz="quarter" idx="46" hasCustomPrompt="1"/>
          </p:nvPr>
        </p:nvSpPr>
        <p:spPr>
          <a:xfrm>
            <a:off x="1101380" y="4112633"/>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136" name="Text Placeholder 7"/>
          <p:cNvSpPr>
            <a:spLocks noGrp="1"/>
          </p:cNvSpPr>
          <p:nvPr>
            <p:ph type="body" sz="quarter" idx="58" hasCustomPrompt="1"/>
          </p:nvPr>
        </p:nvSpPr>
        <p:spPr>
          <a:xfrm>
            <a:off x="1918408" y="4254871"/>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80%</a:t>
            </a:r>
          </a:p>
        </p:txBody>
      </p:sp>
      <p:sp>
        <p:nvSpPr>
          <p:cNvPr id="139" name="Text Placeholder 7"/>
          <p:cNvSpPr>
            <a:spLocks noGrp="1"/>
          </p:cNvSpPr>
          <p:nvPr>
            <p:ph type="body" sz="quarter" idx="47" hasCustomPrompt="1"/>
          </p:nvPr>
        </p:nvSpPr>
        <p:spPr>
          <a:xfrm>
            <a:off x="603251" y="5017174"/>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40" name="Text Placeholder 2"/>
          <p:cNvSpPr>
            <a:spLocks noGrp="1"/>
          </p:cNvSpPr>
          <p:nvPr>
            <p:ph type="body" sz="quarter" idx="48" hasCustomPrompt="1"/>
          </p:nvPr>
        </p:nvSpPr>
        <p:spPr>
          <a:xfrm>
            <a:off x="603256" y="5428506"/>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145" name="Rounded Rectangle 144"/>
          <p:cNvSpPr/>
          <p:nvPr userDrawn="1"/>
        </p:nvSpPr>
        <p:spPr>
          <a:xfrm>
            <a:off x="4548720" y="4066912"/>
            <a:ext cx="3071280" cy="782954"/>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6" name="Text Placeholder 7"/>
          <p:cNvSpPr>
            <a:spLocks noGrp="1"/>
          </p:cNvSpPr>
          <p:nvPr>
            <p:ph type="body" sz="quarter" idx="49" hasCustomPrompt="1"/>
          </p:nvPr>
        </p:nvSpPr>
        <p:spPr>
          <a:xfrm>
            <a:off x="5046847" y="4112633"/>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149" name="Text Placeholder 7"/>
          <p:cNvSpPr>
            <a:spLocks noGrp="1"/>
          </p:cNvSpPr>
          <p:nvPr>
            <p:ph type="body" sz="quarter" idx="59" hasCustomPrompt="1"/>
          </p:nvPr>
        </p:nvSpPr>
        <p:spPr>
          <a:xfrm>
            <a:off x="5818720" y="4254871"/>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80%</a:t>
            </a:r>
          </a:p>
        </p:txBody>
      </p:sp>
      <p:sp>
        <p:nvSpPr>
          <p:cNvPr id="151" name="Text Placeholder 7"/>
          <p:cNvSpPr>
            <a:spLocks noGrp="1"/>
          </p:cNvSpPr>
          <p:nvPr>
            <p:ph type="body" sz="quarter" idx="50" hasCustomPrompt="1"/>
          </p:nvPr>
        </p:nvSpPr>
        <p:spPr>
          <a:xfrm>
            <a:off x="4548717" y="5017174"/>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52" name="Text Placeholder 2"/>
          <p:cNvSpPr>
            <a:spLocks noGrp="1"/>
          </p:cNvSpPr>
          <p:nvPr>
            <p:ph type="body" sz="quarter" idx="51" hasCustomPrompt="1"/>
          </p:nvPr>
        </p:nvSpPr>
        <p:spPr>
          <a:xfrm>
            <a:off x="4548722" y="5428506"/>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155" name="Rounded Rectangle 154"/>
          <p:cNvSpPr/>
          <p:nvPr userDrawn="1"/>
        </p:nvSpPr>
        <p:spPr>
          <a:xfrm>
            <a:off x="8504771" y="4066912"/>
            <a:ext cx="3071280" cy="782954"/>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6" name="Text Placeholder 7"/>
          <p:cNvSpPr>
            <a:spLocks noGrp="1"/>
          </p:cNvSpPr>
          <p:nvPr>
            <p:ph type="body" sz="quarter" idx="52" hasCustomPrompt="1"/>
          </p:nvPr>
        </p:nvSpPr>
        <p:spPr>
          <a:xfrm>
            <a:off x="9002898" y="4112633"/>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157" name="Text Placeholder 7"/>
          <p:cNvSpPr>
            <a:spLocks noGrp="1"/>
          </p:cNvSpPr>
          <p:nvPr>
            <p:ph type="body" sz="quarter" idx="60" hasCustomPrompt="1"/>
          </p:nvPr>
        </p:nvSpPr>
        <p:spPr>
          <a:xfrm>
            <a:off x="9752193" y="4254871"/>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80%</a:t>
            </a:r>
          </a:p>
        </p:txBody>
      </p:sp>
      <p:sp>
        <p:nvSpPr>
          <p:cNvPr id="158" name="Text Placeholder 7"/>
          <p:cNvSpPr>
            <a:spLocks noGrp="1"/>
          </p:cNvSpPr>
          <p:nvPr>
            <p:ph type="body" sz="quarter" idx="53" hasCustomPrompt="1"/>
          </p:nvPr>
        </p:nvSpPr>
        <p:spPr>
          <a:xfrm>
            <a:off x="8504768" y="5017174"/>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59" name="Text Placeholder 2"/>
          <p:cNvSpPr>
            <a:spLocks noGrp="1"/>
          </p:cNvSpPr>
          <p:nvPr>
            <p:ph type="body" sz="quarter" idx="54" hasCustomPrompt="1"/>
          </p:nvPr>
        </p:nvSpPr>
        <p:spPr>
          <a:xfrm>
            <a:off x="8504773" y="5428506"/>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Tree>
    <p:extLst>
      <p:ext uri="{BB962C8B-B14F-4D97-AF65-F5344CB8AC3E}">
        <p14:creationId xmlns:p14="http://schemas.microsoft.com/office/powerpoint/2010/main" val="2416587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400" fill="hold"/>
                                        <p:tgtEl>
                                          <p:spTgt spid="3"/>
                                        </p:tgtEl>
                                        <p:attrNameLst>
                                          <p:attrName>ppt_w</p:attrName>
                                        </p:attrNameLst>
                                      </p:cBhvr>
                                      <p:tavLst>
                                        <p:tav tm="0">
                                          <p:val>
                                            <p:fltVal val="0"/>
                                          </p:val>
                                        </p:tav>
                                        <p:tav tm="100000">
                                          <p:val>
                                            <p:strVal val="#ppt_w"/>
                                          </p:val>
                                        </p:tav>
                                      </p:tavLst>
                                    </p:anim>
                                    <p:anim calcmode="lin" valueType="num">
                                      <p:cBhvr>
                                        <p:cTn id="22" dur="400" fill="hold"/>
                                        <p:tgtEl>
                                          <p:spTgt spid="3"/>
                                        </p:tgtEl>
                                        <p:attrNameLst>
                                          <p:attrName>ppt_h</p:attrName>
                                        </p:attrNameLst>
                                      </p:cBhvr>
                                      <p:tavLst>
                                        <p:tav tm="0">
                                          <p:val>
                                            <p:fltVal val="0"/>
                                          </p:val>
                                        </p:tav>
                                        <p:tav tm="100000">
                                          <p:val>
                                            <p:strVal val="#ppt_h"/>
                                          </p:val>
                                        </p:tav>
                                      </p:tavLst>
                                    </p:anim>
                                    <p:animEffect transition="in" filter="fade">
                                      <p:cBhvr>
                                        <p:cTn id="23" dur="400"/>
                                        <p:tgtEl>
                                          <p:spTgt spid="3"/>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 calcmode="lin" valueType="num">
                                      <p:cBhvr>
                                        <p:cTn id="27"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8"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9" dur="300"/>
                                        <p:tgtEl>
                                          <p:spTgt spid="13">
                                            <p:txEl>
                                              <p:pRg st="0" end="0"/>
                                            </p:txEl>
                                          </p:spTgt>
                                        </p:tgtEl>
                                      </p:cBhvr>
                                    </p:animEffect>
                                  </p:childTnLst>
                                </p:cTn>
                              </p:par>
                              <p:par>
                                <p:cTn id="30" presetID="42" presetClass="entr" presetSubtype="0" fill="hold" grpId="0" nodeType="withEffect">
                                  <p:stCondLst>
                                    <p:cond delay="200"/>
                                  </p:stCondLst>
                                  <p:childTnLst>
                                    <p:set>
                                      <p:cBhvr>
                                        <p:cTn id="31" dur="1" fill="hold">
                                          <p:stCondLst>
                                            <p:cond delay="0"/>
                                          </p:stCondLst>
                                        </p:cTn>
                                        <p:tgtEl>
                                          <p:spTgt spid="32">
                                            <p:txEl>
                                              <p:pRg st="0" end="0"/>
                                            </p:txEl>
                                          </p:spTgt>
                                        </p:tgtEl>
                                        <p:attrNameLst>
                                          <p:attrName>style.visibility</p:attrName>
                                        </p:attrNameLst>
                                      </p:cBhvr>
                                      <p:to>
                                        <p:strVal val="visible"/>
                                      </p:to>
                                    </p:set>
                                    <p:animEffect transition="in" filter="fade">
                                      <p:cBhvr>
                                        <p:cTn id="32" dur="400"/>
                                        <p:tgtEl>
                                          <p:spTgt spid="32">
                                            <p:txEl>
                                              <p:pRg st="0" end="0"/>
                                            </p:txEl>
                                          </p:spTgt>
                                        </p:tgtEl>
                                      </p:cBhvr>
                                    </p:animEffect>
                                    <p:anim calcmode="lin" valueType="num">
                                      <p:cBhvr>
                                        <p:cTn id="33" dur="4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34" dur="400" fill="hold"/>
                                        <p:tgtEl>
                                          <p:spTgt spid="32">
                                            <p:txEl>
                                              <p:pRg st="0" end="0"/>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
                                  </p:stCondLst>
                                  <p:childTnLst>
                                    <p:set>
                                      <p:cBhvr>
                                        <p:cTn id="36" dur="1" fill="hold">
                                          <p:stCondLst>
                                            <p:cond delay="0"/>
                                          </p:stCondLst>
                                        </p:cTn>
                                        <p:tgtEl>
                                          <p:spTgt spid="38">
                                            <p:txEl>
                                              <p:pRg st="0" end="0"/>
                                            </p:txEl>
                                          </p:spTgt>
                                        </p:tgtEl>
                                        <p:attrNameLst>
                                          <p:attrName>style.visibility</p:attrName>
                                        </p:attrNameLst>
                                      </p:cBhvr>
                                      <p:to>
                                        <p:strVal val="visible"/>
                                      </p:to>
                                    </p:set>
                                    <p:animEffect transition="in" filter="fade">
                                      <p:cBhvr>
                                        <p:cTn id="37" dur="500"/>
                                        <p:tgtEl>
                                          <p:spTgt spid="38">
                                            <p:txEl>
                                              <p:pRg st="0" end="0"/>
                                            </p:txEl>
                                          </p:spTgt>
                                        </p:tgtEl>
                                      </p:cBhvr>
                                    </p:animEffect>
                                    <p:anim calcmode="lin" valueType="num">
                                      <p:cBhvr>
                                        <p:cTn id="38"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39" dur="500" fill="hold"/>
                                        <p:tgtEl>
                                          <p:spTgt spid="38">
                                            <p:txEl>
                                              <p:pRg st="0" end="0"/>
                                            </p:txEl>
                                          </p:spTgt>
                                        </p:tgtEl>
                                        <p:attrNameLst>
                                          <p:attrName>ppt_y</p:attrName>
                                        </p:attrNameLst>
                                      </p:cBhvr>
                                      <p:tavLst>
                                        <p:tav tm="0">
                                          <p:val>
                                            <p:strVal val="#ppt_y+.1"/>
                                          </p:val>
                                        </p:tav>
                                        <p:tav tm="100000">
                                          <p:val>
                                            <p:strVal val="#ppt_y"/>
                                          </p:val>
                                        </p:tav>
                                      </p:tavLst>
                                    </p:anim>
                                  </p:childTnLst>
                                </p:cTn>
                              </p:par>
                              <p:par>
                                <p:cTn id="40" presetID="10" presetClass="entr" presetSubtype="0" fill="hold" grpId="0" nodeType="withEffect">
                                  <p:stCondLst>
                                    <p:cond delay="800"/>
                                  </p:stCondLst>
                                  <p:childTnLst>
                                    <p:set>
                                      <p:cBhvr>
                                        <p:cTn id="41" dur="1" fill="hold">
                                          <p:stCondLst>
                                            <p:cond delay="0"/>
                                          </p:stCondLst>
                                        </p:cTn>
                                        <p:tgtEl>
                                          <p:spTgt spid="39">
                                            <p:txEl>
                                              <p:pRg st="0" end="0"/>
                                            </p:txEl>
                                          </p:spTgt>
                                        </p:tgtEl>
                                        <p:attrNameLst>
                                          <p:attrName>style.visibility</p:attrName>
                                        </p:attrNameLst>
                                      </p:cBhvr>
                                      <p:to>
                                        <p:strVal val="visible"/>
                                      </p:to>
                                    </p:set>
                                    <p:animEffect transition="in" filter="fade">
                                      <p:cBhvr>
                                        <p:cTn id="42" dur="500"/>
                                        <p:tgtEl>
                                          <p:spTgt spid="39">
                                            <p:txEl>
                                              <p:pRg st="0" end="0"/>
                                            </p:txEl>
                                          </p:spTgt>
                                        </p:tgtEl>
                                      </p:cBhvr>
                                    </p:animEffect>
                                  </p:childTnLst>
                                </p:cTn>
                              </p:par>
                            </p:childTnLst>
                          </p:cTn>
                        </p:par>
                        <p:par>
                          <p:cTn id="43" fill="hold">
                            <p:stCondLst>
                              <p:cond delay="1500"/>
                            </p:stCondLst>
                            <p:childTnLst>
                              <p:par>
                                <p:cTn id="44" presetID="53" presetClass="entr" presetSubtype="16" fill="hold" grpId="0" nodeType="afterEffect">
                                  <p:stCondLst>
                                    <p:cond delay="0"/>
                                  </p:stCondLst>
                                  <p:childTnLst>
                                    <p:set>
                                      <p:cBhvr>
                                        <p:cTn id="45" dur="1" fill="hold">
                                          <p:stCondLst>
                                            <p:cond delay="0"/>
                                          </p:stCondLst>
                                        </p:cTn>
                                        <p:tgtEl>
                                          <p:spTgt spid="65"/>
                                        </p:tgtEl>
                                        <p:attrNameLst>
                                          <p:attrName>style.visibility</p:attrName>
                                        </p:attrNameLst>
                                      </p:cBhvr>
                                      <p:to>
                                        <p:strVal val="visible"/>
                                      </p:to>
                                    </p:set>
                                    <p:anim calcmode="lin" valueType="num">
                                      <p:cBhvr>
                                        <p:cTn id="46" dur="400" fill="hold"/>
                                        <p:tgtEl>
                                          <p:spTgt spid="65"/>
                                        </p:tgtEl>
                                        <p:attrNameLst>
                                          <p:attrName>ppt_w</p:attrName>
                                        </p:attrNameLst>
                                      </p:cBhvr>
                                      <p:tavLst>
                                        <p:tav tm="0">
                                          <p:val>
                                            <p:fltVal val="0"/>
                                          </p:val>
                                        </p:tav>
                                        <p:tav tm="100000">
                                          <p:val>
                                            <p:strVal val="#ppt_w"/>
                                          </p:val>
                                        </p:tav>
                                      </p:tavLst>
                                    </p:anim>
                                    <p:anim calcmode="lin" valueType="num">
                                      <p:cBhvr>
                                        <p:cTn id="47" dur="400" fill="hold"/>
                                        <p:tgtEl>
                                          <p:spTgt spid="65"/>
                                        </p:tgtEl>
                                        <p:attrNameLst>
                                          <p:attrName>ppt_h</p:attrName>
                                        </p:attrNameLst>
                                      </p:cBhvr>
                                      <p:tavLst>
                                        <p:tav tm="0">
                                          <p:val>
                                            <p:fltVal val="0"/>
                                          </p:val>
                                        </p:tav>
                                        <p:tav tm="100000">
                                          <p:val>
                                            <p:strVal val="#ppt_h"/>
                                          </p:val>
                                        </p:tav>
                                      </p:tavLst>
                                    </p:anim>
                                    <p:animEffect transition="in" filter="fade">
                                      <p:cBhvr>
                                        <p:cTn id="48" dur="400"/>
                                        <p:tgtEl>
                                          <p:spTgt spid="65"/>
                                        </p:tgtEl>
                                      </p:cBhvr>
                                    </p:animEffect>
                                  </p:childTnLst>
                                </p:cTn>
                              </p:par>
                            </p:childTnLst>
                          </p:cTn>
                        </p:par>
                        <p:par>
                          <p:cTn id="49" fill="hold">
                            <p:stCondLst>
                              <p:cond delay="2000"/>
                            </p:stCondLst>
                            <p:childTnLst>
                              <p:par>
                                <p:cTn id="50" presetID="53" presetClass="entr" presetSubtype="16" fill="hold" grpId="0" nodeType="afterEffect">
                                  <p:stCondLst>
                                    <p:cond delay="0"/>
                                  </p:stCondLst>
                                  <p:childTnLst>
                                    <p:set>
                                      <p:cBhvr>
                                        <p:cTn id="51" dur="1" fill="hold">
                                          <p:stCondLst>
                                            <p:cond delay="0"/>
                                          </p:stCondLst>
                                        </p:cTn>
                                        <p:tgtEl>
                                          <p:spTgt spid="66">
                                            <p:txEl>
                                              <p:pRg st="0" end="0"/>
                                            </p:txEl>
                                          </p:spTgt>
                                        </p:tgtEl>
                                        <p:attrNameLst>
                                          <p:attrName>style.visibility</p:attrName>
                                        </p:attrNameLst>
                                      </p:cBhvr>
                                      <p:to>
                                        <p:strVal val="visible"/>
                                      </p:to>
                                    </p:set>
                                    <p:anim calcmode="lin" valueType="num">
                                      <p:cBhvr>
                                        <p:cTn id="52" dur="300" fill="hold"/>
                                        <p:tgtEl>
                                          <p:spTgt spid="66">
                                            <p:txEl>
                                              <p:pRg st="0" end="0"/>
                                            </p:txEl>
                                          </p:spTgt>
                                        </p:tgtEl>
                                        <p:attrNameLst>
                                          <p:attrName>ppt_w</p:attrName>
                                        </p:attrNameLst>
                                      </p:cBhvr>
                                      <p:tavLst>
                                        <p:tav tm="0">
                                          <p:val>
                                            <p:fltVal val="0"/>
                                          </p:val>
                                        </p:tav>
                                        <p:tav tm="100000">
                                          <p:val>
                                            <p:strVal val="#ppt_w"/>
                                          </p:val>
                                        </p:tav>
                                      </p:tavLst>
                                    </p:anim>
                                    <p:anim calcmode="lin" valueType="num">
                                      <p:cBhvr>
                                        <p:cTn id="53" dur="300" fill="hold"/>
                                        <p:tgtEl>
                                          <p:spTgt spid="66">
                                            <p:txEl>
                                              <p:pRg st="0" end="0"/>
                                            </p:txEl>
                                          </p:spTgt>
                                        </p:tgtEl>
                                        <p:attrNameLst>
                                          <p:attrName>ppt_h</p:attrName>
                                        </p:attrNameLst>
                                      </p:cBhvr>
                                      <p:tavLst>
                                        <p:tav tm="0">
                                          <p:val>
                                            <p:fltVal val="0"/>
                                          </p:val>
                                        </p:tav>
                                        <p:tav tm="100000">
                                          <p:val>
                                            <p:strVal val="#ppt_h"/>
                                          </p:val>
                                        </p:tav>
                                      </p:tavLst>
                                    </p:anim>
                                    <p:animEffect transition="in" filter="fade">
                                      <p:cBhvr>
                                        <p:cTn id="54" dur="300"/>
                                        <p:tgtEl>
                                          <p:spTgt spid="66">
                                            <p:txEl>
                                              <p:pRg st="0" end="0"/>
                                            </p:txEl>
                                          </p:spTgt>
                                        </p:tgtEl>
                                      </p:cBhvr>
                                    </p:animEffect>
                                  </p:childTnLst>
                                </p:cTn>
                              </p:par>
                              <p:par>
                                <p:cTn id="55" presetID="42" presetClass="entr" presetSubtype="0" fill="hold" grpId="0" nodeType="withEffect">
                                  <p:stCondLst>
                                    <p:cond delay="200"/>
                                  </p:stCondLst>
                                  <p:childTnLst>
                                    <p:set>
                                      <p:cBhvr>
                                        <p:cTn id="56" dur="1" fill="hold">
                                          <p:stCondLst>
                                            <p:cond delay="0"/>
                                          </p:stCondLst>
                                        </p:cTn>
                                        <p:tgtEl>
                                          <p:spTgt spid="69">
                                            <p:txEl>
                                              <p:pRg st="0" end="0"/>
                                            </p:txEl>
                                          </p:spTgt>
                                        </p:tgtEl>
                                        <p:attrNameLst>
                                          <p:attrName>style.visibility</p:attrName>
                                        </p:attrNameLst>
                                      </p:cBhvr>
                                      <p:to>
                                        <p:strVal val="visible"/>
                                      </p:to>
                                    </p:set>
                                    <p:animEffect transition="in" filter="fade">
                                      <p:cBhvr>
                                        <p:cTn id="57" dur="400"/>
                                        <p:tgtEl>
                                          <p:spTgt spid="69">
                                            <p:txEl>
                                              <p:pRg st="0" end="0"/>
                                            </p:txEl>
                                          </p:spTgt>
                                        </p:tgtEl>
                                      </p:cBhvr>
                                    </p:animEffect>
                                    <p:anim calcmode="lin" valueType="num">
                                      <p:cBhvr>
                                        <p:cTn id="58" dur="400" fill="hold"/>
                                        <p:tgtEl>
                                          <p:spTgt spid="69">
                                            <p:txEl>
                                              <p:pRg st="0" end="0"/>
                                            </p:txEl>
                                          </p:spTgt>
                                        </p:tgtEl>
                                        <p:attrNameLst>
                                          <p:attrName>ppt_x</p:attrName>
                                        </p:attrNameLst>
                                      </p:cBhvr>
                                      <p:tavLst>
                                        <p:tav tm="0">
                                          <p:val>
                                            <p:strVal val="#ppt_x"/>
                                          </p:val>
                                        </p:tav>
                                        <p:tav tm="100000">
                                          <p:val>
                                            <p:strVal val="#ppt_x"/>
                                          </p:val>
                                        </p:tav>
                                      </p:tavLst>
                                    </p:anim>
                                    <p:anim calcmode="lin" valueType="num">
                                      <p:cBhvr>
                                        <p:cTn id="59" dur="400" fill="hold"/>
                                        <p:tgtEl>
                                          <p:spTgt spid="69">
                                            <p:txEl>
                                              <p:pRg st="0" end="0"/>
                                            </p:txEl>
                                          </p:spTgt>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00"/>
                                  </p:stCondLst>
                                  <p:childTnLst>
                                    <p:set>
                                      <p:cBhvr>
                                        <p:cTn id="61" dur="1" fill="hold">
                                          <p:stCondLst>
                                            <p:cond delay="0"/>
                                          </p:stCondLst>
                                        </p:cTn>
                                        <p:tgtEl>
                                          <p:spTgt spid="71">
                                            <p:txEl>
                                              <p:pRg st="0" end="0"/>
                                            </p:txEl>
                                          </p:spTgt>
                                        </p:tgtEl>
                                        <p:attrNameLst>
                                          <p:attrName>style.visibility</p:attrName>
                                        </p:attrNameLst>
                                      </p:cBhvr>
                                      <p:to>
                                        <p:strVal val="visible"/>
                                      </p:to>
                                    </p:set>
                                    <p:animEffect transition="in" filter="fade">
                                      <p:cBhvr>
                                        <p:cTn id="62" dur="500"/>
                                        <p:tgtEl>
                                          <p:spTgt spid="71">
                                            <p:txEl>
                                              <p:pRg st="0" end="0"/>
                                            </p:txEl>
                                          </p:spTgt>
                                        </p:tgtEl>
                                      </p:cBhvr>
                                    </p:animEffect>
                                    <p:anim calcmode="lin" valueType="num">
                                      <p:cBhvr>
                                        <p:cTn id="63" dur="500" fill="hold"/>
                                        <p:tgtEl>
                                          <p:spTgt spid="71">
                                            <p:txEl>
                                              <p:pRg st="0" end="0"/>
                                            </p:txEl>
                                          </p:spTgt>
                                        </p:tgtEl>
                                        <p:attrNameLst>
                                          <p:attrName>ppt_x</p:attrName>
                                        </p:attrNameLst>
                                      </p:cBhvr>
                                      <p:tavLst>
                                        <p:tav tm="0">
                                          <p:val>
                                            <p:strVal val="#ppt_x"/>
                                          </p:val>
                                        </p:tav>
                                        <p:tav tm="100000">
                                          <p:val>
                                            <p:strVal val="#ppt_x"/>
                                          </p:val>
                                        </p:tav>
                                      </p:tavLst>
                                    </p:anim>
                                    <p:anim calcmode="lin" valueType="num">
                                      <p:cBhvr>
                                        <p:cTn id="64" dur="500" fill="hold"/>
                                        <p:tgtEl>
                                          <p:spTgt spid="71">
                                            <p:txEl>
                                              <p:pRg st="0" end="0"/>
                                            </p:txEl>
                                          </p:spTgt>
                                        </p:tgtEl>
                                        <p:attrNameLst>
                                          <p:attrName>ppt_y</p:attrName>
                                        </p:attrNameLst>
                                      </p:cBhvr>
                                      <p:tavLst>
                                        <p:tav tm="0">
                                          <p:val>
                                            <p:strVal val="#ppt_y+.1"/>
                                          </p:val>
                                        </p:tav>
                                        <p:tav tm="100000">
                                          <p:val>
                                            <p:strVal val="#ppt_y"/>
                                          </p:val>
                                        </p:tav>
                                      </p:tavLst>
                                    </p:anim>
                                  </p:childTnLst>
                                </p:cTn>
                              </p:par>
                              <p:par>
                                <p:cTn id="65" presetID="10" presetClass="entr" presetSubtype="0" fill="hold" grpId="0" nodeType="withEffect">
                                  <p:stCondLst>
                                    <p:cond delay="800"/>
                                  </p:stCondLst>
                                  <p:childTnLst>
                                    <p:set>
                                      <p:cBhvr>
                                        <p:cTn id="66" dur="1" fill="hold">
                                          <p:stCondLst>
                                            <p:cond delay="0"/>
                                          </p:stCondLst>
                                        </p:cTn>
                                        <p:tgtEl>
                                          <p:spTgt spid="92">
                                            <p:txEl>
                                              <p:pRg st="0" end="0"/>
                                            </p:txEl>
                                          </p:spTgt>
                                        </p:tgtEl>
                                        <p:attrNameLst>
                                          <p:attrName>style.visibility</p:attrName>
                                        </p:attrNameLst>
                                      </p:cBhvr>
                                      <p:to>
                                        <p:strVal val="visible"/>
                                      </p:to>
                                    </p:set>
                                    <p:animEffect transition="in" filter="fade">
                                      <p:cBhvr>
                                        <p:cTn id="67" dur="500"/>
                                        <p:tgtEl>
                                          <p:spTgt spid="92">
                                            <p:txEl>
                                              <p:pRg st="0" end="0"/>
                                            </p:txEl>
                                          </p:spTgt>
                                        </p:tgtEl>
                                      </p:cBhvr>
                                    </p:animEffect>
                                  </p:childTnLst>
                                </p:cTn>
                              </p:par>
                            </p:childTnLst>
                          </p:cTn>
                        </p:par>
                        <p:par>
                          <p:cTn id="68" fill="hold">
                            <p:stCondLst>
                              <p:cond delay="2500"/>
                            </p:stCondLst>
                            <p:childTnLst>
                              <p:par>
                                <p:cTn id="69" presetID="53" presetClass="entr" presetSubtype="16" fill="hold" grpId="0" nodeType="afterEffect">
                                  <p:stCondLst>
                                    <p:cond delay="0"/>
                                  </p:stCondLst>
                                  <p:childTnLst>
                                    <p:set>
                                      <p:cBhvr>
                                        <p:cTn id="70" dur="1" fill="hold">
                                          <p:stCondLst>
                                            <p:cond delay="0"/>
                                          </p:stCondLst>
                                        </p:cTn>
                                        <p:tgtEl>
                                          <p:spTgt spid="110"/>
                                        </p:tgtEl>
                                        <p:attrNameLst>
                                          <p:attrName>style.visibility</p:attrName>
                                        </p:attrNameLst>
                                      </p:cBhvr>
                                      <p:to>
                                        <p:strVal val="visible"/>
                                      </p:to>
                                    </p:set>
                                    <p:anim calcmode="lin" valueType="num">
                                      <p:cBhvr>
                                        <p:cTn id="71" dur="400" fill="hold"/>
                                        <p:tgtEl>
                                          <p:spTgt spid="110"/>
                                        </p:tgtEl>
                                        <p:attrNameLst>
                                          <p:attrName>ppt_w</p:attrName>
                                        </p:attrNameLst>
                                      </p:cBhvr>
                                      <p:tavLst>
                                        <p:tav tm="0">
                                          <p:val>
                                            <p:fltVal val="0"/>
                                          </p:val>
                                        </p:tav>
                                        <p:tav tm="100000">
                                          <p:val>
                                            <p:strVal val="#ppt_w"/>
                                          </p:val>
                                        </p:tav>
                                      </p:tavLst>
                                    </p:anim>
                                    <p:anim calcmode="lin" valueType="num">
                                      <p:cBhvr>
                                        <p:cTn id="72" dur="400" fill="hold"/>
                                        <p:tgtEl>
                                          <p:spTgt spid="110"/>
                                        </p:tgtEl>
                                        <p:attrNameLst>
                                          <p:attrName>ppt_h</p:attrName>
                                        </p:attrNameLst>
                                      </p:cBhvr>
                                      <p:tavLst>
                                        <p:tav tm="0">
                                          <p:val>
                                            <p:fltVal val="0"/>
                                          </p:val>
                                        </p:tav>
                                        <p:tav tm="100000">
                                          <p:val>
                                            <p:strVal val="#ppt_h"/>
                                          </p:val>
                                        </p:tav>
                                      </p:tavLst>
                                    </p:anim>
                                    <p:animEffect transition="in" filter="fade">
                                      <p:cBhvr>
                                        <p:cTn id="73" dur="400"/>
                                        <p:tgtEl>
                                          <p:spTgt spid="110"/>
                                        </p:tgtEl>
                                      </p:cBhvr>
                                    </p:animEffect>
                                  </p:childTnLst>
                                </p:cTn>
                              </p:par>
                            </p:childTnLst>
                          </p:cTn>
                        </p:par>
                        <p:par>
                          <p:cTn id="74" fill="hold">
                            <p:stCondLst>
                              <p:cond delay="3000"/>
                            </p:stCondLst>
                            <p:childTnLst>
                              <p:par>
                                <p:cTn id="75" presetID="53" presetClass="entr" presetSubtype="16" fill="hold" grpId="0" nodeType="afterEffect">
                                  <p:stCondLst>
                                    <p:cond delay="0"/>
                                  </p:stCondLst>
                                  <p:childTnLst>
                                    <p:set>
                                      <p:cBhvr>
                                        <p:cTn id="76" dur="1" fill="hold">
                                          <p:stCondLst>
                                            <p:cond delay="0"/>
                                          </p:stCondLst>
                                        </p:cTn>
                                        <p:tgtEl>
                                          <p:spTgt spid="111">
                                            <p:txEl>
                                              <p:pRg st="0" end="0"/>
                                            </p:txEl>
                                          </p:spTgt>
                                        </p:tgtEl>
                                        <p:attrNameLst>
                                          <p:attrName>style.visibility</p:attrName>
                                        </p:attrNameLst>
                                      </p:cBhvr>
                                      <p:to>
                                        <p:strVal val="visible"/>
                                      </p:to>
                                    </p:set>
                                    <p:anim calcmode="lin" valueType="num">
                                      <p:cBhvr>
                                        <p:cTn id="77" dur="300" fill="hold"/>
                                        <p:tgtEl>
                                          <p:spTgt spid="111">
                                            <p:txEl>
                                              <p:pRg st="0" end="0"/>
                                            </p:txEl>
                                          </p:spTgt>
                                        </p:tgtEl>
                                        <p:attrNameLst>
                                          <p:attrName>ppt_w</p:attrName>
                                        </p:attrNameLst>
                                      </p:cBhvr>
                                      <p:tavLst>
                                        <p:tav tm="0">
                                          <p:val>
                                            <p:fltVal val="0"/>
                                          </p:val>
                                        </p:tav>
                                        <p:tav tm="100000">
                                          <p:val>
                                            <p:strVal val="#ppt_w"/>
                                          </p:val>
                                        </p:tav>
                                      </p:tavLst>
                                    </p:anim>
                                    <p:anim calcmode="lin" valueType="num">
                                      <p:cBhvr>
                                        <p:cTn id="78" dur="300" fill="hold"/>
                                        <p:tgtEl>
                                          <p:spTgt spid="111">
                                            <p:txEl>
                                              <p:pRg st="0" end="0"/>
                                            </p:txEl>
                                          </p:spTgt>
                                        </p:tgtEl>
                                        <p:attrNameLst>
                                          <p:attrName>ppt_h</p:attrName>
                                        </p:attrNameLst>
                                      </p:cBhvr>
                                      <p:tavLst>
                                        <p:tav tm="0">
                                          <p:val>
                                            <p:fltVal val="0"/>
                                          </p:val>
                                        </p:tav>
                                        <p:tav tm="100000">
                                          <p:val>
                                            <p:strVal val="#ppt_h"/>
                                          </p:val>
                                        </p:tav>
                                      </p:tavLst>
                                    </p:anim>
                                    <p:animEffect transition="in" filter="fade">
                                      <p:cBhvr>
                                        <p:cTn id="79" dur="300"/>
                                        <p:tgtEl>
                                          <p:spTgt spid="111">
                                            <p:txEl>
                                              <p:pRg st="0" end="0"/>
                                            </p:txEl>
                                          </p:spTgt>
                                        </p:tgtEl>
                                      </p:cBhvr>
                                    </p:animEffect>
                                  </p:childTnLst>
                                </p:cTn>
                              </p:par>
                              <p:par>
                                <p:cTn id="80" presetID="42" presetClass="entr" presetSubtype="0" fill="hold" grpId="0" nodeType="withEffect">
                                  <p:stCondLst>
                                    <p:cond delay="200"/>
                                  </p:stCondLst>
                                  <p:childTnLst>
                                    <p:set>
                                      <p:cBhvr>
                                        <p:cTn id="81" dur="1" fill="hold">
                                          <p:stCondLst>
                                            <p:cond delay="0"/>
                                          </p:stCondLst>
                                        </p:cTn>
                                        <p:tgtEl>
                                          <p:spTgt spid="112">
                                            <p:txEl>
                                              <p:pRg st="0" end="0"/>
                                            </p:txEl>
                                          </p:spTgt>
                                        </p:tgtEl>
                                        <p:attrNameLst>
                                          <p:attrName>style.visibility</p:attrName>
                                        </p:attrNameLst>
                                      </p:cBhvr>
                                      <p:to>
                                        <p:strVal val="visible"/>
                                      </p:to>
                                    </p:set>
                                    <p:animEffect transition="in" filter="fade">
                                      <p:cBhvr>
                                        <p:cTn id="82" dur="400"/>
                                        <p:tgtEl>
                                          <p:spTgt spid="112">
                                            <p:txEl>
                                              <p:pRg st="0" end="0"/>
                                            </p:txEl>
                                          </p:spTgt>
                                        </p:tgtEl>
                                      </p:cBhvr>
                                    </p:animEffect>
                                    <p:anim calcmode="lin" valueType="num">
                                      <p:cBhvr>
                                        <p:cTn id="83" dur="400" fill="hold"/>
                                        <p:tgtEl>
                                          <p:spTgt spid="112">
                                            <p:txEl>
                                              <p:pRg st="0" end="0"/>
                                            </p:txEl>
                                          </p:spTgt>
                                        </p:tgtEl>
                                        <p:attrNameLst>
                                          <p:attrName>ppt_x</p:attrName>
                                        </p:attrNameLst>
                                      </p:cBhvr>
                                      <p:tavLst>
                                        <p:tav tm="0">
                                          <p:val>
                                            <p:strVal val="#ppt_x"/>
                                          </p:val>
                                        </p:tav>
                                        <p:tav tm="100000">
                                          <p:val>
                                            <p:strVal val="#ppt_x"/>
                                          </p:val>
                                        </p:tav>
                                      </p:tavLst>
                                    </p:anim>
                                    <p:anim calcmode="lin" valueType="num">
                                      <p:cBhvr>
                                        <p:cTn id="84" dur="400" fill="hold"/>
                                        <p:tgtEl>
                                          <p:spTgt spid="112">
                                            <p:txEl>
                                              <p:pRg st="0" end="0"/>
                                            </p:txEl>
                                          </p:spTgt>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200"/>
                                  </p:stCondLst>
                                  <p:childTnLst>
                                    <p:set>
                                      <p:cBhvr>
                                        <p:cTn id="86" dur="1" fill="hold">
                                          <p:stCondLst>
                                            <p:cond delay="0"/>
                                          </p:stCondLst>
                                        </p:cTn>
                                        <p:tgtEl>
                                          <p:spTgt spid="113">
                                            <p:txEl>
                                              <p:pRg st="0" end="0"/>
                                            </p:txEl>
                                          </p:spTgt>
                                        </p:tgtEl>
                                        <p:attrNameLst>
                                          <p:attrName>style.visibility</p:attrName>
                                        </p:attrNameLst>
                                      </p:cBhvr>
                                      <p:to>
                                        <p:strVal val="visible"/>
                                      </p:to>
                                    </p:set>
                                    <p:animEffect transition="in" filter="fade">
                                      <p:cBhvr>
                                        <p:cTn id="87" dur="500"/>
                                        <p:tgtEl>
                                          <p:spTgt spid="113">
                                            <p:txEl>
                                              <p:pRg st="0" end="0"/>
                                            </p:txEl>
                                          </p:spTgt>
                                        </p:tgtEl>
                                      </p:cBhvr>
                                    </p:animEffect>
                                    <p:anim calcmode="lin" valueType="num">
                                      <p:cBhvr>
                                        <p:cTn id="88" dur="500" fill="hold"/>
                                        <p:tgtEl>
                                          <p:spTgt spid="113">
                                            <p:txEl>
                                              <p:pRg st="0" end="0"/>
                                            </p:txEl>
                                          </p:spTgt>
                                        </p:tgtEl>
                                        <p:attrNameLst>
                                          <p:attrName>ppt_x</p:attrName>
                                        </p:attrNameLst>
                                      </p:cBhvr>
                                      <p:tavLst>
                                        <p:tav tm="0">
                                          <p:val>
                                            <p:strVal val="#ppt_x"/>
                                          </p:val>
                                        </p:tav>
                                        <p:tav tm="100000">
                                          <p:val>
                                            <p:strVal val="#ppt_x"/>
                                          </p:val>
                                        </p:tav>
                                      </p:tavLst>
                                    </p:anim>
                                    <p:anim calcmode="lin" valueType="num">
                                      <p:cBhvr>
                                        <p:cTn id="89" dur="500" fill="hold"/>
                                        <p:tgtEl>
                                          <p:spTgt spid="113">
                                            <p:txEl>
                                              <p:pRg st="0" end="0"/>
                                            </p:txEl>
                                          </p:spTgt>
                                        </p:tgtEl>
                                        <p:attrNameLst>
                                          <p:attrName>ppt_y</p:attrName>
                                        </p:attrNameLst>
                                      </p:cBhvr>
                                      <p:tavLst>
                                        <p:tav tm="0">
                                          <p:val>
                                            <p:strVal val="#ppt_y+.1"/>
                                          </p:val>
                                        </p:tav>
                                        <p:tav tm="100000">
                                          <p:val>
                                            <p:strVal val="#ppt_y"/>
                                          </p:val>
                                        </p:tav>
                                      </p:tavLst>
                                    </p:anim>
                                  </p:childTnLst>
                                </p:cTn>
                              </p:par>
                              <p:par>
                                <p:cTn id="90" presetID="10" presetClass="entr" presetSubtype="0" fill="hold" grpId="0" nodeType="withEffect">
                                  <p:stCondLst>
                                    <p:cond delay="800"/>
                                  </p:stCondLst>
                                  <p:childTnLst>
                                    <p:set>
                                      <p:cBhvr>
                                        <p:cTn id="91" dur="1" fill="hold">
                                          <p:stCondLst>
                                            <p:cond delay="0"/>
                                          </p:stCondLst>
                                        </p:cTn>
                                        <p:tgtEl>
                                          <p:spTgt spid="114">
                                            <p:txEl>
                                              <p:pRg st="0" end="0"/>
                                            </p:txEl>
                                          </p:spTgt>
                                        </p:tgtEl>
                                        <p:attrNameLst>
                                          <p:attrName>style.visibility</p:attrName>
                                        </p:attrNameLst>
                                      </p:cBhvr>
                                      <p:to>
                                        <p:strVal val="visible"/>
                                      </p:to>
                                    </p:set>
                                    <p:animEffect transition="in" filter="fade">
                                      <p:cBhvr>
                                        <p:cTn id="92" dur="500"/>
                                        <p:tgtEl>
                                          <p:spTgt spid="114">
                                            <p:txEl>
                                              <p:pRg st="0" end="0"/>
                                            </p:txEl>
                                          </p:spTgt>
                                        </p:tgtEl>
                                      </p:cBhvr>
                                    </p:animEffect>
                                  </p:childTnLst>
                                </p:cTn>
                              </p:par>
                            </p:childTnLst>
                          </p:cTn>
                        </p:par>
                        <p:par>
                          <p:cTn id="93" fill="hold">
                            <p:stCondLst>
                              <p:cond delay="3500"/>
                            </p:stCondLst>
                            <p:childTnLst>
                              <p:par>
                                <p:cTn id="94" presetID="53" presetClass="entr" presetSubtype="16" fill="hold" grpId="0" nodeType="afterEffect">
                                  <p:stCondLst>
                                    <p:cond delay="0"/>
                                  </p:stCondLst>
                                  <p:childTnLst>
                                    <p:set>
                                      <p:cBhvr>
                                        <p:cTn id="95" dur="1" fill="hold">
                                          <p:stCondLst>
                                            <p:cond delay="0"/>
                                          </p:stCondLst>
                                        </p:cTn>
                                        <p:tgtEl>
                                          <p:spTgt spid="130"/>
                                        </p:tgtEl>
                                        <p:attrNameLst>
                                          <p:attrName>style.visibility</p:attrName>
                                        </p:attrNameLst>
                                      </p:cBhvr>
                                      <p:to>
                                        <p:strVal val="visible"/>
                                      </p:to>
                                    </p:set>
                                    <p:anim calcmode="lin" valueType="num">
                                      <p:cBhvr>
                                        <p:cTn id="96" dur="400" fill="hold"/>
                                        <p:tgtEl>
                                          <p:spTgt spid="130"/>
                                        </p:tgtEl>
                                        <p:attrNameLst>
                                          <p:attrName>ppt_w</p:attrName>
                                        </p:attrNameLst>
                                      </p:cBhvr>
                                      <p:tavLst>
                                        <p:tav tm="0">
                                          <p:val>
                                            <p:fltVal val="0"/>
                                          </p:val>
                                        </p:tav>
                                        <p:tav tm="100000">
                                          <p:val>
                                            <p:strVal val="#ppt_w"/>
                                          </p:val>
                                        </p:tav>
                                      </p:tavLst>
                                    </p:anim>
                                    <p:anim calcmode="lin" valueType="num">
                                      <p:cBhvr>
                                        <p:cTn id="97" dur="400" fill="hold"/>
                                        <p:tgtEl>
                                          <p:spTgt spid="130"/>
                                        </p:tgtEl>
                                        <p:attrNameLst>
                                          <p:attrName>ppt_h</p:attrName>
                                        </p:attrNameLst>
                                      </p:cBhvr>
                                      <p:tavLst>
                                        <p:tav tm="0">
                                          <p:val>
                                            <p:fltVal val="0"/>
                                          </p:val>
                                        </p:tav>
                                        <p:tav tm="100000">
                                          <p:val>
                                            <p:strVal val="#ppt_h"/>
                                          </p:val>
                                        </p:tav>
                                      </p:tavLst>
                                    </p:anim>
                                    <p:animEffect transition="in" filter="fade">
                                      <p:cBhvr>
                                        <p:cTn id="98" dur="400"/>
                                        <p:tgtEl>
                                          <p:spTgt spid="130"/>
                                        </p:tgtEl>
                                      </p:cBhvr>
                                    </p:animEffect>
                                  </p:childTnLst>
                                </p:cTn>
                              </p:par>
                            </p:childTnLst>
                          </p:cTn>
                        </p:par>
                        <p:par>
                          <p:cTn id="99" fill="hold">
                            <p:stCondLst>
                              <p:cond delay="4000"/>
                            </p:stCondLst>
                            <p:childTnLst>
                              <p:par>
                                <p:cTn id="100" presetID="53" presetClass="entr" presetSubtype="16" fill="hold" grpId="0" nodeType="afterEffect">
                                  <p:stCondLst>
                                    <p:cond delay="0"/>
                                  </p:stCondLst>
                                  <p:childTnLst>
                                    <p:set>
                                      <p:cBhvr>
                                        <p:cTn id="101" dur="1" fill="hold">
                                          <p:stCondLst>
                                            <p:cond delay="0"/>
                                          </p:stCondLst>
                                        </p:cTn>
                                        <p:tgtEl>
                                          <p:spTgt spid="131">
                                            <p:txEl>
                                              <p:pRg st="0" end="0"/>
                                            </p:txEl>
                                          </p:spTgt>
                                        </p:tgtEl>
                                        <p:attrNameLst>
                                          <p:attrName>style.visibility</p:attrName>
                                        </p:attrNameLst>
                                      </p:cBhvr>
                                      <p:to>
                                        <p:strVal val="visible"/>
                                      </p:to>
                                    </p:set>
                                    <p:anim calcmode="lin" valueType="num">
                                      <p:cBhvr>
                                        <p:cTn id="102" dur="300" fill="hold"/>
                                        <p:tgtEl>
                                          <p:spTgt spid="131">
                                            <p:txEl>
                                              <p:pRg st="0" end="0"/>
                                            </p:txEl>
                                          </p:spTgt>
                                        </p:tgtEl>
                                        <p:attrNameLst>
                                          <p:attrName>ppt_w</p:attrName>
                                        </p:attrNameLst>
                                      </p:cBhvr>
                                      <p:tavLst>
                                        <p:tav tm="0">
                                          <p:val>
                                            <p:fltVal val="0"/>
                                          </p:val>
                                        </p:tav>
                                        <p:tav tm="100000">
                                          <p:val>
                                            <p:strVal val="#ppt_w"/>
                                          </p:val>
                                        </p:tav>
                                      </p:tavLst>
                                    </p:anim>
                                    <p:anim calcmode="lin" valueType="num">
                                      <p:cBhvr>
                                        <p:cTn id="103" dur="300" fill="hold"/>
                                        <p:tgtEl>
                                          <p:spTgt spid="131">
                                            <p:txEl>
                                              <p:pRg st="0" end="0"/>
                                            </p:txEl>
                                          </p:spTgt>
                                        </p:tgtEl>
                                        <p:attrNameLst>
                                          <p:attrName>ppt_h</p:attrName>
                                        </p:attrNameLst>
                                      </p:cBhvr>
                                      <p:tavLst>
                                        <p:tav tm="0">
                                          <p:val>
                                            <p:fltVal val="0"/>
                                          </p:val>
                                        </p:tav>
                                        <p:tav tm="100000">
                                          <p:val>
                                            <p:strVal val="#ppt_h"/>
                                          </p:val>
                                        </p:tav>
                                      </p:tavLst>
                                    </p:anim>
                                    <p:animEffect transition="in" filter="fade">
                                      <p:cBhvr>
                                        <p:cTn id="104" dur="300"/>
                                        <p:tgtEl>
                                          <p:spTgt spid="131">
                                            <p:txEl>
                                              <p:pRg st="0" end="0"/>
                                            </p:txEl>
                                          </p:spTgt>
                                        </p:tgtEl>
                                      </p:cBhvr>
                                    </p:animEffect>
                                  </p:childTnLst>
                                </p:cTn>
                              </p:par>
                              <p:par>
                                <p:cTn id="105" presetID="42" presetClass="entr" presetSubtype="0" fill="hold" grpId="0" nodeType="withEffect">
                                  <p:stCondLst>
                                    <p:cond delay="200"/>
                                  </p:stCondLst>
                                  <p:childTnLst>
                                    <p:set>
                                      <p:cBhvr>
                                        <p:cTn id="106" dur="1" fill="hold">
                                          <p:stCondLst>
                                            <p:cond delay="0"/>
                                          </p:stCondLst>
                                        </p:cTn>
                                        <p:tgtEl>
                                          <p:spTgt spid="136">
                                            <p:txEl>
                                              <p:pRg st="0" end="0"/>
                                            </p:txEl>
                                          </p:spTgt>
                                        </p:tgtEl>
                                        <p:attrNameLst>
                                          <p:attrName>style.visibility</p:attrName>
                                        </p:attrNameLst>
                                      </p:cBhvr>
                                      <p:to>
                                        <p:strVal val="visible"/>
                                      </p:to>
                                    </p:set>
                                    <p:animEffect transition="in" filter="fade">
                                      <p:cBhvr>
                                        <p:cTn id="107" dur="400"/>
                                        <p:tgtEl>
                                          <p:spTgt spid="136">
                                            <p:txEl>
                                              <p:pRg st="0" end="0"/>
                                            </p:txEl>
                                          </p:spTgt>
                                        </p:tgtEl>
                                      </p:cBhvr>
                                    </p:animEffect>
                                    <p:anim calcmode="lin" valueType="num">
                                      <p:cBhvr>
                                        <p:cTn id="108" dur="400" fill="hold"/>
                                        <p:tgtEl>
                                          <p:spTgt spid="136">
                                            <p:txEl>
                                              <p:pRg st="0" end="0"/>
                                            </p:txEl>
                                          </p:spTgt>
                                        </p:tgtEl>
                                        <p:attrNameLst>
                                          <p:attrName>ppt_x</p:attrName>
                                        </p:attrNameLst>
                                      </p:cBhvr>
                                      <p:tavLst>
                                        <p:tav tm="0">
                                          <p:val>
                                            <p:strVal val="#ppt_x"/>
                                          </p:val>
                                        </p:tav>
                                        <p:tav tm="100000">
                                          <p:val>
                                            <p:strVal val="#ppt_x"/>
                                          </p:val>
                                        </p:tav>
                                      </p:tavLst>
                                    </p:anim>
                                    <p:anim calcmode="lin" valueType="num">
                                      <p:cBhvr>
                                        <p:cTn id="109" dur="400" fill="hold"/>
                                        <p:tgtEl>
                                          <p:spTgt spid="136">
                                            <p:txEl>
                                              <p:pRg st="0" end="0"/>
                                            </p:txEl>
                                          </p:spTgt>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200"/>
                                  </p:stCondLst>
                                  <p:childTnLst>
                                    <p:set>
                                      <p:cBhvr>
                                        <p:cTn id="111" dur="1" fill="hold">
                                          <p:stCondLst>
                                            <p:cond delay="0"/>
                                          </p:stCondLst>
                                        </p:cTn>
                                        <p:tgtEl>
                                          <p:spTgt spid="139">
                                            <p:txEl>
                                              <p:pRg st="0" end="0"/>
                                            </p:txEl>
                                          </p:spTgt>
                                        </p:tgtEl>
                                        <p:attrNameLst>
                                          <p:attrName>style.visibility</p:attrName>
                                        </p:attrNameLst>
                                      </p:cBhvr>
                                      <p:to>
                                        <p:strVal val="visible"/>
                                      </p:to>
                                    </p:set>
                                    <p:animEffect transition="in" filter="fade">
                                      <p:cBhvr>
                                        <p:cTn id="112" dur="500"/>
                                        <p:tgtEl>
                                          <p:spTgt spid="139">
                                            <p:txEl>
                                              <p:pRg st="0" end="0"/>
                                            </p:txEl>
                                          </p:spTgt>
                                        </p:tgtEl>
                                      </p:cBhvr>
                                    </p:animEffect>
                                    <p:anim calcmode="lin" valueType="num">
                                      <p:cBhvr>
                                        <p:cTn id="113" dur="500" fill="hold"/>
                                        <p:tgtEl>
                                          <p:spTgt spid="139">
                                            <p:txEl>
                                              <p:pRg st="0" end="0"/>
                                            </p:txEl>
                                          </p:spTgt>
                                        </p:tgtEl>
                                        <p:attrNameLst>
                                          <p:attrName>ppt_x</p:attrName>
                                        </p:attrNameLst>
                                      </p:cBhvr>
                                      <p:tavLst>
                                        <p:tav tm="0">
                                          <p:val>
                                            <p:strVal val="#ppt_x"/>
                                          </p:val>
                                        </p:tav>
                                        <p:tav tm="100000">
                                          <p:val>
                                            <p:strVal val="#ppt_x"/>
                                          </p:val>
                                        </p:tav>
                                      </p:tavLst>
                                    </p:anim>
                                    <p:anim calcmode="lin" valueType="num">
                                      <p:cBhvr>
                                        <p:cTn id="114" dur="500" fill="hold"/>
                                        <p:tgtEl>
                                          <p:spTgt spid="139">
                                            <p:txEl>
                                              <p:pRg st="0" end="0"/>
                                            </p:txEl>
                                          </p:spTgt>
                                        </p:tgtEl>
                                        <p:attrNameLst>
                                          <p:attrName>ppt_y</p:attrName>
                                        </p:attrNameLst>
                                      </p:cBhvr>
                                      <p:tavLst>
                                        <p:tav tm="0">
                                          <p:val>
                                            <p:strVal val="#ppt_y+.1"/>
                                          </p:val>
                                        </p:tav>
                                        <p:tav tm="100000">
                                          <p:val>
                                            <p:strVal val="#ppt_y"/>
                                          </p:val>
                                        </p:tav>
                                      </p:tavLst>
                                    </p:anim>
                                  </p:childTnLst>
                                </p:cTn>
                              </p:par>
                              <p:par>
                                <p:cTn id="115" presetID="10" presetClass="entr" presetSubtype="0" fill="hold" grpId="0" nodeType="withEffect">
                                  <p:stCondLst>
                                    <p:cond delay="800"/>
                                  </p:stCondLst>
                                  <p:childTnLst>
                                    <p:set>
                                      <p:cBhvr>
                                        <p:cTn id="116" dur="1" fill="hold">
                                          <p:stCondLst>
                                            <p:cond delay="0"/>
                                          </p:stCondLst>
                                        </p:cTn>
                                        <p:tgtEl>
                                          <p:spTgt spid="140">
                                            <p:txEl>
                                              <p:pRg st="0" end="0"/>
                                            </p:txEl>
                                          </p:spTgt>
                                        </p:tgtEl>
                                        <p:attrNameLst>
                                          <p:attrName>style.visibility</p:attrName>
                                        </p:attrNameLst>
                                      </p:cBhvr>
                                      <p:to>
                                        <p:strVal val="visible"/>
                                      </p:to>
                                    </p:set>
                                    <p:animEffect transition="in" filter="fade">
                                      <p:cBhvr>
                                        <p:cTn id="117" dur="500"/>
                                        <p:tgtEl>
                                          <p:spTgt spid="140">
                                            <p:txEl>
                                              <p:pRg st="0" end="0"/>
                                            </p:txEl>
                                          </p:spTgt>
                                        </p:tgtEl>
                                      </p:cBhvr>
                                    </p:animEffect>
                                  </p:childTnLst>
                                </p:cTn>
                              </p:par>
                            </p:childTnLst>
                          </p:cTn>
                        </p:par>
                        <p:par>
                          <p:cTn id="118" fill="hold">
                            <p:stCondLst>
                              <p:cond delay="4500"/>
                            </p:stCondLst>
                            <p:childTnLst>
                              <p:par>
                                <p:cTn id="119" presetID="53" presetClass="entr" presetSubtype="16" fill="hold" grpId="0" nodeType="afterEffect">
                                  <p:stCondLst>
                                    <p:cond delay="0"/>
                                  </p:stCondLst>
                                  <p:childTnLst>
                                    <p:set>
                                      <p:cBhvr>
                                        <p:cTn id="120" dur="1" fill="hold">
                                          <p:stCondLst>
                                            <p:cond delay="0"/>
                                          </p:stCondLst>
                                        </p:cTn>
                                        <p:tgtEl>
                                          <p:spTgt spid="145"/>
                                        </p:tgtEl>
                                        <p:attrNameLst>
                                          <p:attrName>style.visibility</p:attrName>
                                        </p:attrNameLst>
                                      </p:cBhvr>
                                      <p:to>
                                        <p:strVal val="visible"/>
                                      </p:to>
                                    </p:set>
                                    <p:anim calcmode="lin" valueType="num">
                                      <p:cBhvr>
                                        <p:cTn id="121" dur="400" fill="hold"/>
                                        <p:tgtEl>
                                          <p:spTgt spid="145"/>
                                        </p:tgtEl>
                                        <p:attrNameLst>
                                          <p:attrName>ppt_w</p:attrName>
                                        </p:attrNameLst>
                                      </p:cBhvr>
                                      <p:tavLst>
                                        <p:tav tm="0">
                                          <p:val>
                                            <p:fltVal val="0"/>
                                          </p:val>
                                        </p:tav>
                                        <p:tav tm="100000">
                                          <p:val>
                                            <p:strVal val="#ppt_w"/>
                                          </p:val>
                                        </p:tav>
                                      </p:tavLst>
                                    </p:anim>
                                    <p:anim calcmode="lin" valueType="num">
                                      <p:cBhvr>
                                        <p:cTn id="122" dur="400" fill="hold"/>
                                        <p:tgtEl>
                                          <p:spTgt spid="145"/>
                                        </p:tgtEl>
                                        <p:attrNameLst>
                                          <p:attrName>ppt_h</p:attrName>
                                        </p:attrNameLst>
                                      </p:cBhvr>
                                      <p:tavLst>
                                        <p:tav tm="0">
                                          <p:val>
                                            <p:fltVal val="0"/>
                                          </p:val>
                                        </p:tav>
                                        <p:tav tm="100000">
                                          <p:val>
                                            <p:strVal val="#ppt_h"/>
                                          </p:val>
                                        </p:tav>
                                      </p:tavLst>
                                    </p:anim>
                                    <p:animEffect transition="in" filter="fade">
                                      <p:cBhvr>
                                        <p:cTn id="123" dur="400"/>
                                        <p:tgtEl>
                                          <p:spTgt spid="145"/>
                                        </p:tgtEl>
                                      </p:cBhvr>
                                    </p:animEffect>
                                  </p:childTnLst>
                                </p:cTn>
                              </p:par>
                            </p:childTnLst>
                          </p:cTn>
                        </p:par>
                        <p:par>
                          <p:cTn id="124" fill="hold">
                            <p:stCondLst>
                              <p:cond delay="5000"/>
                            </p:stCondLst>
                            <p:childTnLst>
                              <p:par>
                                <p:cTn id="125" presetID="53" presetClass="entr" presetSubtype="16" fill="hold" grpId="0" nodeType="afterEffect">
                                  <p:stCondLst>
                                    <p:cond delay="0"/>
                                  </p:stCondLst>
                                  <p:childTnLst>
                                    <p:set>
                                      <p:cBhvr>
                                        <p:cTn id="126" dur="1" fill="hold">
                                          <p:stCondLst>
                                            <p:cond delay="0"/>
                                          </p:stCondLst>
                                        </p:cTn>
                                        <p:tgtEl>
                                          <p:spTgt spid="146">
                                            <p:txEl>
                                              <p:pRg st="0" end="0"/>
                                            </p:txEl>
                                          </p:spTgt>
                                        </p:tgtEl>
                                        <p:attrNameLst>
                                          <p:attrName>style.visibility</p:attrName>
                                        </p:attrNameLst>
                                      </p:cBhvr>
                                      <p:to>
                                        <p:strVal val="visible"/>
                                      </p:to>
                                    </p:set>
                                    <p:anim calcmode="lin" valueType="num">
                                      <p:cBhvr>
                                        <p:cTn id="127" dur="300" fill="hold"/>
                                        <p:tgtEl>
                                          <p:spTgt spid="146">
                                            <p:txEl>
                                              <p:pRg st="0" end="0"/>
                                            </p:txEl>
                                          </p:spTgt>
                                        </p:tgtEl>
                                        <p:attrNameLst>
                                          <p:attrName>ppt_w</p:attrName>
                                        </p:attrNameLst>
                                      </p:cBhvr>
                                      <p:tavLst>
                                        <p:tav tm="0">
                                          <p:val>
                                            <p:fltVal val="0"/>
                                          </p:val>
                                        </p:tav>
                                        <p:tav tm="100000">
                                          <p:val>
                                            <p:strVal val="#ppt_w"/>
                                          </p:val>
                                        </p:tav>
                                      </p:tavLst>
                                    </p:anim>
                                    <p:anim calcmode="lin" valueType="num">
                                      <p:cBhvr>
                                        <p:cTn id="128" dur="300" fill="hold"/>
                                        <p:tgtEl>
                                          <p:spTgt spid="146">
                                            <p:txEl>
                                              <p:pRg st="0" end="0"/>
                                            </p:txEl>
                                          </p:spTgt>
                                        </p:tgtEl>
                                        <p:attrNameLst>
                                          <p:attrName>ppt_h</p:attrName>
                                        </p:attrNameLst>
                                      </p:cBhvr>
                                      <p:tavLst>
                                        <p:tav tm="0">
                                          <p:val>
                                            <p:fltVal val="0"/>
                                          </p:val>
                                        </p:tav>
                                        <p:tav tm="100000">
                                          <p:val>
                                            <p:strVal val="#ppt_h"/>
                                          </p:val>
                                        </p:tav>
                                      </p:tavLst>
                                    </p:anim>
                                    <p:animEffect transition="in" filter="fade">
                                      <p:cBhvr>
                                        <p:cTn id="129" dur="300"/>
                                        <p:tgtEl>
                                          <p:spTgt spid="146">
                                            <p:txEl>
                                              <p:pRg st="0" end="0"/>
                                            </p:txEl>
                                          </p:spTgt>
                                        </p:tgtEl>
                                      </p:cBhvr>
                                    </p:animEffect>
                                  </p:childTnLst>
                                </p:cTn>
                              </p:par>
                              <p:par>
                                <p:cTn id="130" presetID="42" presetClass="entr" presetSubtype="0" fill="hold" grpId="0" nodeType="withEffect">
                                  <p:stCondLst>
                                    <p:cond delay="200"/>
                                  </p:stCondLst>
                                  <p:childTnLst>
                                    <p:set>
                                      <p:cBhvr>
                                        <p:cTn id="131" dur="1" fill="hold">
                                          <p:stCondLst>
                                            <p:cond delay="0"/>
                                          </p:stCondLst>
                                        </p:cTn>
                                        <p:tgtEl>
                                          <p:spTgt spid="149">
                                            <p:txEl>
                                              <p:pRg st="0" end="0"/>
                                            </p:txEl>
                                          </p:spTgt>
                                        </p:tgtEl>
                                        <p:attrNameLst>
                                          <p:attrName>style.visibility</p:attrName>
                                        </p:attrNameLst>
                                      </p:cBhvr>
                                      <p:to>
                                        <p:strVal val="visible"/>
                                      </p:to>
                                    </p:set>
                                    <p:animEffect transition="in" filter="fade">
                                      <p:cBhvr>
                                        <p:cTn id="132" dur="400"/>
                                        <p:tgtEl>
                                          <p:spTgt spid="149">
                                            <p:txEl>
                                              <p:pRg st="0" end="0"/>
                                            </p:txEl>
                                          </p:spTgt>
                                        </p:tgtEl>
                                      </p:cBhvr>
                                    </p:animEffect>
                                    <p:anim calcmode="lin" valueType="num">
                                      <p:cBhvr>
                                        <p:cTn id="133" dur="400" fill="hold"/>
                                        <p:tgtEl>
                                          <p:spTgt spid="149">
                                            <p:txEl>
                                              <p:pRg st="0" end="0"/>
                                            </p:txEl>
                                          </p:spTgt>
                                        </p:tgtEl>
                                        <p:attrNameLst>
                                          <p:attrName>ppt_x</p:attrName>
                                        </p:attrNameLst>
                                      </p:cBhvr>
                                      <p:tavLst>
                                        <p:tav tm="0">
                                          <p:val>
                                            <p:strVal val="#ppt_x"/>
                                          </p:val>
                                        </p:tav>
                                        <p:tav tm="100000">
                                          <p:val>
                                            <p:strVal val="#ppt_x"/>
                                          </p:val>
                                        </p:tav>
                                      </p:tavLst>
                                    </p:anim>
                                    <p:anim calcmode="lin" valueType="num">
                                      <p:cBhvr>
                                        <p:cTn id="134" dur="400" fill="hold"/>
                                        <p:tgtEl>
                                          <p:spTgt spid="149">
                                            <p:txEl>
                                              <p:pRg st="0" end="0"/>
                                            </p:txEl>
                                          </p:spTgt>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200"/>
                                  </p:stCondLst>
                                  <p:childTnLst>
                                    <p:set>
                                      <p:cBhvr>
                                        <p:cTn id="136" dur="1" fill="hold">
                                          <p:stCondLst>
                                            <p:cond delay="0"/>
                                          </p:stCondLst>
                                        </p:cTn>
                                        <p:tgtEl>
                                          <p:spTgt spid="151">
                                            <p:txEl>
                                              <p:pRg st="0" end="0"/>
                                            </p:txEl>
                                          </p:spTgt>
                                        </p:tgtEl>
                                        <p:attrNameLst>
                                          <p:attrName>style.visibility</p:attrName>
                                        </p:attrNameLst>
                                      </p:cBhvr>
                                      <p:to>
                                        <p:strVal val="visible"/>
                                      </p:to>
                                    </p:set>
                                    <p:animEffect transition="in" filter="fade">
                                      <p:cBhvr>
                                        <p:cTn id="137" dur="500"/>
                                        <p:tgtEl>
                                          <p:spTgt spid="151">
                                            <p:txEl>
                                              <p:pRg st="0" end="0"/>
                                            </p:txEl>
                                          </p:spTgt>
                                        </p:tgtEl>
                                      </p:cBhvr>
                                    </p:animEffect>
                                    <p:anim calcmode="lin" valueType="num">
                                      <p:cBhvr>
                                        <p:cTn id="138" dur="500" fill="hold"/>
                                        <p:tgtEl>
                                          <p:spTgt spid="151">
                                            <p:txEl>
                                              <p:pRg st="0" end="0"/>
                                            </p:txEl>
                                          </p:spTgt>
                                        </p:tgtEl>
                                        <p:attrNameLst>
                                          <p:attrName>ppt_x</p:attrName>
                                        </p:attrNameLst>
                                      </p:cBhvr>
                                      <p:tavLst>
                                        <p:tav tm="0">
                                          <p:val>
                                            <p:strVal val="#ppt_x"/>
                                          </p:val>
                                        </p:tav>
                                        <p:tav tm="100000">
                                          <p:val>
                                            <p:strVal val="#ppt_x"/>
                                          </p:val>
                                        </p:tav>
                                      </p:tavLst>
                                    </p:anim>
                                    <p:anim calcmode="lin" valueType="num">
                                      <p:cBhvr>
                                        <p:cTn id="139" dur="500" fill="hold"/>
                                        <p:tgtEl>
                                          <p:spTgt spid="151">
                                            <p:txEl>
                                              <p:pRg st="0" end="0"/>
                                            </p:txEl>
                                          </p:spTgt>
                                        </p:tgtEl>
                                        <p:attrNameLst>
                                          <p:attrName>ppt_y</p:attrName>
                                        </p:attrNameLst>
                                      </p:cBhvr>
                                      <p:tavLst>
                                        <p:tav tm="0">
                                          <p:val>
                                            <p:strVal val="#ppt_y+.1"/>
                                          </p:val>
                                        </p:tav>
                                        <p:tav tm="100000">
                                          <p:val>
                                            <p:strVal val="#ppt_y"/>
                                          </p:val>
                                        </p:tav>
                                      </p:tavLst>
                                    </p:anim>
                                  </p:childTnLst>
                                </p:cTn>
                              </p:par>
                              <p:par>
                                <p:cTn id="140" presetID="10" presetClass="entr" presetSubtype="0" fill="hold" grpId="0" nodeType="withEffect">
                                  <p:stCondLst>
                                    <p:cond delay="800"/>
                                  </p:stCondLst>
                                  <p:childTnLst>
                                    <p:set>
                                      <p:cBhvr>
                                        <p:cTn id="141" dur="1" fill="hold">
                                          <p:stCondLst>
                                            <p:cond delay="0"/>
                                          </p:stCondLst>
                                        </p:cTn>
                                        <p:tgtEl>
                                          <p:spTgt spid="152">
                                            <p:txEl>
                                              <p:pRg st="0" end="0"/>
                                            </p:txEl>
                                          </p:spTgt>
                                        </p:tgtEl>
                                        <p:attrNameLst>
                                          <p:attrName>style.visibility</p:attrName>
                                        </p:attrNameLst>
                                      </p:cBhvr>
                                      <p:to>
                                        <p:strVal val="visible"/>
                                      </p:to>
                                    </p:set>
                                    <p:animEffect transition="in" filter="fade">
                                      <p:cBhvr>
                                        <p:cTn id="142" dur="500"/>
                                        <p:tgtEl>
                                          <p:spTgt spid="152">
                                            <p:txEl>
                                              <p:pRg st="0" end="0"/>
                                            </p:txEl>
                                          </p:spTgt>
                                        </p:tgtEl>
                                      </p:cBhvr>
                                    </p:animEffect>
                                  </p:childTnLst>
                                </p:cTn>
                              </p:par>
                            </p:childTnLst>
                          </p:cTn>
                        </p:par>
                        <p:par>
                          <p:cTn id="143" fill="hold">
                            <p:stCondLst>
                              <p:cond delay="5500"/>
                            </p:stCondLst>
                            <p:childTnLst>
                              <p:par>
                                <p:cTn id="144" presetID="53" presetClass="entr" presetSubtype="16" fill="hold" grpId="0" nodeType="afterEffect">
                                  <p:stCondLst>
                                    <p:cond delay="0"/>
                                  </p:stCondLst>
                                  <p:childTnLst>
                                    <p:set>
                                      <p:cBhvr>
                                        <p:cTn id="145" dur="1" fill="hold">
                                          <p:stCondLst>
                                            <p:cond delay="0"/>
                                          </p:stCondLst>
                                        </p:cTn>
                                        <p:tgtEl>
                                          <p:spTgt spid="155"/>
                                        </p:tgtEl>
                                        <p:attrNameLst>
                                          <p:attrName>style.visibility</p:attrName>
                                        </p:attrNameLst>
                                      </p:cBhvr>
                                      <p:to>
                                        <p:strVal val="visible"/>
                                      </p:to>
                                    </p:set>
                                    <p:anim calcmode="lin" valueType="num">
                                      <p:cBhvr>
                                        <p:cTn id="146" dur="400" fill="hold"/>
                                        <p:tgtEl>
                                          <p:spTgt spid="155"/>
                                        </p:tgtEl>
                                        <p:attrNameLst>
                                          <p:attrName>ppt_w</p:attrName>
                                        </p:attrNameLst>
                                      </p:cBhvr>
                                      <p:tavLst>
                                        <p:tav tm="0">
                                          <p:val>
                                            <p:fltVal val="0"/>
                                          </p:val>
                                        </p:tav>
                                        <p:tav tm="100000">
                                          <p:val>
                                            <p:strVal val="#ppt_w"/>
                                          </p:val>
                                        </p:tav>
                                      </p:tavLst>
                                    </p:anim>
                                    <p:anim calcmode="lin" valueType="num">
                                      <p:cBhvr>
                                        <p:cTn id="147" dur="400" fill="hold"/>
                                        <p:tgtEl>
                                          <p:spTgt spid="155"/>
                                        </p:tgtEl>
                                        <p:attrNameLst>
                                          <p:attrName>ppt_h</p:attrName>
                                        </p:attrNameLst>
                                      </p:cBhvr>
                                      <p:tavLst>
                                        <p:tav tm="0">
                                          <p:val>
                                            <p:fltVal val="0"/>
                                          </p:val>
                                        </p:tav>
                                        <p:tav tm="100000">
                                          <p:val>
                                            <p:strVal val="#ppt_h"/>
                                          </p:val>
                                        </p:tav>
                                      </p:tavLst>
                                    </p:anim>
                                    <p:animEffect transition="in" filter="fade">
                                      <p:cBhvr>
                                        <p:cTn id="148" dur="400"/>
                                        <p:tgtEl>
                                          <p:spTgt spid="155"/>
                                        </p:tgtEl>
                                      </p:cBhvr>
                                    </p:animEffect>
                                  </p:childTnLst>
                                </p:cTn>
                              </p:par>
                            </p:childTnLst>
                          </p:cTn>
                        </p:par>
                        <p:par>
                          <p:cTn id="149" fill="hold">
                            <p:stCondLst>
                              <p:cond delay="6000"/>
                            </p:stCondLst>
                            <p:childTnLst>
                              <p:par>
                                <p:cTn id="150" presetID="53" presetClass="entr" presetSubtype="16" fill="hold" grpId="0" nodeType="afterEffect">
                                  <p:stCondLst>
                                    <p:cond delay="0"/>
                                  </p:stCondLst>
                                  <p:childTnLst>
                                    <p:set>
                                      <p:cBhvr>
                                        <p:cTn id="151" dur="1" fill="hold">
                                          <p:stCondLst>
                                            <p:cond delay="0"/>
                                          </p:stCondLst>
                                        </p:cTn>
                                        <p:tgtEl>
                                          <p:spTgt spid="156">
                                            <p:txEl>
                                              <p:pRg st="0" end="0"/>
                                            </p:txEl>
                                          </p:spTgt>
                                        </p:tgtEl>
                                        <p:attrNameLst>
                                          <p:attrName>style.visibility</p:attrName>
                                        </p:attrNameLst>
                                      </p:cBhvr>
                                      <p:to>
                                        <p:strVal val="visible"/>
                                      </p:to>
                                    </p:set>
                                    <p:anim calcmode="lin" valueType="num">
                                      <p:cBhvr>
                                        <p:cTn id="152" dur="300" fill="hold"/>
                                        <p:tgtEl>
                                          <p:spTgt spid="156">
                                            <p:txEl>
                                              <p:pRg st="0" end="0"/>
                                            </p:txEl>
                                          </p:spTgt>
                                        </p:tgtEl>
                                        <p:attrNameLst>
                                          <p:attrName>ppt_w</p:attrName>
                                        </p:attrNameLst>
                                      </p:cBhvr>
                                      <p:tavLst>
                                        <p:tav tm="0">
                                          <p:val>
                                            <p:fltVal val="0"/>
                                          </p:val>
                                        </p:tav>
                                        <p:tav tm="100000">
                                          <p:val>
                                            <p:strVal val="#ppt_w"/>
                                          </p:val>
                                        </p:tav>
                                      </p:tavLst>
                                    </p:anim>
                                    <p:anim calcmode="lin" valueType="num">
                                      <p:cBhvr>
                                        <p:cTn id="153" dur="300" fill="hold"/>
                                        <p:tgtEl>
                                          <p:spTgt spid="156">
                                            <p:txEl>
                                              <p:pRg st="0" end="0"/>
                                            </p:txEl>
                                          </p:spTgt>
                                        </p:tgtEl>
                                        <p:attrNameLst>
                                          <p:attrName>ppt_h</p:attrName>
                                        </p:attrNameLst>
                                      </p:cBhvr>
                                      <p:tavLst>
                                        <p:tav tm="0">
                                          <p:val>
                                            <p:fltVal val="0"/>
                                          </p:val>
                                        </p:tav>
                                        <p:tav tm="100000">
                                          <p:val>
                                            <p:strVal val="#ppt_h"/>
                                          </p:val>
                                        </p:tav>
                                      </p:tavLst>
                                    </p:anim>
                                    <p:animEffect transition="in" filter="fade">
                                      <p:cBhvr>
                                        <p:cTn id="154" dur="300"/>
                                        <p:tgtEl>
                                          <p:spTgt spid="156">
                                            <p:txEl>
                                              <p:pRg st="0" end="0"/>
                                            </p:txEl>
                                          </p:spTgt>
                                        </p:tgtEl>
                                      </p:cBhvr>
                                    </p:animEffect>
                                  </p:childTnLst>
                                </p:cTn>
                              </p:par>
                              <p:par>
                                <p:cTn id="155" presetID="42" presetClass="entr" presetSubtype="0" fill="hold" grpId="0" nodeType="withEffect">
                                  <p:stCondLst>
                                    <p:cond delay="200"/>
                                  </p:stCondLst>
                                  <p:childTnLst>
                                    <p:set>
                                      <p:cBhvr>
                                        <p:cTn id="156" dur="1" fill="hold">
                                          <p:stCondLst>
                                            <p:cond delay="0"/>
                                          </p:stCondLst>
                                        </p:cTn>
                                        <p:tgtEl>
                                          <p:spTgt spid="157">
                                            <p:txEl>
                                              <p:pRg st="0" end="0"/>
                                            </p:txEl>
                                          </p:spTgt>
                                        </p:tgtEl>
                                        <p:attrNameLst>
                                          <p:attrName>style.visibility</p:attrName>
                                        </p:attrNameLst>
                                      </p:cBhvr>
                                      <p:to>
                                        <p:strVal val="visible"/>
                                      </p:to>
                                    </p:set>
                                    <p:animEffect transition="in" filter="fade">
                                      <p:cBhvr>
                                        <p:cTn id="157" dur="400"/>
                                        <p:tgtEl>
                                          <p:spTgt spid="157">
                                            <p:txEl>
                                              <p:pRg st="0" end="0"/>
                                            </p:txEl>
                                          </p:spTgt>
                                        </p:tgtEl>
                                      </p:cBhvr>
                                    </p:animEffect>
                                    <p:anim calcmode="lin" valueType="num">
                                      <p:cBhvr>
                                        <p:cTn id="158" dur="400" fill="hold"/>
                                        <p:tgtEl>
                                          <p:spTgt spid="157">
                                            <p:txEl>
                                              <p:pRg st="0" end="0"/>
                                            </p:txEl>
                                          </p:spTgt>
                                        </p:tgtEl>
                                        <p:attrNameLst>
                                          <p:attrName>ppt_x</p:attrName>
                                        </p:attrNameLst>
                                      </p:cBhvr>
                                      <p:tavLst>
                                        <p:tav tm="0">
                                          <p:val>
                                            <p:strVal val="#ppt_x"/>
                                          </p:val>
                                        </p:tav>
                                        <p:tav tm="100000">
                                          <p:val>
                                            <p:strVal val="#ppt_x"/>
                                          </p:val>
                                        </p:tav>
                                      </p:tavLst>
                                    </p:anim>
                                    <p:anim calcmode="lin" valueType="num">
                                      <p:cBhvr>
                                        <p:cTn id="159" dur="400" fill="hold"/>
                                        <p:tgtEl>
                                          <p:spTgt spid="157">
                                            <p:txEl>
                                              <p:pRg st="0" end="0"/>
                                            </p:txEl>
                                          </p:spTgt>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200"/>
                                  </p:stCondLst>
                                  <p:childTnLst>
                                    <p:set>
                                      <p:cBhvr>
                                        <p:cTn id="161" dur="1" fill="hold">
                                          <p:stCondLst>
                                            <p:cond delay="0"/>
                                          </p:stCondLst>
                                        </p:cTn>
                                        <p:tgtEl>
                                          <p:spTgt spid="158">
                                            <p:txEl>
                                              <p:pRg st="0" end="0"/>
                                            </p:txEl>
                                          </p:spTgt>
                                        </p:tgtEl>
                                        <p:attrNameLst>
                                          <p:attrName>style.visibility</p:attrName>
                                        </p:attrNameLst>
                                      </p:cBhvr>
                                      <p:to>
                                        <p:strVal val="visible"/>
                                      </p:to>
                                    </p:set>
                                    <p:animEffect transition="in" filter="fade">
                                      <p:cBhvr>
                                        <p:cTn id="162" dur="500"/>
                                        <p:tgtEl>
                                          <p:spTgt spid="158">
                                            <p:txEl>
                                              <p:pRg st="0" end="0"/>
                                            </p:txEl>
                                          </p:spTgt>
                                        </p:tgtEl>
                                      </p:cBhvr>
                                    </p:animEffect>
                                    <p:anim calcmode="lin" valueType="num">
                                      <p:cBhvr>
                                        <p:cTn id="163" dur="500" fill="hold"/>
                                        <p:tgtEl>
                                          <p:spTgt spid="158">
                                            <p:txEl>
                                              <p:pRg st="0" end="0"/>
                                            </p:txEl>
                                          </p:spTgt>
                                        </p:tgtEl>
                                        <p:attrNameLst>
                                          <p:attrName>ppt_x</p:attrName>
                                        </p:attrNameLst>
                                      </p:cBhvr>
                                      <p:tavLst>
                                        <p:tav tm="0">
                                          <p:val>
                                            <p:strVal val="#ppt_x"/>
                                          </p:val>
                                        </p:tav>
                                        <p:tav tm="100000">
                                          <p:val>
                                            <p:strVal val="#ppt_x"/>
                                          </p:val>
                                        </p:tav>
                                      </p:tavLst>
                                    </p:anim>
                                    <p:anim calcmode="lin" valueType="num">
                                      <p:cBhvr>
                                        <p:cTn id="164" dur="500" fill="hold"/>
                                        <p:tgtEl>
                                          <p:spTgt spid="158">
                                            <p:txEl>
                                              <p:pRg st="0" end="0"/>
                                            </p:txEl>
                                          </p:spTgt>
                                        </p:tgtEl>
                                        <p:attrNameLst>
                                          <p:attrName>ppt_y</p:attrName>
                                        </p:attrNameLst>
                                      </p:cBhvr>
                                      <p:tavLst>
                                        <p:tav tm="0">
                                          <p:val>
                                            <p:strVal val="#ppt_y+.1"/>
                                          </p:val>
                                        </p:tav>
                                        <p:tav tm="100000">
                                          <p:val>
                                            <p:strVal val="#ppt_y"/>
                                          </p:val>
                                        </p:tav>
                                      </p:tavLst>
                                    </p:anim>
                                  </p:childTnLst>
                                </p:cTn>
                              </p:par>
                              <p:par>
                                <p:cTn id="165" presetID="10" presetClass="entr" presetSubtype="0" fill="hold" grpId="0" nodeType="withEffect">
                                  <p:stCondLst>
                                    <p:cond delay="800"/>
                                  </p:stCondLst>
                                  <p:childTnLst>
                                    <p:set>
                                      <p:cBhvr>
                                        <p:cTn id="166" dur="1" fill="hold">
                                          <p:stCondLst>
                                            <p:cond delay="0"/>
                                          </p:stCondLst>
                                        </p:cTn>
                                        <p:tgtEl>
                                          <p:spTgt spid="159">
                                            <p:txEl>
                                              <p:pRg st="0" end="0"/>
                                            </p:txEl>
                                          </p:spTgt>
                                        </p:tgtEl>
                                        <p:attrNameLst>
                                          <p:attrName>style.visibility</p:attrName>
                                        </p:attrNameLst>
                                      </p:cBhvr>
                                      <p:to>
                                        <p:strVal val="visible"/>
                                      </p:to>
                                    </p:set>
                                    <p:animEffect transition="in" filter="fade">
                                      <p:cBhvr>
                                        <p:cTn id="167" dur="500"/>
                                        <p:tgtEl>
                                          <p:spTgt spid="1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32" grpId="0" build="p">
        <p:tmplLst>
          <p:tmpl lvl="1">
            <p:tnLst>
              <p:par>
                <p:cTn presetID="42" presetClass="entr" presetSubtype="0"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Effect transition="in" filter="fade">
                      <p:cBhvr>
                        <p:cTn dur="400"/>
                        <p:tgtEl>
                          <p:spTgt spid="32"/>
                        </p:tgtEl>
                      </p:cBhvr>
                    </p:animEffect>
                    <p:anim calcmode="lin" valueType="num">
                      <p:cBhvr>
                        <p:cTn dur="400" fill="hold"/>
                        <p:tgtEl>
                          <p:spTgt spid="32"/>
                        </p:tgtEl>
                        <p:attrNameLst>
                          <p:attrName>ppt_x</p:attrName>
                        </p:attrNameLst>
                      </p:cBhvr>
                      <p:tavLst>
                        <p:tav tm="0">
                          <p:val>
                            <p:strVal val="#ppt_x"/>
                          </p:val>
                        </p:tav>
                        <p:tav tm="100000">
                          <p:val>
                            <p:strVal val="#ppt_x"/>
                          </p:val>
                        </p:tav>
                      </p:tavLst>
                    </p:anim>
                    <p:anim calcmode="lin" valueType="num">
                      <p:cBhvr>
                        <p:cTn dur="400" fill="hold"/>
                        <p:tgtEl>
                          <p:spTgt spid="32"/>
                        </p:tgtEl>
                        <p:attrNameLst>
                          <p:attrName>ppt_y</p:attrName>
                        </p:attrNameLst>
                      </p:cBhvr>
                      <p:tavLst>
                        <p:tav tm="0">
                          <p:val>
                            <p:strVal val="#ppt_y+.1"/>
                          </p:val>
                        </p:tav>
                        <p:tav tm="100000">
                          <p:val>
                            <p:strVal val="#ppt_y"/>
                          </p:val>
                        </p:tav>
                      </p:tavLst>
                    </p:anim>
                  </p:childTnLst>
                </p:cTn>
              </p:par>
            </p:tnLst>
          </p:tmpl>
        </p:tmplLst>
      </p:bldP>
      <p:bldP spid="38" grpId="0" build="p">
        <p:tmplLst>
          <p:tmpl lvl="1">
            <p:tnLst>
              <p:par>
                <p:cTn presetID="42" presetClass="entr" presetSubtype="0"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anim calcmode="lin" valueType="num">
                      <p:cBhvr>
                        <p:cTn dur="500" fill="hold"/>
                        <p:tgtEl>
                          <p:spTgt spid="38"/>
                        </p:tgtEl>
                        <p:attrNameLst>
                          <p:attrName>ppt_x</p:attrName>
                        </p:attrNameLst>
                      </p:cBhvr>
                      <p:tavLst>
                        <p:tav tm="0">
                          <p:val>
                            <p:strVal val="#ppt_x"/>
                          </p:val>
                        </p:tav>
                        <p:tav tm="100000">
                          <p:val>
                            <p:strVal val="#ppt_x"/>
                          </p:val>
                        </p:tav>
                      </p:tavLst>
                    </p:anim>
                    <p:anim calcmode="lin" valueType="num">
                      <p:cBhvr>
                        <p:cTn dur="500" fill="hold"/>
                        <p:tgtEl>
                          <p:spTgt spid="38"/>
                        </p:tgtEl>
                        <p:attrNameLst>
                          <p:attrName>ppt_y</p:attrName>
                        </p:attrNameLst>
                      </p:cBhvr>
                      <p:tavLst>
                        <p:tav tm="0">
                          <p:val>
                            <p:strVal val="#ppt_y+.1"/>
                          </p:val>
                        </p:tav>
                        <p:tav tm="100000">
                          <p:val>
                            <p:strVal val="#ppt_y"/>
                          </p:val>
                        </p:tav>
                      </p:tavLst>
                    </p:anim>
                  </p:childTnLst>
                </p:cTn>
              </p:par>
            </p:tnLst>
          </p:tmpl>
        </p:tmplLst>
      </p:bldP>
      <p:bldP spid="39" grpId="0" build="p">
        <p:tmplLst>
          <p:tmpl lvl="1">
            <p:tnLst>
              <p:par>
                <p:cTn presetID="10" presetClass="entr" presetSubtype="0" fill="hold" nodeType="withEffect">
                  <p:stCondLst>
                    <p:cond delay="80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65" grpId="0" animBg="1"/>
      <p:bldP spid="66" grpId="0" build="p">
        <p:tmplLst>
          <p:tmpl lvl="1">
            <p:tnLst>
              <p:par>
                <p:cTn presetID="53" presetClass="entr" presetSubtype="16" fill="hold" nodeType="afterEffect">
                  <p:stCondLst>
                    <p:cond delay="0"/>
                  </p:stCondLst>
                  <p:childTnLst>
                    <p:set>
                      <p:cBhvr>
                        <p:cTn dur="1" fill="hold">
                          <p:stCondLst>
                            <p:cond delay="0"/>
                          </p:stCondLst>
                        </p:cTn>
                        <p:tgtEl>
                          <p:spTgt spid="66"/>
                        </p:tgtEl>
                        <p:attrNameLst>
                          <p:attrName>style.visibility</p:attrName>
                        </p:attrNameLst>
                      </p:cBhvr>
                      <p:to>
                        <p:strVal val="visible"/>
                      </p:to>
                    </p:set>
                    <p:anim calcmode="lin" valueType="num">
                      <p:cBhvr>
                        <p:cTn dur="300" fill="hold"/>
                        <p:tgtEl>
                          <p:spTgt spid="66"/>
                        </p:tgtEl>
                        <p:attrNameLst>
                          <p:attrName>ppt_w</p:attrName>
                        </p:attrNameLst>
                      </p:cBhvr>
                      <p:tavLst>
                        <p:tav tm="0">
                          <p:val>
                            <p:fltVal val="0"/>
                          </p:val>
                        </p:tav>
                        <p:tav tm="100000">
                          <p:val>
                            <p:strVal val="#ppt_w"/>
                          </p:val>
                        </p:tav>
                      </p:tavLst>
                    </p:anim>
                    <p:anim calcmode="lin" valueType="num">
                      <p:cBhvr>
                        <p:cTn dur="300" fill="hold"/>
                        <p:tgtEl>
                          <p:spTgt spid="66"/>
                        </p:tgtEl>
                        <p:attrNameLst>
                          <p:attrName>ppt_h</p:attrName>
                        </p:attrNameLst>
                      </p:cBhvr>
                      <p:tavLst>
                        <p:tav tm="0">
                          <p:val>
                            <p:fltVal val="0"/>
                          </p:val>
                        </p:tav>
                        <p:tav tm="100000">
                          <p:val>
                            <p:strVal val="#ppt_h"/>
                          </p:val>
                        </p:tav>
                      </p:tavLst>
                    </p:anim>
                    <p:animEffect transition="in" filter="fade">
                      <p:cBhvr>
                        <p:cTn dur="300"/>
                        <p:tgtEl>
                          <p:spTgt spid="66"/>
                        </p:tgtEl>
                      </p:cBhvr>
                    </p:animEffect>
                  </p:childTnLst>
                </p:cTn>
              </p:par>
            </p:tnLst>
          </p:tmpl>
        </p:tmplLst>
      </p:bldP>
      <p:bldP spid="69" grpId="0" build="p">
        <p:tmplLst>
          <p:tmpl lvl="1">
            <p:tnLst>
              <p:par>
                <p:cTn presetID="42" presetClass="entr" presetSubtype="0" fill="hold" nodeType="withEffect">
                  <p:stCondLst>
                    <p:cond delay="200"/>
                  </p:stCondLst>
                  <p:childTnLst>
                    <p:set>
                      <p:cBhvr>
                        <p:cTn dur="1" fill="hold">
                          <p:stCondLst>
                            <p:cond delay="0"/>
                          </p:stCondLst>
                        </p:cTn>
                        <p:tgtEl>
                          <p:spTgt spid="69"/>
                        </p:tgtEl>
                        <p:attrNameLst>
                          <p:attrName>style.visibility</p:attrName>
                        </p:attrNameLst>
                      </p:cBhvr>
                      <p:to>
                        <p:strVal val="visible"/>
                      </p:to>
                    </p:set>
                    <p:animEffect transition="in" filter="fade">
                      <p:cBhvr>
                        <p:cTn dur="400"/>
                        <p:tgtEl>
                          <p:spTgt spid="69"/>
                        </p:tgtEl>
                      </p:cBhvr>
                    </p:animEffect>
                    <p:anim calcmode="lin" valueType="num">
                      <p:cBhvr>
                        <p:cTn dur="400" fill="hold"/>
                        <p:tgtEl>
                          <p:spTgt spid="69"/>
                        </p:tgtEl>
                        <p:attrNameLst>
                          <p:attrName>ppt_x</p:attrName>
                        </p:attrNameLst>
                      </p:cBhvr>
                      <p:tavLst>
                        <p:tav tm="0">
                          <p:val>
                            <p:strVal val="#ppt_x"/>
                          </p:val>
                        </p:tav>
                        <p:tav tm="100000">
                          <p:val>
                            <p:strVal val="#ppt_x"/>
                          </p:val>
                        </p:tav>
                      </p:tavLst>
                    </p:anim>
                    <p:anim calcmode="lin" valueType="num">
                      <p:cBhvr>
                        <p:cTn dur="400" fill="hold"/>
                        <p:tgtEl>
                          <p:spTgt spid="69"/>
                        </p:tgtEl>
                        <p:attrNameLst>
                          <p:attrName>ppt_y</p:attrName>
                        </p:attrNameLst>
                      </p:cBhvr>
                      <p:tavLst>
                        <p:tav tm="0">
                          <p:val>
                            <p:strVal val="#ppt_y+.1"/>
                          </p:val>
                        </p:tav>
                        <p:tav tm="100000">
                          <p:val>
                            <p:strVal val="#ppt_y"/>
                          </p:val>
                        </p:tav>
                      </p:tavLst>
                    </p:anim>
                  </p:childTnLst>
                </p:cTn>
              </p:par>
            </p:tnLst>
          </p:tmpl>
        </p:tmplLst>
      </p:bldP>
      <p:bldP spid="71" grpId="0" build="p">
        <p:tmplLst>
          <p:tmpl lvl="1">
            <p:tnLst>
              <p:par>
                <p:cTn presetID="42" presetClass="entr" presetSubtype="0" fill="hold" nodeType="withEffect">
                  <p:stCondLst>
                    <p:cond delay="200"/>
                  </p:stCondLst>
                  <p:childTnLst>
                    <p:set>
                      <p:cBhvr>
                        <p:cTn dur="1" fill="hold">
                          <p:stCondLst>
                            <p:cond delay="0"/>
                          </p:stCondLst>
                        </p:cTn>
                        <p:tgtEl>
                          <p:spTgt spid="71"/>
                        </p:tgtEl>
                        <p:attrNameLst>
                          <p:attrName>style.visibility</p:attrName>
                        </p:attrNameLst>
                      </p:cBhvr>
                      <p:to>
                        <p:strVal val="visible"/>
                      </p:to>
                    </p:set>
                    <p:animEffect transition="in" filter="fade">
                      <p:cBhvr>
                        <p:cTn dur="500"/>
                        <p:tgtEl>
                          <p:spTgt spid="71"/>
                        </p:tgtEl>
                      </p:cBhvr>
                    </p:animEffect>
                    <p:anim calcmode="lin" valueType="num">
                      <p:cBhvr>
                        <p:cTn dur="500" fill="hold"/>
                        <p:tgtEl>
                          <p:spTgt spid="71"/>
                        </p:tgtEl>
                        <p:attrNameLst>
                          <p:attrName>ppt_x</p:attrName>
                        </p:attrNameLst>
                      </p:cBhvr>
                      <p:tavLst>
                        <p:tav tm="0">
                          <p:val>
                            <p:strVal val="#ppt_x"/>
                          </p:val>
                        </p:tav>
                        <p:tav tm="100000">
                          <p:val>
                            <p:strVal val="#ppt_x"/>
                          </p:val>
                        </p:tav>
                      </p:tavLst>
                    </p:anim>
                    <p:anim calcmode="lin" valueType="num">
                      <p:cBhvr>
                        <p:cTn dur="500" fill="hold"/>
                        <p:tgtEl>
                          <p:spTgt spid="71"/>
                        </p:tgtEl>
                        <p:attrNameLst>
                          <p:attrName>ppt_y</p:attrName>
                        </p:attrNameLst>
                      </p:cBhvr>
                      <p:tavLst>
                        <p:tav tm="0">
                          <p:val>
                            <p:strVal val="#ppt_y+.1"/>
                          </p:val>
                        </p:tav>
                        <p:tav tm="100000">
                          <p:val>
                            <p:strVal val="#ppt_y"/>
                          </p:val>
                        </p:tav>
                      </p:tavLst>
                    </p:anim>
                  </p:childTnLst>
                </p:cTn>
              </p:par>
            </p:tnLst>
          </p:tmpl>
        </p:tmplLst>
      </p:bldP>
      <p:bldP spid="92" grpId="0" build="p">
        <p:tmplLst>
          <p:tmpl lvl="1">
            <p:tnLst>
              <p:par>
                <p:cTn presetID="10" presetClass="entr" presetSubtype="0" fill="hold" nodeType="withEffect">
                  <p:stCondLst>
                    <p:cond delay="800"/>
                  </p:stCondLst>
                  <p:childTnLst>
                    <p:set>
                      <p:cBhvr>
                        <p:cTn dur="1" fill="hold">
                          <p:stCondLst>
                            <p:cond delay="0"/>
                          </p:stCondLst>
                        </p:cTn>
                        <p:tgtEl>
                          <p:spTgt spid="92"/>
                        </p:tgtEl>
                        <p:attrNameLst>
                          <p:attrName>style.visibility</p:attrName>
                        </p:attrNameLst>
                      </p:cBhvr>
                      <p:to>
                        <p:strVal val="visible"/>
                      </p:to>
                    </p:set>
                    <p:animEffect transition="in" filter="fade">
                      <p:cBhvr>
                        <p:cTn dur="500"/>
                        <p:tgtEl>
                          <p:spTgt spid="92"/>
                        </p:tgtEl>
                      </p:cBhvr>
                    </p:animEffect>
                  </p:childTnLst>
                </p:cTn>
              </p:par>
            </p:tnLst>
          </p:tmpl>
        </p:tmplLst>
      </p:bldP>
      <p:bldP spid="110" grpId="0" animBg="1"/>
      <p:bldP spid="111" grpId="0" build="p">
        <p:tmplLst>
          <p:tmpl lvl="1">
            <p:tnLst>
              <p:par>
                <p:cTn presetID="53" presetClass="entr" presetSubtype="16" fill="hold" nodeType="afterEffect">
                  <p:stCondLst>
                    <p:cond delay="0"/>
                  </p:stCondLst>
                  <p:childTnLst>
                    <p:set>
                      <p:cBhvr>
                        <p:cTn dur="1" fill="hold">
                          <p:stCondLst>
                            <p:cond delay="0"/>
                          </p:stCondLst>
                        </p:cTn>
                        <p:tgtEl>
                          <p:spTgt spid="111"/>
                        </p:tgtEl>
                        <p:attrNameLst>
                          <p:attrName>style.visibility</p:attrName>
                        </p:attrNameLst>
                      </p:cBhvr>
                      <p:to>
                        <p:strVal val="visible"/>
                      </p:to>
                    </p:set>
                    <p:anim calcmode="lin" valueType="num">
                      <p:cBhvr>
                        <p:cTn dur="300" fill="hold"/>
                        <p:tgtEl>
                          <p:spTgt spid="111"/>
                        </p:tgtEl>
                        <p:attrNameLst>
                          <p:attrName>ppt_w</p:attrName>
                        </p:attrNameLst>
                      </p:cBhvr>
                      <p:tavLst>
                        <p:tav tm="0">
                          <p:val>
                            <p:fltVal val="0"/>
                          </p:val>
                        </p:tav>
                        <p:tav tm="100000">
                          <p:val>
                            <p:strVal val="#ppt_w"/>
                          </p:val>
                        </p:tav>
                      </p:tavLst>
                    </p:anim>
                    <p:anim calcmode="lin" valueType="num">
                      <p:cBhvr>
                        <p:cTn dur="300" fill="hold"/>
                        <p:tgtEl>
                          <p:spTgt spid="111"/>
                        </p:tgtEl>
                        <p:attrNameLst>
                          <p:attrName>ppt_h</p:attrName>
                        </p:attrNameLst>
                      </p:cBhvr>
                      <p:tavLst>
                        <p:tav tm="0">
                          <p:val>
                            <p:fltVal val="0"/>
                          </p:val>
                        </p:tav>
                        <p:tav tm="100000">
                          <p:val>
                            <p:strVal val="#ppt_h"/>
                          </p:val>
                        </p:tav>
                      </p:tavLst>
                    </p:anim>
                    <p:animEffect transition="in" filter="fade">
                      <p:cBhvr>
                        <p:cTn dur="300"/>
                        <p:tgtEl>
                          <p:spTgt spid="111"/>
                        </p:tgtEl>
                      </p:cBhvr>
                    </p:animEffect>
                  </p:childTnLst>
                </p:cTn>
              </p:par>
            </p:tnLst>
          </p:tmpl>
        </p:tmplLst>
      </p:bldP>
      <p:bldP spid="112" grpId="0" build="p">
        <p:tmplLst>
          <p:tmpl lvl="1">
            <p:tnLst>
              <p:par>
                <p:cTn presetID="42" presetClass="entr" presetSubtype="0" fill="hold" nodeType="withEffect">
                  <p:stCondLst>
                    <p:cond delay="200"/>
                  </p:stCondLst>
                  <p:childTnLst>
                    <p:set>
                      <p:cBhvr>
                        <p:cTn dur="1" fill="hold">
                          <p:stCondLst>
                            <p:cond delay="0"/>
                          </p:stCondLst>
                        </p:cTn>
                        <p:tgtEl>
                          <p:spTgt spid="112"/>
                        </p:tgtEl>
                        <p:attrNameLst>
                          <p:attrName>style.visibility</p:attrName>
                        </p:attrNameLst>
                      </p:cBhvr>
                      <p:to>
                        <p:strVal val="visible"/>
                      </p:to>
                    </p:set>
                    <p:animEffect transition="in" filter="fade">
                      <p:cBhvr>
                        <p:cTn dur="400"/>
                        <p:tgtEl>
                          <p:spTgt spid="112"/>
                        </p:tgtEl>
                      </p:cBhvr>
                    </p:animEffect>
                    <p:anim calcmode="lin" valueType="num">
                      <p:cBhvr>
                        <p:cTn dur="400" fill="hold"/>
                        <p:tgtEl>
                          <p:spTgt spid="112"/>
                        </p:tgtEl>
                        <p:attrNameLst>
                          <p:attrName>ppt_x</p:attrName>
                        </p:attrNameLst>
                      </p:cBhvr>
                      <p:tavLst>
                        <p:tav tm="0">
                          <p:val>
                            <p:strVal val="#ppt_x"/>
                          </p:val>
                        </p:tav>
                        <p:tav tm="100000">
                          <p:val>
                            <p:strVal val="#ppt_x"/>
                          </p:val>
                        </p:tav>
                      </p:tavLst>
                    </p:anim>
                    <p:anim calcmode="lin" valueType="num">
                      <p:cBhvr>
                        <p:cTn dur="400" fill="hold"/>
                        <p:tgtEl>
                          <p:spTgt spid="112"/>
                        </p:tgtEl>
                        <p:attrNameLst>
                          <p:attrName>ppt_y</p:attrName>
                        </p:attrNameLst>
                      </p:cBhvr>
                      <p:tavLst>
                        <p:tav tm="0">
                          <p:val>
                            <p:strVal val="#ppt_y+.1"/>
                          </p:val>
                        </p:tav>
                        <p:tav tm="100000">
                          <p:val>
                            <p:strVal val="#ppt_y"/>
                          </p:val>
                        </p:tav>
                      </p:tavLst>
                    </p:anim>
                  </p:childTnLst>
                </p:cTn>
              </p:par>
            </p:tnLst>
          </p:tmpl>
        </p:tmplLst>
      </p:bldP>
      <p:bldP spid="113" grpId="0" build="p">
        <p:tmplLst>
          <p:tmpl lvl="1">
            <p:tnLst>
              <p:par>
                <p:cTn presetID="42" presetClass="entr" presetSubtype="0" fill="hold" nodeType="withEffect">
                  <p:stCondLst>
                    <p:cond delay="200"/>
                  </p:stCondLst>
                  <p:childTnLst>
                    <p:set>
                      <p:cBhvr>
                        <p:cTn dur="1" fill="hold">
                          <p:stCondLst>
                            <p:cond delay="0"/>
                          </p:stCondLst>
                        </p:cTn>
                        <p:tgtEl>
                          <p:spTgt spid="113"/>
                        </p:tgtEl>
                        <p:attrNameLst>
                          <p:attrName>style.visibility</p:attrName>
                        </p:attrNameLst>
                      </p:cBhvr>
                      <p:to>
                        <p:strVal val="visible"/>
                      </p:to>
                    </p:set>
                    <p:animEffect transition="in" filter="fade">
                      <p:cBhvr>
                        <p:cTn dur="500"/>
                        <p:tgtEl>
                          <p:spTgt spid="113"/>
                        </p:tgtEl>
                      </p:cBhvr>
                    </p:animEffect>
                    <p:anim calcmode="lin" valueType="num">
                      <p:cBhvr>
                        <p:cTn dur="500" fill="hold"/>
                        <p:tgtEl>
                          <p:spTgt spid="113"/>
                        </p:tgtEl>
                        <p:attrNameLst>
                          <p:attrName>ppt_x</p:attrName>
                        </p:attrNameLst>
                      </p:cBhvr>
                      <p:tavLst>
                        <p:tav tm="0">
                          <p:val>
                            <p:strVal val="#ppt_x"/>
                          </p:val>
                        </p:tav>
                        <p:tav tm="100000">
                          <p:val>
                            <p:strVal val="#ppt_x"/>
                          </p:val>
                        </p:tav>
                      </p:tavLst>
                    </p:anim>
                    <p:anim calcmode="lin" valueType="num">
                      <p:cBhvr>
                        <p:cTn dur="500" fill="hold"/>
                        <p:tgtEl>
                          <p:spTgt spid="113"/>
                        </p:tgtEl>
                        <p:attrNameLst>
                          <p:attrName>ppt_y</p:attrName>
                        </p:attrNameLst>
                      </p:cBhvr>
                      <p:tavLst>
                        <p:tav tm="0">
                          <p:val>
                            <p:strVal val="#ppt_y+.1"/>
                          </p:val>
                        </p:tav>
                        <p:tav tm="100000">
                          <p:val>
                            <p:strVal val="#ppt_y"/>
                          </p:val>
                        </p:tav>
                      </p:tavLst>
                    </p:anim>
                  </p:childTnLst>
                </p:cTn>
              </p:par>
            </p:tnLst>
          </p:tmpl>
        </p:tmplLst>
      </p:bldP>
      <p:bldP spid="114" grpId="0" build="p">
        <p:tmplLst>
          <p:tmpl lvl="1">
            <p:tnLst>
              <p:par>
                <p:cTn presetID="10" presetClass="entr" presetSubtype="0" fill="hold" nodeType="withEffect">
                  <p:stCondLst>
                    <p:cond delay="800"/>
                  </p:stCondLst>
                  <p:childTnLst>
                    <p:set>
                      <p:cBhvr>
                        <p:cTn dur="1" fill="hold">
                          <p:stCondLst>
                            <p:cond delay="0"/>
                          </p:stCondLst>
                        </p:cTn>
                        <p:tgtEl>
                          <p:spTgt spid="114"/>
                        </p:tgtEl>
                        <p:attrNameLst>
                          <p:attrName>style.visibility</p:attrName>
                        </p:attrNameLst>
                      </p:cBhvr>
                      <p:to>
                        <p:strVal val="visible"/>
                      </p:to>
                    </p:set>
                    <p:animEffect transition="in" filter="fade">
                      <p:cBhvr>
                        <p:cTn dur="500"/>
                        <p:tgtEl>
                          <p:spTgt spid="114"/>
                        </p:tgtEl>
                      </p:cBhvr>
                    </p:animEffect>
                  </p:childTnLst>
                </p:cTn>
              </p:par>
            </p:tnLst>
          </p:tmpl>
        </p:tmplLst>
      </p:bldP>
      <p:bldP spid="130" grpId="0" animBg="1"/>
      <p:bldP spid="131" grpId="0" build="p">
        <p:tmplLst>
          <p:tmpl lvl="1">
            <p:tnLst>
              <p:par>
                <p:cTn presetID="53" presetClass="entr" presetSubtype="16" fill="hold" nodeType="afterEffect">
                  <p:stCondLst>
                    <p:cond delay="0"/>
                  </p:stCondLst>
                  <p:childTnLst>
                    <p:set>
                      <p:cBhvr>
                        <p:cTn dur="1" fill="hold">
                          <p:stCondLst>
                            <p:cond delay="0"/>
                          </p:stCondLst>
                        </p:cTn>
                        <p:tgtEl>
                          <p:spTgt spid="131"/>
                        </p:tgtEl>
                        <p:attrNameLst>
                          <p:attrName>style.visibility</p:attrName>
                        </p:attrNameLst>
                      </p:cBhvr>
                      <p:to>
                        <p:strVal val="visible"/>
                      </p:to>
                    </p:set>
                    <p:anim calcmode="lin" valueType="num">
                      <p:cBhvr>
                        <p:cTn dur="300" fill="hold"/>
                        <p:tgtEl>
                          <p:spTgt spid="131"/>
                        </p:tgtEl>
                        <p:attrNameLst>
                          <p:attrName>ppt_w</p:attrName>
                        </p:attrNameLst>
                      </p:cBhvr>
                      <p:tavLst>
                        <p:tav tm="0">
                          <p:val>
                            <p:fltVal val="0"/>
                          </p:val>
                        </p:tav>
                        <p:tav tm="100000">
                          <p:val>
                            <p:strVal val="#ppt_w"/>
                          </p:val>
                        </p:tav>
                      </p:tavLst>
                    </p:anim>
                    <p:anim calcmode="lin" valueType="num">
                      <p:cBhvr>
                        <p:cTn dur="300" fill="hold"/>
                        <p:tgtEl>
                          <p:spTgt spid="131"/>
                        </p:tgtEl>
                        <p:attrNameLst>
                          <p:attrName>ppt_h</p:attrName>
                        </p:attrNameLst>
                      </p:cBhvr>
                      <p:tavLst>
                        <p:tav tm="0">
                          <p:val>
                            <p:fltVal val="0"/>
                          </p:val>
                        </p:tav>
                        <p:tav tm="100000">
                          <p:val>
                            <p:strVal val="#ppt_h"/>
                          </p:val>
                        </p:tav>
                      </p:tavLst>
                    </p:anim>
                    <p:animEffect transition="in" filter="fade">
                      <p:cBhvr>
                        <p:cTn dur="300"/>
                        <p:tgtEl>
                          <p:spTgt spid="131"/>
                        </p:tgtEl>
                      </p:cBhvr>
                    </p:animEffect>
                  </p:childTnLst>
                </p:cTn>
              </p:par>
            </p:tnLst>
          </p:tmpl>
        </p:tmplLst>
      </p:bldP>
      <p:bldP spid="136" grpId="0" build="p">
        <p:tmplLst>
          <p:tmpl lvl="1">
            <p:tnLst>
              <p:par>
                <p:cTn presetID="42" presetClass="entr" presetSubtype="0" fill="hold" nodeType="withEffect">
                  <p:stCondLst>
                    <p:cond delay="200"/>
                  </p:stCondLst>
                  <p:childTnLst>
                    <p:set>
                      <p:cBhvr>
                        <p:cTn dur="1" fill="hold">
                          <p:stCondLst>
                            <p:cond delay="0"/>
                          </p:stCondLst>
                        </p:cTn>
                        <p:tgtEl>
                          <p:spTgt spid="136"/>
                        </p:tgtEl>
                        <p:attrNameLst>
                          <p:attrName>style.visibility</p:attrName>
                        </p:attrNameLst>
                      </p:cBhvr>
                      <p:to>
                        <p:strVal val="visible"/>
                      </p:to>
                    </p:set>
                    <p:animEffect transition="in" filter="fade">
                      <p:cBhvr>
                        <p:cTn dur="400"/>
                        <p:tgtEl>
                          <p:spTgt spid="136"/>
                        </p:tgtEl>
                      </p:cBhvr>
                    </p:animEffect>
                    <p:anim calcmode="lin" valueType="num">
                      <p:cBhvr>
                        <p:cTn dur="400" fill="hold"/>
                        <p:tgtEl>
                          <p:spTgt spid="136"/>
                        </p:tgtEl>
                        <p:attrNameLst>
                          <p:attrName>ppt_x</p:attrName>
                        </p:attrNameLst>
                      </p:cBhvr>
                      <p:tavLst>
                        <p:tav tm="0">
                          <p:val>
                            <p:strVal val="#ppt_x"/>
                          </p:val>
                        </p:tav>
                        <p:tav tm="100000">
                          <p:val>
                            <p:strVal val="#ppt_x"/>
                          </p:val>
                        </p:tav>
                      </p:tavLst>
                    </p:anim>
                    <p:anim calcmode="lin" valueType="num">
                      <p:cBhvr>
                        <p:cTn dur="400" fill="hold"/>
                        <p:tgtEl>
                          <p:spTgt spid="136"/>
                        </p:tgtEl>
                        <p:attrNameLst>
                          <p:attrName>ppt_y</p:attrName>
                        </p:attrNameLst>
                      </p:cBhvr>
                      <p:tavLst>
                        <p:tav tm="0">
                          <p:val>
                            <p:strVal val="#ppt_y+.1"/>
                          </p:val>
                        </p:tav>
                        <p:tav tm="100000">
                          <p:val>
                            <p:strVal val="#ppt_y"/>
                          </p:val>
                        </p:tav>
                      </p:tavLst>
                    </p:anim>
                  </p:childTnLst>
                </p:cTn>
              </p:par>
            </p:tnLst>
          </p:tmpl>
        </p:tmplLst>
      </p:bldP>
      <p:bldP spid="139" grpId="0" build="p">
        <p:tmplLst>
          <p:tmpl lvl="1">
            <p:tnLst>
              <p:par>
                <p:cTn presetID="42" presetClass="entr" presetSubtype="0" fill="hold" nodeType="withEffect">
                  <p:stCondLst>
                    <p:cond delay="200"/>
                  </p:stCondLst>
                  <p:childTnLst>
                    <p:set>
                      <p:cBhvr>
                        <p:cTn dur="1" fill="hold">
                          <p:stCondLst>
                            <p:cond delay="0"/>
                          </p:stCondLst>
                        </p:cTn>
                        <p:tgtEl>
                          <p:spTgt spid="139"/>
                        </p:tgtEl>
                        <p:attrNameLst>
                          <p:attrName>style.visibility</p:attrName>
                        </p:attrNameLst>
                      </p:cBhvr>
                      <p:to>
                        <p:strVal val="visible"/>
                      </p:to>
                    </p:set>
                    <p:animEffect transition="in" filter="fade">
                      <p:cBhvr>
                        <p:cTn dur="500"/>
                        <p:tgtEl>
                          <p:spTgt spid="139"/>
                        </p:tgtEl>
                      </p:cBhvr>
                    </p:animEffect>
                    <p:anim calcmode="lin" valueType="num">
                      <p:cBhvr>
                        <p:cTn dur="500" fill="hold"/>
                        <p:tgtEl>
                          <p:spTgt spid="139"/>
                        </p:tgtEl>
                        <p:attrNameLst>
                          <p:attrName>ppt_x</p:attrName>
                        </p:attrNameLst>
                      </p:cBhvr>
                      <p:tavLst>
                        <p:tav tm="0">
                          <p:val>
                            <p:strVal val="#ppt_x"/>
                          </p:val>
                        </p:tav>
                        <p:tav tm="100000">
                          <p:val>
                            <p:strVal val="#ppt_x"/>
                          </p:val>
                        </p:tav>
                      </p:tavLst>
                    </p:anim>
                    <p:anim calcmode="lin" valueType="num">
                      <p:cBhvr>
                        <p:cTn dur="500" fill="hold"/>
                        <p:tgtEl>
                          <p:spTgt spid="139"/>
                        </p:tgtEl>
                        <p:attrNameLst>
                          <p:attrName>ppt_y</p:attrName>
                        </p:attrNameLst>
                      </p:cBhvr>
                      <p:tavLst>
                        <p:tav tm="0">
                          <p:val>
                            <p:strVal val="#ppt_y+.1"/>
                          </p:val>
                        </p:tav>
                        <p:tav tm="100000">
                          <p:val>
                            <p:strVal val="#ppt_y"/>
                          </p:val>
                        </p:tav>
                      </p:tavLst>
                    </p:anim>
                  </p:childTnLst>
                </p:cTn>
              </p:par>
            </p:tnLst>
          </p:tmpl>
        </p:tmplLst>
      </p:bldP>
      <p:bldP spid="140" grpId="0" build="p">
        <p:tmplLst>
          <p:tmpl lvl="1">
            <p:tnLst>
              <p:par>
                <p:cTn presetID="10" presetClass="entr" presetSubtype="0" fill="hold" nodeType="withEffect">
                  <p:stCondLst>
                    <p:cond delay="800"/>
                  </p:stCondLst>
                  <p:childTnLst>
                    <p:set>
                      <p:cBhvr>
                        <p:cTn dur="1" fill="hold">
                          <p:stCondLst>
                            <p:cond delay="0"/>
                          </p:stCondLst>
                        </p:cTn>
                        <p:tgtEl>
                          <p:spTgt spid="140"/>
                        </p:tgtEl>
                        <p:attrNameLst>
                          <p:attrName>style.visibility</p:attrName>
                        </p:attrNameLst>
                      </p:cBhvr>
                      <p:to>
                        <p:strVal val="visible"/>
                      </p:to>
                    </p:set>
                    <p:animEffect transition="in" filter="fade">
                      <p:cBhvr>
                        <p:cTn dur="500"/>
                        <p:tgtEl>
                          <p:spTgt spid="140"/>
                        </p:tgtEl>
                      </p:cBhvr>
                    </p:animEffect>
                  </p:childTnLst>
                </p:cTn>
              </p:par>
            </p:tnLst>
          </p:tmpl>
        </p:tmplLst>
      </p:bldP>
      <p:bldP spid="145" grpId="0" animBg="1"/>
      <p:bldP spid="146" grpId="0" build="p">
        <p:tmplLst>
          <p:tmpl lvl="1">
            <p:tnLst>
              <p:par>
                <p:cTn presetID="53" presetClass="entr" presetSubtype="16" fill="hold" nodeType="afterEffect">
                  <p:stCondLst>
                    <p:cond delay="0"/>
                  </p:stCondLst>
                  <p:childTnLst>
                    <p:set>
                      <p:cBhvr>
                        <p:cTn dur="1" fill="hold">
                          <p:stCondLst>
                            <p:cond delay="0"/>
                          </p:stCondLst>
                        </p:cTn>
                        <p:tgtEl>
                          <p:spTgt spid="146"/>
                        </p:tgtEl>
                        <p:attrNameLst>
                          <p:attrName>style.visibility</p:attrName>
                        </p:attrNameLst>
                      </p:cBhvr>
                      <p:to>
                        <p:strVal val="visible"/>
                      </p:to>
                    </p:set>
                    <p:anim calcmode="lin" valueType="num">
                      <p:cBhvr>
                        <p:cTn dur="300" fill="hold"/>
                        <p:tgtEl>
                          <p:spTgt spid="146"/>
                        </p:tgtEl>
                        <p:attrNameLst>
                          <p:attrName>ppt_w</p:attrName>
                        </p:attrNameLst>
                      </p:cBhvr>
                      <p:tavLst>
                        <p:tav tm="0">
                          <p:val>
                            <p:fltVal val="0"/>
                          </p:val>
                        </p:tav>
                        <p:tav tm="100000">
                          <p:val>
                            <p:strVal val="#ppt_w"/>
                          </p:val>
                        </p:tav>
                      </p:tavLst>
                    </p:anim>
                    <p:anim calcmode="lin" valueType="num">
                      <p:cBhvr>
                        <p:cTn dur="300" fill="hold"/>
                        <p:tgtEl>
                          <p:spTgt spid="146"/>
                        </p:tgtEl>
                        <p:attrNameLst>
                          <p:attrName>ppt_h</p:attrName>
                        </p:attrNameLst>
                      </p:cBhvr>
                      <p:tavLst>
                        <p:tav tm="0">
                          <p:val>
                            <p:fltVal val="0"/>
                          </p:val>
                        </p:tav>
                        <p:tav tm="100000">
                          <p:val>
                            <p:strVal val="#ppt_h"/>
                          </p:val>
                        </p:tav>
                      </p:tavLst>
                    </p:anim>
                    <p:animEffect transition="in" filter="fade">
                      <p:cBhvr>
                        <p:cTn dur="300"/>
                        <p:tgtEl>
                          <p:spTgt spid="146"/>
                        </p:tgtEl>
                      </p:cBhvr>
                    </p:animEffect>
                  </p:childTnLst>
                </p:cTn>
              </p:par>
            </p:tnLst>
          </p:tmpl>
        </p:tmplLst>
      </p:bldP>
      <p:bldP spid="149" grpId="0" build="p">
        <p:tmplLst>
          <p:tmpl lvl="1">
            <p:tnLst>
              <p:par>
                <p:cTn presetID="42" presetClass="entr" presetSubtype="0" fill="hold" nodeType="withEffect">
                  <p:stCondLst>
                    <p:cond delay="200"/>
                  </p:stCondLst>
                  <p:childTnLst>
                    <p:set>
                      <p:cBhvr>
                        <p:cTn dur="1" fill="hold">
                          <p:stCondLst>
                            <p:cond delay="0"/>
                          </p:stCondLst>
                        </p:cTn>
                        <p:tgtEl>
                          <p:spTgt spid="149"/>
                        </p:tgtEl>
                        <p:attrNameLst>
                          <p:attrName>style.visibility</p:attrName>
                        </p:attrNameLst>
                      </p:cBhvr>
                      <p:to>
                        <p:strVal val="visible"/>
                      </p:to>
                    </p:set>
                    <p:animEffect transition="in" filter="fade">
                      <p:cBhvr>
                        <p:cTn dur="400"/>
                        <p:tgtEl>
                          <p:spTgt spid="149"/>
                        </p:tgtEl>
                      </p:cBhvr>
                    </p:animEffect>
                    <p:anim calcmode="lin" valueType="num">
                      <p:cBhvr>
                        <p:cTn dur="400" fill="hold"/>
                        <p:tgtEl>
                          <p:spTgt spid="149"/>
                        </p:tgtEl>
                        <p:attrNameLst>
                          <p:attrName>ppt_x</p:attrName>
                        </p:attrNameLst>
                      </p:cBhvr>
                      <p:tavLst>
                        <p:tav tm="0">
                          <p:val>
                            <p:strVal val="#ppt_x"/>
                          </p:val>
                        </p:tav>
                        <p:tav tm="100000">
                          <p:val>
                            <p:strVal val="#ppt_x"/>
                          </p:val>
                        </p:tav>
                      </p:tavLst>
                    </p:anim>
                    <p:anim calcmode="lin" valueType="num">
                      <p:cBhvr>
                        <p:cTn dur="400" fill="hold"/>
                        <p:tgtEl>
                          <p:spTgt spid="149"/>
                        </p:tgtEl>
                        <p:attrNameLst>
                          <p:attrName>ppt_y</p:attrName>
                        </p:attrNameLst>
                      </p:cBhvr>
                      <p:tavLst>
                        <p:tav tm="0">
                          <p:val>
                            <p:strVal val="#ppt_y+.1"/>
                          </p:val>
                        </p:tav>
                        <p:tav tm="100000">
                          <p:val>
                            <p:strVal val="#ppt_y"/>
                          </p:val>
                        </p:tav>
                      </p:tavLst>
                    </p:anim>
                  </p:childTnLst>
                </p:cTn>
              </p:par>
            </p:tnLst>
          </p:tmpl>
        </p:tmplLst>
      </p:bldP>
      <p:bldP spid="151" grpId="0" build="p">
        <p:tmplLst>
          <p:tmpl lvl="1">
            <p:tnLst>
              <p:par>
                <p:cTn presetID="42" presetClass="entr" presetSubtype="0" fill="hold" nodeType="withEffect">
                  <p:stCondLst>
                    <p:cond delay="200"/>
                  </p:stCondLst>
                  <p:childTnLst>
                    <p:set>
                      <p:cBhvr>
                        <p:cTn dur="1" fill="hold">
                          <p:stCondLst>
                            <p:cond delay="0"/>
                          </p:stCondLst>
                        </p:cTn>
                        <p:tgtEl>
                          <p:spTgt spid="151"/>
                        </p:tgtEl>
                        <p:attrNameLst>
                          <p:attrName>style.visibility</p:attrName>
                        </p:attrNameLst>
                      </p:cBhvr>
                      <p:to>
                        <p:strVal val="visible"/>
                      </p:to>
                    </p:set>
                    <p:animEffect transition="in" filter="fade">
                      <p:cBhvr>
                        <p:cTn dur="500"/>
                        <p:tgtEl>
                          <p:spTgt spid="151"/>
                        </p:tgtEl>
                      </p:cBhvr>
                    </p:animEffect>
                    <p:anim calcmode="lin" valueType="num">
                      <p:cBhvr>
                        <p:cTn dur="500" fill="hold"/>
                        <p:tgtEl>
                          <p:spTgt spid="151"/>
                        </p:tgtEl>
                        <p:attrNameLst>
                          <p:attrName>ppt_x</p:attrName>
                        </p:attrNameLst>
                      </p:cBhvr>
                      <p:tavLst>
                        <p:tav tm="0">
                          <p:val>
                            <p:strVal val="#ppt_x"/>
                          </p:val>
                        </p:tav>
                        <p:tav tm="100000">
                          <p:val>
                            <p:strVal val="#ppt_x"/>
                          </p:val>
                        </p:tav>
                      </p:tavLst>
                    </p:anim>
                    <p:anim calcmode="lin" valueType="num">
                      <p:cBhvr>
                        <p:cTn dur="500" fill="hold"/>
                        <p:tgtEl>
                          <p:spTgt spid="151"/>
                        </p:tgtEl>
                        <p:attrNameLst>
                          <p:attrName>ppt_y</p:attrName>
                        </p:attrNameLst>
                      </p:cBhvr>
                      <p:tavLst>
                        <p:tav tm="0">
                          <p:val>
                            <p:strVal val="#ppt_y+.1"/>
                          </p:val>
                        </p:tav>
                        <p:tav tm="100000">
                          <p:val>
                            <p:strVal val="#ppt_y"/>
                          </p:val>
                        </p:tav>
                      </p:tavLst>
                    </p:anim>
                  </p:childTnLst>
                </p:cTn>
              </p:par>
            </p:tnLst>
          </p:tmpl>
        </p:tmplLst>
      </p:bldP>
      <p:bldP spid="152" grpId="0" build="p">
        <p:tmplLst>
          <p:tmpl lvl="1">
            <p:tnLst>
              <p:par>
                <p:cTn presetID="10" presetClass="entr" presetSubtype="0" fill="hold" nodeType="withEffect">
                  <p:stCondLst>
                    <p:cond delay="800"/>
                  </p:stCondLst>
                  <p:childTnLst>
                    <p:set>
                      <p:cBhvr>
                        <p:cTn dur="1" fill="hold">
                          <p:stCondLst>
                            <p:cond delay="0"/>
                          </p:stCondLst>
                        </p:cTn>
                        <p:tgtEl>
                          <p:spTgt spid="152"/>
                        </p:tgtEl>
                        <p:attrNameLst>
                          <p:attrName>style.visibility</p:attrName>
                        </p:attrNameLst>
                      </p:cBhvr>
                      <p:to>
                        <p:strVal val="visible"/>
                      </p:to>
                    </p:set>
                    <p:animEffect transition="in" filter="fade">
                      <p:cBhvr>
                        <p:cTn dur="500"/>
                        <p:tgtEl>
                          <p:spTgt spid="152"/>
                        </p:tgtEl>
                      </p:cBhvr>
                    </p:animEffect>
                  </p:childTnLst>
                </p:cTn>
              </p:par>
            </p:tnLst>
          </p:tmpl>
        </p:tmplLst>
      </p:bldP>
      <p:bldP spid="155" grpId="0" animBg="1"/>
      <p:bldP spid="156" grpId="0" build="p">
        <p:tmplLst>
          <p:tmpl lvl="1">
            <p:tnLst>
              <p:par>
                <p:cTn presetID="53" presetClass="entr" presetSubtype="16" fill="hold" nodeType="afterEffect">
                  <p:stCondLst>
                    <p:cond delay="0"/>
                  </p:stCondLst>
                  <p:childTnLst>
                    <p:set>
                      <p:cBhvr>
                        <p:cTn dur="1" fill="hold">
                          <p:stCondLst>
                            <p:cond delay="0"/>
                          </p:stCondLst>
                        </p:cTn>
                        <p:tgtEl>
                          <p:spTgt spid="156"/>
                        </p:tgtEl>
                        <p:attrNameLst>
                          <p:attrName>style.visibility</p:attrName>
                        </p:attrNameLst>
                      </p:cBhvr>
                      <p:to>
                        <p:strVal val="visible"/>
                      </p:to>
                    </p:set>
                    <p:anim calcmode="lin" valueType="num">
                      <p:cBhvr>
                        <p:cTn dur="300" fill="hold"/>
                        <p:tgtEl>
                          <p:spTgt spid="156"/>
                        </p:tgtEl>
                        <p:attrNameLst>
                          <p:attrName>ppt_w</p:attrName>
                        </p:attrNameLst>
                      </p:cBhvr>
                      <p:tavLst>
                        <p:tav tm="0">
                          <p:val>
                            <p:fltVal val="0"/>
                          </p:val>
                        </p:tav>
                        <p:tav tm="100000">
                          <p:val>
                            <p:strVal val="#ppt_w"/>
                          </p:val>
                        </p:tav>
                      </p:tavLst>
                    </p:anim>
                    <p:anim calcmode="lin" valueType="num">
                      <p:cBhvr>
                        <p:cTn dur="300" fill="hold"/>
                        <p:tgtEl>
                          <p:spTgt spid="156"/>
                        </p:tgtEl>
                        <p:attrNameLst>
                          <p:attrName>ppt_h</p:attrName>
                        </p:attrNameLst>
                      </p:cBhvr>
                      <p:tavLst>
                        <p:tav tm="0">
                          <p:val>
                            <p:fltVal val="0"/>
                          </p:val>
                        </p:tav>
                        <p:tav tm="100000">
                          <p:val>
                            <p:strVal val="#ppt_h"/>
                          </p:val>
                        </p:tav>
                      </p:tavLst>
                    </p:anim>
                    <p:animEffect transition="in" filter="fade">
                      <p:cBhvr>
                        <p:cTn dur="300"/>
                        <p:tgtEl>
                          <p:spTgt spid="156"/>
                        </p:tgtEl>
                      </p:cBhvr>
                    </p:animEffect>
                  </p:childTnLst>
                </p:cTn>
              </p:par>
            </p:tnLst>
          </p:tmpl>
        </p:tmplLst>
      </p:bldP>
      <p:bldP spid="157" grpId="0" build="p">
        <p:tmplLst>
          <p:tmpl lvl="1">
            <p:tnLst>
              <p:par>
                <p:cTn presetID="42" presetClass="entr" presetSubtype="0" fill="hold" nodeType="withEffect">
                  <p:stCondLst>
                    <p:cond delay="200"/>
                  </p:stCondLst>
                  <p:childTnLst>
                    <p:set>
                      <p:cBhvr>
                        <p:cTn dur="1" fill="hold">
                          <p:stCondLst>
                            <p:cond delay="0"/>
                          </p:stCondLst>
                        </p:cTn>
                        <p:tgtEl>
                          <p:spTgt spid="157"/>
                        </p:tgtEl>
                        <p:attrNameLst>
                          <p:attrName>style.visibility</p:attrName>
                        </p:attrNameLst>
                      </p:cBhvr>
                      <p:to>
                        <p:strVal val="visible"/>
                      </p:to>
                    </p:set>
                    <p:animEffect transition="in" filter="fade">
                      <p:cBhvr>
                        <p:cTn dur="400"/>
                        <p:tgtEl>
                          <p:spTgt spid="157"/>
                        </p:tgtEl>
                      </p:cBhvr>
                    </p:animEffect>
                    <p:anim calcmode="lin" valueType="num">
                      <p:cBhvr>
                        <p:cTn dur="400" fill="hold"/>
                        <p:tgtEl>
                          <p:spTgt spid="157"/>
                        </p:tgtEl>
                        <p:attrNameLst>
                          <p:attrName>ppt_x</p:attrName>
                        </p:attrNameLst>
                      </p:cBhvr>
                      <p:tavLst>
                        <p:tav tm="0">
                          <p:val>
                            <p:strVal val="#ppt_x"/>
                          </p:val>
                        </p:tav>
                        <p:tav tm="100000">
                          <p:val>
                            <p:strVal val="#ppt_x"/>
                          </p:val>
                        </p:tav>
                      </p:tavLst>
                    </p:anim>
                    <p:anim calcmode="lin" valueType="num">
                      <p:cBhvr>
                        <p:cTn dur="400" fill="hold"/>
                        <p:tgtEl>
                          <p:spTgt spid="157"/>
                        </p:tgtEl>
                        <p:attrNameLst>
                          <p:attrName>ppt_y</p:attrName>
                        </p:attrNameLst>
                      </p:cBhvr>
                      <p:tavLst>
                        <p:tav tm="0">
                          <p:val>
                            <p:strVal val="#ppt_y+.1"/>
                          </p:val>
                        </p:tav>
                        <p:tav tm="100000">
                          <p:val>
                            <p:strVal val="#ppt_y"/>
                          </p:val>
                        </p:tav>
                      </p:tavLst>
                    </p:anim>
                  </p:childTnLst>
                </p:cTn>
              </p:par>
            </p:tnLst>
          </p:tmpl>
        </p:tmplLst>
      </p:bldP>
      <p:bldP spid="158" grpId="0" build="p">
        <p:tmplLst>
          <p:tmpl lvl="1">
            <p:tnLst>
              <p:par>
                <p:cTn presetID="42" presetClass="entr" presetSubtype="0" fill="hold" nodeType="withEffect">
                  <p:stCondLst>
                    <p:cond delay="200"/>
                  </p:stCondLst>
                  <p:childTnLst>
                    <p:set>
                      <p:cBhvr>
                        <p:cTn dur="1" fill="hold">
                          <p:stCondLst>
                            <p:cond delay="0"/>
                          </p:stCondLst>
                        </p:cTn>
                        <p:tgtEl>
                          <p:spTgt spid="158"/>
                        </p:tgtEl>
                        <p:attrNameLst>
                          <p:attrName>style.visibility</p:attrName>
                        </p:attrNameLst>
                      </p:cBhvr>
                      <p:to>
                        <p:strVal val="visible"/>
                      </p:to>
                    </p:set>
                    <p:animEffect transition="in" filter="fade">
                      <p:cBhvr>
                        <p:cTn dur="500"/>
                        <p:tgtEl>
                          <p:spTgt spid="158"/>
                        </p:tgtEl>
                      </p:cBhvr>
                    </p:animEffect>
                    <p:anim calcmode="lin" valueType="num">
                      <p:cBhvr>
                        <p:cTn dur="500" fill="hold"/>
                        <p:tgtEl>
                          <p:spTgt spid="158"/>
                        </p:tgtEl>
                        <p:attrNameLst>
                          <p:attrName>ppt_x</p:attrName>
                        </p:attrNameLst>
                      </p:cBhvr>
                      <p:tavLst>
                        <p:tav tm="0">
                          <p:val>
                            <p:strVal val="#ppt_x"/>
                          </p:val>
                        </p:tav>
                        <p:tav tm="100000">
                          <p:val>
                            <p:strVal val="#ppt_x"/>
                          </p:val>
                        </p:tav>
                      </p:tavLst>
                    </p:anim>
                    <p:anim calcmode="lin" valueType="num">
                      <p:cBhvr>
                        <p:cTn dur="500" fill="hold"/>
                        <p:tgtEl>
                          <p:spTgt spid="158"/>
                        </p:tgtEl>
                        <p:attrNameLst>
                          <p:attrName>ppt_y</p:attrName>
                        </p:attrNameLst>
                      </p:cBhvr>
                      <p:tavLst>
                        <p:tav tm="0">
                          <p:val>
                            <p:strVal val="#ppt_y+.1"/>
                          </p:val>
                        </p:tav>
                        <p:tav tm="100000">
                          <p:val>
                            <p:strVal val="#ppt_y"/>
                          </p:val>
                        </p:tav>
                      </p:tavLst>
                    </p:anim>
                  </p:childTnLst>
                </p:cTn>
              </p:par>
            </p:tnLst>
          </p:tmpl>
        </p:tmplLst>
      </p:bldP>
      <p:bldP spid="159" grpId="0" build="p">
        <p:tmplLst>
          <p:tmpl lvl="1">
            <p:tnLst>
              <p:par>
                <p:cTn presetID="10" presetClass="entr" presetSubtype="0" fill="hold" nodeType="withEffect">
                  <p:stCondLst>
                    <p:cond delay="800"/>
                  </p:stCondLst>
                  <p:childTnLst>
                    <p:set>
                      <p:cBhvr>
                        <p:cTn dur="1" fill="hold">
                          <p:stCondLst>
                            <p:cond delay="0"/>
                          </p:stCondLst>
                        </p:cTn>
                        <p:tgtEl>
                          <p:spTgt spid="159"/>
                        </p:tgtEl>
                        <p:attrNameLst>
                          <p:attrName>style.visibility</p:attrName>
                        </p:attrNameLst>
                      </p:cBhvr>
                      <p:to>
                        <p:strVal val="visible"/>
                      </p:to>
                    </p:set>
                    <p:animEffect transition="in" filter="fade">
                      <p:cBhvr>
                        <p:cTn dur="500"/>
                        <p:tgtEl>
                          <p:spTgt spid="159"/>
                        </p:tgtEl>
                      </p:cBhvr>
                    </p:animEffect>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conic list 5">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20" name="Group 19"/>
          <p:cNvGrpSpPr/>
          <p:nvPr userDrawn="1"/>
        </p:nvGrpSpPr>
        <p:grpSpPr>
          <a:xfrm>
            <a:off x="101309" y="385540"/>
            <a:ext cx="383999" cy="342172"/>
            <a:chOff x="5270500" y="1460500"/>
            <a:chExt cx="1701800" cy="2705100"/>
          </a:xfrm>
        </p:grpSpPr>
        <p:sp>
          <p:nvSpPr>
            <p:cNvPr id="21" name="Rounded Rectangle 20"/>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21"/>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22"/>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57" name="Text Placeholder 7"/>
          <p:cNvSpPr>
            <a:spLocks noGrp="1"/>
          </p:cNvSpPr>
          <p:nvPr>
            <p:ph type="body" sz="quarter" idx="39" hasCustomPrompt="1"/>
          </p:nvPr>
        </p:nvSpPr>
        <p:spPr>
          <a:xfrm>
            <a:off x="623715" y="1730116"/>
            <a:ext cx="704141" cy="674519"/>
          </a:xfrm>
          <a:prstGeom prst="rect">
            <a:avLst/>
          </a:prstGeom>
        </p:spPr>
        <p:txBody>
          <a:bodyPr vert="horz" lIns="0" tIns="103884" rIns="0" bIns="103884" anchor="ctr"/>
          <a:lstStyle>
            <a:lvl1pPr marL="0" indent="0" algn="l">
              <a:lnSpc>
                <a:spcPct val="100000"/>
              </a:lnSpc>
              <a:spcBef>
                <a:spcPts val="0"/>
              </a:spcBef>
              <a:buNone/>
              <a:defRPr sz="3600" b="1">
                <a:solidFill>
                  <a:schemeClr val="accent1">
                    <a:lumMod val="60000"/>
                    <a:lumOff val="40000"/>
                  </a:schemeClr>
                </a:solidFill>
                <a:latin typeface="FontAwesome"/>
                <a:cs typeface="FontAwesome"/>
              </a:defRPr>
            </a:lvl1pPr>
          </a:lstStyle>
          <a:p>
            <a:pPr lvl="0"/>
            <a:r>
              <a:rPr lang="es-ES_tradnl" dirty="0" err="1" smtClean="0"/>
              <a:t>ico</a:t>
            </a:r>
            <a:endParaRPr lang="es-ES_tradnl" dirty="0" smtClean="0"/>
          </a:p>
        </p:txBody>
      </p:sp>
      <p:sp>
        <p:nvSpPr>
          <p:cNvPr id="58" name="Text Placeholder 7"/>
          <p:cNvSpPr>
            <a:spLocks noGrp="1"/>
          </p:cNvSpPr>
          <p:nvPr>
            <p:ph type="body" sz="quarter" idx="19" hasCustomPrompt="1"/>
          </p:nvPr>
        </p:nvSpPr>
        <p:spPr>
          <a:xfrm>
            <a:off x="1327856" y="2143841"/>
            <a:ext cx="2346677" cy="260794"/>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9" name="Text Placeholder 2"/>
          <p:cNvSpPr>
            <a:spLocks noGrp="1"/>
          </p:cNvSpPr>
          <p:nvPr>
            <p:ph type="body" sz="quarter" idx="16" hasCustomPrompt="1"/>
          </p:nvPr>
        </p:nvSpPr>
        <p:spPr>
          <a:xfrm>
            <a:off x="603256" y="2563390"/>
            <a:ext cx="3071281" cy="2343890"/>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a:t>
            </a:r>
            <a:r>
              <a:rPr lang="en-US" dirty="0" smtClean="0"/>
              <a:t> </a:t>
            </a:r>
            <a:r>
              <a:rPr lang="en-US" dirty="0" err="1" smtClean="0"/>
              <a:t>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males </a:t>
            </a:r>
            <a:r>
              <a:rPr lang="en-US" dirty="0" err="1" smtClean="0"/>
              <a:t>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60" name="Text Placeholder 7"/>
          <p:cNvSpPr>
            <a:spLocks noGrp="1"/>
          </p:cNvSpPr>
          <p:nvPr>
            <p:ph type="body" sz="quarter" idx="55" hasCustomPrompt="1"/>
          </p:nvPr>
        </p:nvSpPr>
        <p:spPr>
          <a:xfrm>
            <a:off x="1327856" y="1724596"/>
            <a:ext cx="2346677" cy="431780"/>
          </a:xfrm>
          <a:prstGeom prst="rect">
            <a:avLst/>
          </a:prstGeom>
        </p:spPr>
        <p:txBody>
          <a:bodyPr vert="horz" lIns="0" tIns="40504" rIns="0" bIns="40504" anchor="ctr"/>
          <a:lstStyle>
            <a:lvl1pPr marL="0" indent="0" algn="l">
              <a:lnSpc>
                <a:spcPct val="100000"/>
              </a:lnSpc>
              <a:spcBef>
                <a:spcPts val="0"/>
              </a:spcBef>
              <a:buNone/>
              <a:defRPr sz="2400" b="1">
                <a:solidFill>
                  <a:schemeClr val="bg1"/>
                </a:solidFill>
                <a:latin typeface="Lato Light"/>
                <a:cs typeface="Lato Light"/>
              </a:defRPr>
            </a:lvl1pPr>
          </a:lstStyle>
          <a:p>
            <a:pPr lvl="0"/>
            <a:r>
              <a:rPr lang="es-ES_tradnl" dirty="0" err="1" smtClean="0"/>
              <a:t>Chort</a:t>
            </a:r>
            <a:r>
              <a:rPr lang="es-ES_tradnl" dirty="0" smtClean="0"/>
              <a:t> </a:t>
            </a:r>
            <a:r>
              <a:rPr lang="es-ES_tradnl" dirty="0" err="1" smtClean="0"/>
              <a:t>title</a:t>
            </a:r>
            <a:endParaRPr lang="es-ES_tradnl" dirty="0" smtClean="0"/>
          </a:p>
        </p:txBody>
      </p:sp>
      <p:sp>
        <p:nvSpPr>
          <p:cNvPr id="61" name="Rounded Rectangle 60"/>
          <p:cNvSpPr/>
          <p:nvPr userDrawn="1"/>
        </p:nvSpPr>
        <p:spPr>
          <a:xfrm>
            <a:off x="4002264" y="1703191"/>
            <a:ext cx="144000" cy="3204089"/>
          </a:xfrm>
          <a:prstGeom prst="roundRect">
            <a:avLst>
              <a:gd name="adj" fmla="val 50000"/>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62" name="Text Placeholder 7"/>
          <p:cNvSpPr>
            <a:spLocks noGrp="1"/>
          </p:cNvSpPr>
          <p:nvPr>
            <p:ph type="body" sz="quarter" idx="56" hasCustomPrompt="1"/>
          </p:nvPr>
        </p:nvSpPr>
        <p:spPr>
          <a:xfrm>
            <a:off x="4535315" y="1730116"/>
            <a:ext cx="704141" cy="674519"/>
          </a:xfrm>
          <a:prstGeom prst="rect">
            <a:avLst/>
          </a:prstGeom>
        </p:spPr>
        <p:txBody>
          <a:bodyPr vert="horz" lIns="0" tIns="103884" rIns="0" bIns="103884" anchor="ctr"/>
          <a:lstStyle>
            <a:lvl1pPr marL="0" indent="0" algn="l">
              <a:lnSpc>
                <a:spcPct val="100000"/>
              </a:lnSpc>
              <a:spcBef>
                <a:spcPts val="0"/>
              </a:spcBef>
              <a:buNone/>
              <a:defRPr sz="3600" b="1">
                <a:solidFill>
                  <a:schemeClr val="accent2"/>
                </a:solidFill>
                <a:latin typeface="FontAwesome"/>
                <a:cs typeface="FontAwesome"/>
              </a:defRPr>
            </a:lvl1pPr>
          </a:lstStyle>
          <a:p>
            <a:pPr lvl="0"/>
            <a:r>
              <a:rPr lang="es-ES_tradnl" dirty="0" err="1" smtClean="0"/>
              <a:t>ico</a:t>
            </a:r>
            <a:endParaRPr lang="es-ES_tradnl" dirty="0" smtClean="0"/>
          </a:p>
        </p:txBody>
      </p:sp>
      <p:sp>
        <p:nvSpPr>
          <p:cNvPr id="63" name="Text Placeholder 7"/>
          <p:cNvSpPr>
            <a:spLocks noGrp="1"/>
          </p:cNvSpPr>
          <p:nvPr>
            <p:ph type="body" sz="quarter" idx="57" hasCustomPrompt="1"/>
          </p:nvPr>
        </p:nvSpPr>
        <p:spPr>
          <a:xfrm>
            <a:off x="5239456" y="2143841"/>
            <a:ext cx="2346677" cy="260794"/>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4" name="Text Placeholder 2"/>
          <p:cNvSpPr>
            <a:spLocks noGrp="1"/>
          </p:cNvSpPr>
          <p:nvPr>
            <p:ph type="body" sz="quarter" idx="58" hasCustomPrompt="1"/>
          </p:nvPr>
        </p:nvSpPr>
        <p:spPr>
          <a:xfrm>
            <a:off x="4514856" y="2563390"/>
            <a:ext cx="3071281" cy="2343890"/>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a:t>
            </a:r>
            <a:r>
              <a:rPr lang="en-US" dirty="0" smtClean="0"/>
              <a:t> </a:t>
            </a:r>
            <a:r>
              <a:rPr lang="en-US" dirty="0" err="1" smtClean="0"/>
              <a:t>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males </a:t>
            </a:r>
            <a:r>
              <a:rPr lang="en-US" dirty="0" err="1" smtClean="0"/>
              <a:t>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65" name="Text Placeholder 7"/>
          <p:cNvSpPr>
            <a:spLocks noGrp="1"/>
          </p:cNvSpPr>
          <p:nvPr>
            <p:ph type="body" sz="quarter" idx="59" hasCustomPrompt="1"/>
          </p:nvPr>
        </p:nvSpPr>
        <p:spPr>
          <a:xfrm>
            <a:off x="5239456" y="1724596"/>
            <a:ext cx="2346677" cy="431780"/>
          </a:xfrm>
          <a:prstGeom prst="rect">
            <a:avLst/>
          </a:prstGeom>
        </p:spPr>
        <p:txBody>
          <a:bodyPr vert="horz" lIns="0" tIns="40504" rIns="0" bIns="40504" anchor="ctr"/>
          <a:lstStyle>
            <a:lvl1pPr marL="0" indent="0" algn="l">
              <a:lnSpc>
                <a:spcPct val="100000"/>
              </a:lnSpc>
              <a:spcBef>
                <a:spcPts val="0"/>
              </a:spcBef>
              <a:buNone/>
              <a:defRPr sz="2400" b="1">
                <a:solidFill>
                  <a:schemeClr val="bg1"/>
                </a:solidFill>
                <a:latin typeface="Lato Light"/>
                <a:cs typeface="Lato Light"/>
              </a:defRPr>
            </a:lvl1pPr>
          </a:lstStyle>
          <a:p>
            <a:pPr lvl="0"/>
            <a:r>
              <a:rPr lang="es-ES_tradnl" dirty="0" err="1" smtClean="0"/>
              <a:t>Chort</a:t>
            </a:r>
            <a:r>
              <a:rPr lang="es-ES_tradnl" dirty="0" smtClean="0"/>
              <a:t> </a:t>
            </a:r>
            <a:r>
              <a:rPr lang="es-ES_tradnl" dirty="0" err="1" smtClean="0"/>
              <a:t>title</a:t>
            </a:r>
            <a:endParaRPr lang="es-ES_tradnl" dirty="0" smtClean="0"/>
          </a:p>
        </p:txBody>
      </p:sp>
      <p:sp>
        <p:nvSpPr>
          <p:cNvPr id="66" name="Rounded Rectangle 65"/>
          <p:cNvSpPr/>
          <p:nvPr userDrawn="1"/>
        </p:nvSpPr>
        <p:spPr>
          <a:xfrm>
            <a:off x="7998531" y="1703191"/>
            <a:ext cx="144000" cy="3204089"/>
          </a:xfrm>
          <a:prstGeom prst="roundRect">
            <a:avLst>
              <a:gd name="adj" fmla="val 50000"/>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67" name="Text Placeholder 7"/>
          <p:cNvSpPr>
            <a:spLocks noGrp="1"/>
          </p:cNvSpPr>
          <p:nvPr>
            <p:ph type="body" sz="quarter" idx="60" hasCustomPrompt="1"/>
          </p:nvPr>
        </p:nvSpPr>
        <p:spPr>
          <a:xfrm>
            <a:off x="8508299" y="1730116"/>
            <a:ext cx="704141" cy="674519"/>
          </a:xfrm>
          <a:prstGeom prst="rect">
            <a:avLst/>
          </a:prstGeom>
        </p:spPr>
        <p:txBody>
          <a:bodyPr vert="horz" lIns="0" tIns="103884" rIns="0" bIns="103884" anchor="ctr"/>
          <a:lstStyle>
            <a:lvl1pPr marL="0" indent="0" algn="l">
              <a:lnSpc>
                <a:spcPct val="100000"/>
              </a:lnSpc>
              <a:spcBef>
                <a:spcPts val="0"/>
              </a:spcBef>
              <a:buNone/>
              <a:defRPr sz="3600" b="1">
                <a:solidFill>
                  <a:schemeClr val="accent3"/>
                </a:solidFill>
                <a:latin typeface="FontAwesome"/>
                <a:cs typeface="FontAwesome"/>
              </a:defRPr>
            </a:lvl1pPr>
          </a:lstStyle>
          <a:p>
            <a:pPr lvl="0"/>
            <a:r>
              <a:rPr lang="es-ES_tradnl" dirty="0" err="1" smtClean="0"/>
              <a:t>ico</a:t>
            </a:r>
            <a:endParaRPr lang="es-ES_tradnl" dirty="0" smtClean="0"/>
          </a:p>
        </p:txBody>
      </p:sp>
      <p:sp>
        <p:nvSpPr>
          <p:cNvPr id="68" name="Text Placeholder 7"/>
          <p:cNvSpPr>
            <a:spLocks noGrp="1"/>
          </p:cNvSpPr>
          <p:nvPr>
            <p:ph type="body" sz="quarter" idx="61" hasCustomPrompt="1"/>
          </p:nvPr>
        </p:nvSpPr>
        <p:spPr>
          <a:xfrm>
            <a:off x="9212440" y="2143841"/>
            <a:ext cx="2346677" cy="260794"/>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9" name="Text Placeholder 2"/>
          <p:cNvSpPr>
            <a:spLocks noGrp="1"/>
          </p:cNvSpPr>
          <p:nvPr>
            <p:ph type="body" sz="quarter" idx="62" hasCustomPrompt="1"/>
          </p:nvPr>
        </p:nvSpPr>
        <p:spPr>
          <a:xfrm>
            <a:off x="8487840" y="2563390"/>
            <a:ext cx="3071281" cy="2343890"/>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a:t>
            </a:r>
            <a:r>
              <a:rPr lang="en-US" dirty="0" smtClean="0"/>
              <a:t> </a:t>
            </a:r>
            <a:r>
              <a:rPr lang="en-US" dirty="0" err="1" smtClean="0"/>
              <a:t>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males </a:t>
            </a:r>
            <a:r>
              <a:rPr lang="en-US" dirty="0" err="1" smtClean="0"/>
              <a:t>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70" name="Text Placeholder 7"/>
          <p:cNvSpPr>
            <a:spLocks noGrp="1"/>
          </p:cNvSpPr>
          <p:nvPr>
            <p:ph type="body" sz="quarter" idx="63" hasCustomPrompt="1"/>
          </p:nvPr>
        </p:nvSpPr>
        <p:spPr>
          <a:xfrm>
            <a:off x="9212440" y="1724596"/>
            <a:ext cx="2346677" cy="431780"/>
          </a:xfrm>
          <a:prstGeom prst="rect">
            <a:avLst/>
          </a:prstGeom>
        </p:spPr>
        <p:txBody>
          <a:bodyPr vert="horz" lIns="0" tIns="40504" rIns="0" bIns="40504" anchor="ctr"/>
          <a:lstStyle>
            <a:lvl1pPr marL="0" indent="0" algn="l">
              <a:lnSpc>
                <a:spcPct val="100000"/>
              </a:lnSpc>
              <a:spcBef>
                <a:spcPts val="0"/>
              </a:spcBef>
              <a:buNone/>
              <a:defRPr sz="2400" b="1">
                <a:solidFill>
                  <a:schemeClr val="bg1"/>
                </a:solidFill>
                <a:latin typeface="Lato Light"/>
                <a:cs typeface="Lato Light"/>
              </a:defRPr>
            </a:lvl1pPr>
          </a:lstStyle>
          <a:p>
            <a:pPr lvl="0"/>
            <a:r>
              <a:rPr lang="es-ES_tradnl" dirty="0" err="1" smtClean="0"/>
              <a:t>Chort</a:t>
            </a:r>
            <a:r>
              <a:rPr lang="es-ES_tradnl" dirty="0" smtClean="0"/>
              <a:t> </a:t>
            </a:r>
            <a:r>
              <a:rPr lang="es-ES_tradnl" dirty="0" err="1" smtClean="0"/>
              <a:t>title</a:t>
            </a:r>
            <a:endParaRPr lang="es-ES_tradnl" dirty="0" smtClean="0"/>
          </a:p>
        </p:txBody>
      </p:sp>
      <p:sp>
        <p:nvSpPr>
          <p:cNvPr id="71" name="Text Placeholder 2"/>
          <p:cNvSpPr>
            <a:spLocks noGrp="1"/>
          </p:cNvSpPr>
          <p:nvPr>
            <p:ph type="body" sz="quarter" idx="64" hasCustomPrompt="1"/>
          </p:nvPr>
        </p:nvSpPr>
        <p:spPr>
          <a:xfrm>
            <a:off x="591965" y="556377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72" name="Text Placeholder 7"/>
          <p:cNvSpPr>
            <a:spLocks noGrp="1"/>
          </p:cNvSpPr>
          <p:nvPr>
            <p:ph type="body" sz="quarter" idx="18" hasCustomPrompt="1"/>
          </p:nvPr>
        </p:nvSpPr>
        <p:spPr>
          <a:xfrm>
            <a:off x="569384" y="5109393"/>
            <a:ext cx="1099608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3531739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57">
                                            <p:txEl>
                                              <p:pRg st="0" end="0"/>
                                            </p:txEl>
                                          </p:spTgt>
                                        </p:tgtEl>
                                        <p:attrNameLst>
                                          <p:attrName>style.visibility</p:attrName>
                                        </p:attrNameLst>
                                      </p:cBhvr>
                                      <p:to>
                                        <p:strVal val="visible"/>
                                      </p:to>
                                    </p:set>
                                    <p:anim calcmode="lin" valueType="num">
                                      <p:cBhvr>
                                        <p:cTn id="21" dur="3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22" dur="3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23" dur="300"/>
                                        <p:tgtEl>
                                          <p:spTgt spid="57">
                                            <p:txEl>
                                              <p:pRg st="0" end="0"/>
                                            </p:txEl>
                                          </p:spTgt>
                                        </p:tgtEl>
                                      </p:cBhvr>
                                    </p:animEffect>
                                  </p:childTnLst>
                                </p:cTn>
                              </p:par>
                              <p:par>
                                <p:cTn id="24" presetID="42" presetClass="entr" presetSubtype="0" fill="hold" grpId="0" nodeType="withEffect">
                                  <p:stCondLst>
                                    <p:cond delay="200"/>
                                  </p:stCondLst>
                                  <p:childTnLst>
                                    <p:set>
                                      <p:cBhvr>
                                        <p:cTn id="25" dur="1" fill="hold">
                                          <p:stCondLst>
                                            <p:cond delay="0"/>
                                          </p:stCondLst>
                                        </p:cTn>
                                        <p:tgtEl>
                                          <p:spTgt spid="58">
                                            <p:txEl>
                                              <p:pRg st="0" end="0"/>
                                            </p:txEl>
                                          </p:spTgt>
                                        </p:tgtEl>
                                        <p:attrNameLst>
                                          <p:attrName>style.visibility</p:attrName>
                                        </p:attrNameLst>
                                      </p:cBhvr>
                                      <p:to>
                                        <p:strVal val="visible"/>
                                      </p:to>
                                    </p:set>
                                    <p:animEffect transition="in" filter="fade">
                                      <p:cBhvr>
                                        <p:cTn id="26" dur="500"/>
                                        <p:tgtEl>
                                          <p:spTgt spid="58">
                                            <p:txEl>
                                              <p:pRg st="0" end="0"/>
                                            </p:txEl>
                                          </p:spTgt>
                                        </p:tgtEl>
                                      </p:cBhvr>
                                    </p:animEffect>
                                    <p:anim calcmode="lin" valueType="num">
                                      <p:cBhvr>
                                        <p:cTn id="27" dur="500" fill="hold"/>
                                        <p:tgtEl>
                                          <p:spTgt spid="58">
                                            <p:txEl>
                                              <p:pRg st="0" end="0"/>
                                            </p:txEl>
                                          </p:spTgt>
                                        </p:tgtEl>
                                        <p:attrNameLst>
                                          <p:attrName>ppt_x</p:attrName>
                                        </p:attrNameLst>
                                      </p:cBhvr>
                                      <p:tavLst>
                                        <p:tav tm="0">
                                          <p:val>
                                            <p:strVal val="#ppt_x"/>
                                          </p:val>
                                        </p:tav>
                                        <p:tav tm="100000">
                                          <p:val>
                                            <p:strVal val="#ppt_x"/>
                                          </p:val>
                                        </p:tav>
                                      </p:tavLst>
                                    </p:anim>
                                    <p:anim calcmode="lin" valueType="num">
                                      <p:cBhvr>
                                        <p:cTn id="28" dur="500" fill="hold"/>
                                        <p:tgtEl>
                                          <p:spTgt spid="58">
                                            <p:txEl>
                                              <p:pRg st="0" end="0"/>
                                            </p:txEl>
                                          </p:spTgt>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800"/>
                                  </p:stCondLst>
                                  <p:childTnLst>
                                    <p:set>
                                      <p:cBhvr>
                                        <p:cTn id="30" dur="1" fill="hold">
                                          <p:stCondLst>
                                            <p:cond delay="0"/>
                                          </p:stCondLst>
                                        </p:cTn>
                                        <p:tgtEl>
                                          <p:spTgt spid="59">
                                            <p:txEl>
                                              <p:pRg st="0" end="0"/>
                                            </p:txEl>
                                          </p:spTgt>
                                        </p:tgtEl>
                                        <p:attrNameLst>
                                          <p:attrName>style.visibility</p:attrName>
                                        </p:attrNameLst>
                                      </p:cBhvr>
                                      <p:to>
                                        <p:strVal val="visible"/>
                                      </p:to>
                                    </p:set>
                                    <p:animEffect transition="in" filter="fade">
                                      <p:cBhvr>
                                        <p:cTn id="31" dur="500"/>
                                        <p:tgtEl>
                                          <p:spTgt spid="59">
                                            <p:txEl>
                                              <p:pRg st="0" end="0"/>
                                            </p:txEl>
                                          </p:spTgt>
                                        </p:tgtEl>
                                      </p:cBhvr>
                                    </p:animEffect>
                                  </p:childTnLst>
                                </p:cTn>
                              </p:par>
                              <p:par>
                                <p:cTn id="32" presetID="42" presetClass="entr" presetSubtype="0" fill="hold" grpId="0" nodeType="withEffect">
                                  <p:stCondLst>
                                    <p:cond delay="200"/>
                                  </p:stCondLst>
                                  <p:childTnLst>
                                    <p:set>
                                      <p:cBhvr>
                                        <p:cTn id="33" dur="1" fill="hold">
                                          <p:stCondLst>
                                            <p:cond delay="0"/>
                                          </p:stCondLst>
                                        </p:cTn>
                                        <p:tgtEl>
                                          <p:spTgt spid="60">
                                            <p:txEl>
                                              <p:pRg st="0" end="0"/>
                                            </p:txEl>
                                          </p:spTgt>
                                        </p:tgtEl>
                                        <p:attrNameLst>
                                          <p:attrName>style.visibility</p:attrName>
                                        </p:attrNameLst>
                                      </p:cBhvr>
                                      <p:to>
                                        <p:strVal val="visible"/>
                                      </p:to>
                                    </p:set>
                                    <p:animEffect transition="in" filter="fade">
                                      <p:cBhvr>
                                        <p:cTn id="34" dur="400"/>
                                        <p:tgtEl>
                                          <p:spTgt spid="60">
                                            <p:txEl>
                                              <p:pRg st="0" end="0"/>
                                            </p:txEl>
                                          </p:spTgt>
                                        </p:tgtEl>
                                      </p:cBhvr>
                                    </p:animEffect>
                                    <p:anim calcmode="lin" valueType="num">
                                      <p:cBhvr>
                                        <p:cTn id="35" dur="400" fill="hold"/>
                                        <p:tgtEl>
                                          <p:spTgt spid="60">
                                            <p:txEl>
                                              <p:pRg st="0" end="0"/>
                                            </p:txEl>
                                          </p:spTgt>
                                        </p:tgtEl>
                                        <p:attrNameLst>
                                          <p:attrName>ppt_x</p:attrName>
                                        </p:attrNameLst>
                                      </p:cBhvr>
                                      <p:tavLst>
                                        <p:tav tm="0">
                                          <p:val>
                                            <p:strVal val="#ppt_x"/>
                                          </p:val>
                                        </p:tav>
                                        <p:tav tm="100000">
                                          <p:val>
                                            <p:strVal val="#ppt_x"/>
                                          </p:val>
                                        </p:tav>
                                      </p:tavLst>
                                    </p:anim>
                                    <p:anim calcmode="lin" valueType="num">
                                      <p:cBhvr>
                                        <p:cTn id="36" dur="400" fill="hold"/>
                                        <p:tgtEl>
                                          <p:spTgt spid="60">
                                            <p:txEl>
                                              <p:pRg st="0" end="0"/>
                                            </p:txEl>
                                          </p:spTgt>
                                        </p:tgtEl>
                                        <p:attrNameLst>
                                          <p:attrName>ppt_y</p:attrName>
                                        </p:attrNameLst>
                                      </p:cBhvr>
                                      <p:tavLst>
                                        <p:tav tm="0">
                                          <p:val>
                                            <p:strVal val="#ppt_y+.1"/>
                                          </p:val>
                                        </p:tav>
                                        <p:tav tm="100000">
                                          <p:val>
                                            <p:strVal val="#ppt_y"/>
                                          </p:val>
                                        </p:tav>
                                      </p:tavLst>
                                    </p:anim>
                                  </p:childTnLst>
                                </p:cTn>
                              </p:par>
                            </p:childTnLst>
                          </p:cTn>
                        </p:par>
                        <p:par>
                          <p:cTn id="37" fill="hold">
                            <p:stCondLst>
                              <p:cond delay="1000"/>
                            </p:stCondLst>
                            <p:childTnLst>
                              <p:par>
                                <p:cTn id="38" presetID="22" presetClass="entr" presetSubtype="4" fill="hold" grpId="0"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down)">
                                      <p:cBhvr>
                                        <p:cTn id="40" dur="500"/>
                                        <p:tgtEl>
                                          <p:spTgt spid="61"/>
                                        </p:tgtEl>
                                      </p:cBhvr>
                                    </p:animEffect>
                                  </p:childTnLst>
                                </p:cTn>
                              </p:par>
                            </p:childTnLst>
                          </p:cTn>
                        </p:par>
                        <p:par>
                          <p:cTn id="41" fill="hold">
                            <p:stCondLst>
                              <p:cond delay="1500"/>
                            </p:stCondLst>
                            <p:childTnLst>
                              <p:par>
                                <p:cTn id="42" presetID="53" presetClass="entr" presetSubtype="16" fill="hold" grpId="0" nodeType="afterEffect">
                                  <p:stCondLst>
                                    <p:cond delay="0"/>
                                  </p:stCondLst>
                                  <p:childTnLst>
                                    <p:set>
                                      <p:cBhvr>
                                        <p:cTn id="43" dur="1" fill="hold">
                                          <p:stCondLst>
                                            <p:cond delay="0"/>
                                          </p:stCondLst>
                                        </p:cTn>
                                        <p:tgtEl>
                                          <p:spTgt spid="62">
                                            <p:txEl>
                                              <p:pRg st="0" end="0"/>
                                            </p:txEl>
                                          </p:spTgt>
                                        </p:tgtEl>
                                        <p:attrNameLst>
                                          <p:attrName>style.visibility</p:attrName>
                                        </p:attrNameLst>
                                      </p:cBhvr>
                                      <p:to>
                                        <p:strVal val="visible"/>
                                      </p:to>
                                    </p:set>
                                    <p:anim calcmode="lin" valueType="num">
                                      <p:cBhvr>
                                        <p:cTn id="44" dur="300" fill="hold"/>
                                        <p:tgtEl>
                                          <p:spTgt spid="62">
                                            <p:txEl>
                                              <p:pRg st="0" end="0"/>
                                            </p:txEl>
                                          </p:spTgt>
                                        </p:tgtEl>
                                        <p:attrNameLst>
                                          <p:attrName>ppt_w</p:attrName>
                                        </p:attrNameLst>
                                      </p:cBhvr>
                                      <p:tavLst>
                                        <p:tav tm="0">
                                          <p:val>
                                            <p:fltVal val="0"/>
                                          </p:val>
                                        </p:tav>
                                        <p:tav tm="100000">
                                          <p:val>
                                            <p:strVal val="#ppt_w"/>
                                          </p:val>
                                        </p:tav>
                                      </p:tavLst>
                                    </p:anim>
                                    <p:anim calcmode="lin" valueType="num">
                                      <p:cBhvr>
                                        <p:cTn id="45" dur="300" fill="hold"/>
                                        <p:tgtEl>
                                          <p:spTgt spid="62">
                                            <p:txEl>
                                              <p:pRg st="0" end="0"/>
                                            </p:txEl>
                                          </p:spTgt>
                                        </p:tgtEl>
                                        <p:attrNameLst>
                                          <p:attrName>ppt_h</p:attrName>
                                        </p:attrNameLst>
                                      </p:cBhvr>
                                      <p:tavLst>
                                        <p:tav tm="0">
                                          <p:val>
                                            <p:fltVal val="0"/>
                                          </p:val>
                                        </p:tav>
                                        <p:tav tm="100000">
                                          <p:val>
                                            <p:strVal val="#ppt_h"/>
                                          </p:val>
                                        </p:tav>
                                      </p:tavLst>
                                    </p:anim>
                                    <p:animEffect transition="in" filter="fade">
                                      <p:cBhvr>
                                        <p:cTn id="46" dur="300"/>
                                        <p:tgtEl>
                                          <p:spTgt spid="62">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63">
                                            <p:txEl>
                                              <p:pRg st="0" end="0"/>
                                            </p:txEl>
                                          </p:spTgt>
                                        </p:tgtEl>
                                        <p:attrNameLst>
                                          <p:attrName>style.visibility</p:attrName>
                                        </p:attrNameLst>
                                      </p:cBhvr>
                                      <p:to>
                                        <p:strVal val="visible"/>
                                      </p:to>
                                    </p:set>
                                    <p:animEffect transition="in" filter="fade">
                                      <p:cBhvr>
                                        <p:cTn id="49" dur="500"/>
                                        <p:tgtEl>
                                          <p:spTgt spid="63">
                                            <p:txEl>
                                              <p:pRg st="0" end="0"/>
                                            </p:txEl>
                                          </p:spTgt>
                                        </p:tgtEl>
                                      </p:cBhvr>
                                    </p:animEffect>
                                    <p:anim calcmode="lin" valueType="num">
                                      <p:cBhvr>
                                        <p:cTn id="50" dur="500" fill="hold"/>
                                        <p:tgtEl>
                                          <p:spTgt spid="63">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63">
                                            <p:txEl>
                                              <p:pRg st="0" end="0"/>
                                            </p:txEl>
                                          </p:spTgt>
                                        </p:tgtEl>
                                        <p:attrNameLst>
                                          <p:attrName>ppt_y</p:attrName>
                                        </p:attrNameLst>
                                      </p:cBhvr>
                                      <p:tavLst>
                                        <p:tav tm="0">
                                          <p:val>
                                            <p:strVal val="#ppt_y+.1"/>
                                          </p:val>
                                        </p:tav>
                                        <p:tav tm="100000">
                                          <p:val>
                                            <p:strVal val="#ppt_y"/>
                                          </p:val>
                                        </p:tav>
                                      </p:tavLst>
                                    </p:anim>
                                  </p:childTnLst>
                                </p:cTn>
                              </p:par>
                              <p:par>
                                <p:cTn id="52" presetID="10" presetClass="entr" presetSubtype="0" fill="hold" grpId="0" nodeType="withEffect">
                                  <p:stCondLst>
                                    <p:cond delay="800"/>
                                  </p:stCondLst>
                                  <p:childTnLst>
                                    <p:set>
                                      <p:cBhvr>
                                        <p:cTn id="53" dur="1" fill="hold">
                                          <p:stCondLst>
                                            <p:cond delay="0"/>
                                          </p:stCondLst>
                                        </p:cTn>
                                        <p:tgtEl>
                                          <p:spTgt spid="64">
                                            <p:txEl>
                                              <p:pRg st="0" end="0"/>
                                            </p:txEl>
                                          </p:spTgt>
                                        </p:tgtEl>
                                        <p:attrNameLst>
                                          <p:attrName>style.visibility</p:attrName>
                                        </p:attrNameLst>
                                      </p:cBhvr>
                                      <p:to>
                                        <p:strVal val="visible"/>
                                      </p:to>
                                    </p:set>
                                    <p:animEffect transition="in" filter="fade">
                                      <p:cBhvr>
                                        <p:cTn id="54" dur="500"/>
                                        <p:tgtEl>
                                          <p:spTgt spid="64">
                                            <p:txEl>
                                              <p:pRg st="0" end="0"/>
                                            </p:txEl>
                                          </p:spTgt>
                                        </p:tgtEl>
                                      </p:cBhvr>
                                    </p:animEffect>
                                  </p:childTnLst>
                                </p:cTn>
                              </p:par>
                              <p:par>
                                <p:cTn id="55" presetID="42" presetClass="entr" presetSubtype="0" fill="hold" grpId="0" nodeType="withEffect">
                                  <p:stCondLst>
                                    <p:cond delay="200"/>
                                  </p:stCondLst>
                                  <p:childTnLst>
                                    <p:set>
                                      <p:cBhvr>
                                        <p:cTn id="56" dur="1" fill="hold">
                                          <p:stCondLst>
                                            <p:cond delay="0"/>
                                          </p:stCondLst>
                                        </p:cTn>
                                        <p:tgtEl>
                                          <p:spTgt spid="65">
                                            <p:txEl>
                                              <p:pRg st="0" end="0"/>
                                            </p:txEl>
                                          </p:spTgt>
                                        </p:tgtEl>
                                        <p:attrNameLst>
                                          <p:attrName>style.visibility</p:attrName>
                                        </p:attrNameLst>
                                      </p:cBhvr>
                                      <p:to>
                                        <p:strVal val="visible"/>
                                      </p:to>
                                    </p:set>
                                    <p:animEffect transition="in" filter="fade">
                                      <p:cBhvr>
                                        <p:cTn id="57" dur="400"/>
                                        <p:tgtEl>
                                          <p:spTgt spid="65">
                                            <p:txEl>
                                              <p:pRg st="0" end="0"/>
                                            </p:txEl>
                                          </p:spTgt>
                                        </p:tgtEl>
                                      </p:cBhvr>
                                    </p:animEffect>
                                    <p:anim calcmode="lin" valueType="num">
                                      <p:cBhvr>
                                        <p:cTn id="58" dur="400" fill="hold"/>
                                        <p:tgtEl>
                                          <p:spTgt spid="65">
                                            <p:txEl>
                                              <p:pRg st="0" end="0"/>
                                            </p:txEl>
                                          </p:spTgt>
                                        </p:tgtEl>
                                        <p:attrNameLst>
                                          <p:attrName>ppt_x</p:attrName>
                                        </p:attrNameLst>
                                      </p:cBhvr>
                                      <p:tavLst>
                                        <p:tav tm="0">
                                          <p:val>
                                            <p:strVal val="#ppt_x"/>
                                          </p:val>
                                        </p:tav>
                                        <p:tav tm="100000">
                                          <p:val>
                                            <p:strVal val="#ppt_x"/>
                                          </p:val>
                                        </p:tav>
                                      </p:tavLst>
                                    </p:anim>
                                    <p:anim calcmode="lin" valueType="num">
                                      <p:cBhvr>
                                        <p:cTn id="59" dur="400" fill="hold"/>
                                        <p:tgtEl>
                                          <p:spTgt spid="65">
                                            <p:txEl>
                                              <p:pRg st="0" end="0"/>
                                            </p:txEl>
                                          </p:spTgt>
                                        </p:tgtEl>
                                        <p:attrNameLst>
                                          <p:attrName>ppt_y</p:attrName>
                                        </p:attrNameLst>
                                      </p:cBhvr>
                                      <p:tavLst>
                                        <p:tav tm="0">
                                          <p:val>
                                            <p:strVal val="#ppt_y+.1"/>
                                          </p:val>
                                        </p:tav>
                                        <p:tav tm="100000">
                                          <p:val>
                                            <p:strVal val="#ppt_y"/>
                                          </p:val>
                                        </p:tav>
                                      </p:tavLst>
                                    </p:anim>
                                  </p:childTnLst>
                                </p:cTn>
                              </p:par>
                            </p:childTnLst>
                          </p:cTn>
                        </p:par>
                        <p:par>
                          <p:cTn id="60" fill="hold">
                            <p:stCondLst>
                              <p:cond delay="2000"/>
                            </p:stCondLst>
                            <p:childTnLst>
                              <p:par>
                                <p:cTn id="61" presetID="22" presetClass="entr" presetSubtype="4"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wipe(down)">
                                      <p:cBhvr>
                                        <p:cTn id="63" dur="500"/>
                                        <p:tgtEl>
                                          <p:spTgt spid="66"/>
                                        </p:tgtEl>
                                      </p:cBhvr>
                                    </p:animEffect>
                                  </p:childTnLst>
                                </p:cTn>
                              </p:par>
                            </p:childTnLst>
                          </p:cTn>
                        </p:par>
                        <p:par>
                          <p:cTn id="64" fill="hold">
                            <p:stCondLst>
                              <p:cond delay="2500"/>
                            </p:stCondLst>
                            <p:childTnLst>
                              <p:par>
                                <p:cTn id="65" presetID="53" presetClass="entr" presetSubtype="16" fill="hold" grpId="0" nodeType="afterEffect">
                                  <p:stCondLst>
                                    <p:cond delay="0"/>
                                  </p:stCondLst>
                                  <p:childTnLst>
                                    <p:set>
                                      <p:cBhvr>
                                        <p:cTn id="66" dur="1" fill="hold">
                                          <p:stCondLst>
                                            <p:cond delay="0"/>
                                          </p:stCondLst>
                                        </p:cTn>
                                        <p:tgtEl>
                                          <p:spTgt spid="67">
                                            <p:txEl>
                                              <p:pRg st="0" end="0"/>
                                            </p:txEl>
                                          </p:spTgt>
                                        </p:tgtEl>
                                        <p:attrNameLst>
                                          <p:attrName>style.visibility</p:attrName>
                                        </p:attrNameLst>
                                      </p:cBhvr>
                                      <p:to>
                                        <p:strVal val="visible"/>
                                      </p:to>
                                    </p:set>
                                    <p:anim calcmode="lin" valueType="num">
                                      <p:cBhvr>
                                        <p:cTn id="67" dur="300" fill="hold"/>
                                        <p:tgtEl>
                                          <p:spTgt spid="67">
                                            <p:txEl>
                                              <p:pRg st="0" end="0"/>
                                            </p:txEl>
                                          </p:spTgt>
                                        </p:tgtEl>
                                        <p:attrNameLst>
                                          <p:attrName>ppt_w</p:attrName>
                                        </p:attrNameLst>
                                      </p:cBhvr>
                                      <p:tavLst>
                                        <p:tav tm="0">
                                          <p:val>
                                            <p:fltVal val="0"/>
                                          </p:val>
                                        </p:tav>
                                        <p:tav tm="100000">
                                          <p:val>
                                            <p:strVal val="#ppt_w"/>
                                          </p:val>
                                        </p:tav>
                                      </p:tavLst>
                                    </p:anim>
                                    <p:anim calcmode="lin" valueType="num">
                                      <p:cBhvr>
                                        <p:cTn id="68" dur="300" fill="hold"/>
                                        <p:tgtEl>
                                          <p:spTgt spid="67">
                                            <p:txEl>
                                              <p:pRg st="0" end="0"/>
                                            </p:txEl>
                                          </p:spTgt>
                                        </p:tgtEl>
                                        <p:attrNameLst>
                                          <p:attrName>ppt_h</p:attrName>
                                        </p:attrNameLst>
                                      </p:cBhvr>
                                      <p:tavLst>
                                        <p:tav tm="0">
                                          <p:val>
                                            <p:fltVal val="0"/>
                                          </p:val>
                                        </p:tav>
                                        <p:tav tm="100000">
                                          <p:val>
                                            <p:strVal val="#ppt_h"/>
                                          </p:val>
                                        </p:tav>
                                      </p:tavLst>
                                    </p:anim>
                                    <p:animEffect transition="in" filter="fade">
                                      <p:cBhvr>
                                        <p:cTn id="69" dur="300"/>
                                        <p:tgtEl>
                                          <p:spTgt spid="67">
                                            <p:txEl>
                                              <p:pRg st="0" end="0"/>
                                            </p:txEl>
                                          </p:spTgt>
                                        </p:tgtEl>
                                      </p:cBhvr>
                                    </p:animEffect>
                                  </p:childTnLst>
                                </p:cTn>
                              </p:par>
                              <p:par>
                                <p:cTn id="70" presetID="42" presetClass="entr" presetSubtype="0" fill="hold" grpId="0" nodeType="withEffect">
                                  <p:stCondLst>
                                    <p:cond delay="200"/>
                                  </p:stCondLst>
                                  <p:childTnLst>
                                    <p:set>
                                      <p:cBhvr>
                                        <p:cTn id="71" dur="1" fill="hold">
                                          <p:stCondLst>
                                            <p:cond delay="0"/>
                                          </p:stCondLst>
                                        </p:cTn>
                                        <p:tgtEl>
                                          <p:spTgt spid="68">
                                            <p:txEl>
                                              <p:pRg st="0" end="0"/>
                                            </p:txEl>
                                          </p:spTgt>
                                        </p:tgtEl>
                                        <p:attrNameLst>
                                          <p:attrName>style.visibility</p:attrName>
                                        </p:attrNameLst>
                                      </p:cBhvr>
                                      <p:to>
                                        <p:strVal val="visible"/>
                                      </p:to>
                                    </p:set>
                                    <p:animEffect transition="in" filter="fade">
                                      <p:cBhvr>
                                        <p:cTn id="72" dur="500"/>
                                        <p:tgtEl>
                                          <p:spTgt spid="68">
                                            <p:txEl>
                                              <p:pRg st="0" end="0"/>
                                            </p:txEl>
                                          </p:spTgt>
                                        </p:tgtEl>
                                      </p:cBhvr>
                                    </p:animEffect>
                                    <p:anim calcmode="lin" valueType="num">
                                      <p:cBhvr>
                                        <p:cTn id="73"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p:cTn id="74" dur="500" fill="hold"/>
                                        <p:tgtEl>
                                          <p:spTgt spid="68">
                                            <p:txEl>
                                              <p:pRg st="0" end="0"/>
                                            </p:txEl>
                                          </p:spTgt>
                                        </p:tgtEl>
                                        <p:attrNameLst>
                                          <p:attrName>ppt_y</p:attrName>
                                        </p:attrNameLst>
                                      </p:cBhvr>
                                      <p:tavLst>
                                        <p:tav tm="0">
                                          <p:val>
                                            <p:strVal val="#ppt_y+.1"/>
                                          </p:val>
                                        </p:tav>
                                        <p:tav tm="100000">
                                          <p:val>
                                            <p:strVal val="#ppt_y"/>
                                          </p:val>
                                        </p:tav>
                                      </p:tavLst>
                                    </p:anim>
                                  </p:childTnLst>
                                </p:cTn>
                              </p:par>
                              <p:par>
                                <p:cTn id="75" presetID="10" presetClass="entr" presetSubtype="0" fill="hold" grpId="0" nodeType="withEffect">
                                  <p:stCondLst>
                                    <p:cond delay="800"/>
                                  </p:stCondLst>
                                  <p:childTnLst>
                                    <p:set>
                                      <p:cBhvr>
                                        <p:cTn id="76" dur="1" fill="hold">
                                          <p:stCondLst>
                                            <p:cond delay="0"/>
                                          </p:stCondLst>
                                        </p:cTn>
                                        <p:tgtEl>
                                          <p:spTgt spid="69">
                                            <p:txEl>
                                              <p:pRg st="0" end="0"/>
                                            </p:txEl>
                                          </p:spTgt>
                                        </p:tgtEl>
                                        <p:attrNameLst>
                                          <p:attrName>style.visibility</p:attrName>
                                        </p:attrNameLst>
                                      </p:cBhvr>
                                      <p:to>
                                        <p:strVal val="visible"/>
                                      </p:to>
                                    </p:set>
                                    <p:animEffect transition="in" filter="fade">
                                      <p:cBhvr>
                                        <p:cTn id="77" dur="500"/>
                                        <p:tgtEl>
                                          <p:spTgt spid="69">
                                            <p:txEl>
                                              <p:pRg st="0" end="0"/>
                                            </p:txEl>
                                          </p:spTgt>
                                        </p:tgtEl>
                                      </p:cBhvr>
                                    </p:animEffect>
                                  </p:childTnLst>
                                </p:cTn>
                              </p:par>
                              <p:par>
                                <p:cTn id="78" presetID="42" presetClass="entr" presetSubtype="0" fill="hold" grpId="0" nodeType="withEffect">
                                  <p:stCondLst>
                                    <p:cond delay="200"/>
                                  </p:stCondLst>
                                  <p:childTnLst>
                                    <p:set>
                                      <p:cBhvr>
                                        <p:cTn id="79" dur="1" fill="hold">
                                          <p:stCondLst>
                                            <p:cond delay="0"/>
                                          </p:stCondLst>
                                        </p:cTn>
                                        <p:tgtEl>
                                          <p:spTgt spid="70">
                                            <p:txEl>
                                              <p:pRg st="0" end="0"/>
                                            </p:txEl>
                                          </p:spTgt>
                                        </p:tgtEl>
                                        <p:attrNameLst>
                                          <p:attrName>style.visibility</p:attrName>
                                        </p:attrNameLst>
                                      </p:cBhvr>
                                      <p:to>
                                        <p:strVal val="visible"/>
                                      </p:to>
                                    </p:set>
                                    <p:animEffect transition="in" filter="fade">
                                      <p:cBhvr>
                                        <p:cTn id="80" dur="400"/>
                                        <p:tgtEl>
                                          <p:spTgt spid="70">
                                            <p:txEl>
                                              <p:pRg st="0" end="0"/>
                                            </p:txEl>
                                          </p:spTgt>
                                        </p:tgtEl>
                                      </p:cBhvr>
                                    </p:animEffect>
                                    <p:anim calcmode="lin" valueType="num">
                                      <p:cBhvr>
                                        <p:cTn id="81" dur="400" fill="hold"/>
                                        <p:tgtEl>
                                          <p:spTgt spid="70">
                                            <p:txEl>
                                              <p:pRg st="0" end="0"/>
                                            </p:txEl>
                                          </p:spTgt>
                                        </p:tgtEl>
                                        <p:attrNameLst>
                                          <p:attrName>ppt_x</p:attrName>
                                        </p:attrNameLst>
                                      </p:cBhvr>
                                      <p:tavLst>
                                        <p:tav tm="0">
                                          <p:val>
                                            <p:strVal val="#ppt_x"/>
                                          </p:val>
                                        </p:tav>
                                        <p:tav tm="100000">
                                          <p:val>
                                            <p:strVal val="#ppt_x"/>
                                          </p:val>
                                        </p:tav>
                                      </p:tavLst>
                                    </p:anim>
                                    <p:anim calcmode="lin" valueType="num">
                                      <p:cBhvr>
                                        <p:cTn id="82" dur="400" fill="hold"/>
                                        <p:tgtEl>
                                          <p:spTgt spid="70">
                                            <p:txEl>
                                              <p:pRg st="0" end="0"/>
                                            </p:txEl>
                                          </p:spTgt>
                                        </p:tgtEl>
                                        <p:attrNameLst>
                                          <p:attrName>ppt_y</p:attrName>
                                        </p:attrNameLst>
                                      </p:cBhvr>
                                      <p:tavLst>
                                        <p:tav tm="0">
                                          <p:val>
                                            <p:strVal val="#ppt_y+.1"/>
                                          </p:val>
                                        </p:tav>
                                        <p:tav tm="100000">
                                          <p:val>
                                            <p:strVal val="#ppt_y"/>
                                          </p:val>
                                        </p:tav>
                                      </p:tavLst>
                                    </p:anim>
                                  </p:childTnLst>
                                </p:cTn>
                              </p:par>
                              <p:par>
                                <p:cTn id="83" presetID="10" presetClass="entr" presetSubtype="0" fill="hold" grpId="0" nodeType="withEffect">
                                  <p:stCondLst>
                                    <p:cond delay="800"/>
                                  </p:stCondLst>
                                  <p:childTnLst>
                                    <p:set>
                                      <p:cBhvr>
                                        <p:cTn id="84" dur="1" fill="hold">
                                          <p:stCondLst>
                                            <p:cond delay="0"/>
                                          </p:stCondLst>
                                        </p:cTn>
                                        <p:tgtEl>
                                          <p:spTgt spid="71">
                                            <p:txEl>
                                              <p:pRg st="0" end="0"/>
                                            </p:txEl>
                                          </p:spTgt>
                                        </p:tgtEl>
                                        <p:attrNameLst>
                                          <p:attrName>style.visibility</p:attrName>
                                        </p:attrNameLst>
                                      </p:cBhvr>
                                      <p:to>
                                        <p:strVal val="visible"/>
                                      </p:to>
                                    </p:set>
                                    <p:animEffect transition="in" filter="fade">
                                      <p:cBhvr>
                                        <p:cTn id="85" dur="500"/>
                                        <p:tgtEl>
                                          <p:spTgt spid="71">
                                            <p:txEl>
                                              <p:pRg st="0" end="0"/>
                                            </p:txEl>
                                          </p:spTgt>
                                        </p:tgtEl>
                                      </p:cBhvr>
                                    </p:animEffect>
                                  </p:childTnLst>
                                </p:cTn>
                              </p:par>
                              <p:par>
                                <p:cTn id="86" presetID="42" presetClass="entr" presetSubtype="0" fill="hold" grpId="0" nodeType="withEffect">
                                  <p:stCondLst>
                                    <p:cond delay="200"/>
                                  </p:stCondLst>
                                  <p:childTnLst>
                                    <p:set>
                                      <p:cBhvr>
                                        <p:cTn id="87" dur="1" fill="hold">
                                          <p:stCondLst>
                                            <p:cond delay="0"/>
                                          </p:stCondLst>
                                        </p:cTn>
                                        <p:tgtEl>
                                          <p:spTgt spid="72">
                                            <p:txEl>
                                              <p:pRg st="0" end="0"/>
                                            </p:txEl>
                                          </p:spTgt>
                                        </p:tgtEl>
                                        <p:attrNameLst>
                                          <p:attrName>style.visibility</p:attrName>
                                        </p:attrNameLst>
                                      </p:cBhvr>
                                      <p:to>
                                        <p:strVal val="visible"/>
                                      </p:to>
                                    </p:set>
                                    <p:animEffect transition="in" filter="fade">
                                      <p:cBhvr>
                                        <p:cTn id="88" dur="400"/>
                                        <p:tgtEl>
                                          <p:spTgt spid="72">
                                            <p:txEl>
                                              <p:pRg st="0" end="0"/>
                                            </p:txEl>
                                          </p:spTgt>
                                        </p:tgtEl>
                                      </p:cBhvr>
                                    </p:animEffect>
                                    <p:anim calcmode="lin" valueType="num">
                                      <p:cBhvr>
                                        <p:cTn id="89" dur="400" fill="hold"/>
                                        <p:tgtEl>
                                          <p:spTgt spid="72">
                                            <p:txEl>
                                              <p:pRg st="0" end="0"/>
                                            </p:txEl>
                                          </p:spTgt>
                                        </p:tgtEl>
                                        <p:attrNameLst>
                                          <p:attrName>ppt_x</p:attrName>
                                        </p:attrNameLst>
                                      </p:cBhvr>
                                      <p:tavLst>
                                        <p:tav tm="0">
                                          <p:val>
                                            <p:strVal val="#ppt_x"/>
                                          </p:val>
                                        </p:tav>
                                        <p:tav tm="100000">
                                          <p:val>
                                            <p:strVal val="#ppt_x"/>
                                          </p:val>
                                        </p:tav>
                                      </p:tavLst>
                                    </p:anim>
                                    <p:anim calcmode="lin" valueType="num">
                                      <p:cBhvr>
                                        <p:cTn id="90" dur="400" fill="hold"/>
                                        <p:tgtEl>
                                          <p:spTgt spid="7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57" grpId="0" build="p">
        <p:tmplLst>
          <p:tmpl lvl="1">
            <p:tnLst>
              <p:par>
                <p:cTn presetID="53" presetClass="entr" presetSubtype="16"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 calcmode="lin" valueType="num">
                      <p:cBhvr>
                        <p:cTn dur="300" fill="hold"/>
                        <p:tgtEl>
                          <p:spTgt spid="57"/>
                        </p:tgtEl>
                        <p:attrNameLst>
                          <p:attrName>ppt_w</p:attrName>
                        </p:attrNameLst>
                      </p:cBhvr>
                      <p:tavLst>
                        <p:tav tm="0">
                          <p:val>
                            <p:fltVal val="0"/>
                          </p:val>
                        </p:tav>
                        <p:tav tm="100000">
                          <p:val>
                            <p:strVal val="#ppt_w"/>
                          </p:val>
                        </p:tav>
                      </p:tavLst>
                    </p:anim>
                    <p:anim calcmode="lin" valueType="num">
                      <p:cBhvr>
                        <p:cTn dur="300" fill="hold"/>
                        <p:tgtEl>
                          <p:spTgt spid="57"/>
                        </p:tgtEl>
                        <p:attrNameLst>
                          <p:attrName>ppt_h</p:attrName>
                        </p:attrNameLst>
                      </p:cBhvr>
                      <p:tavLst>
                        <p:tav tm="0">
                          <p:val>
                            <p:fltVal val="0"/>
                          </p:val>
                        </p:tav>
                        <p:tav tm="100000">
                          <p:val>
                            <p:strVal val="#ppt_h"/>
                          </p:val>
                        </p:tav>
                      </p:tavLst>
                    </p:anim>
                    <p:animEffect transition="in" filter="fade">
                      <p:cBhvr>
                        <p:cTn dur="300"/>
                        <p:tgtEl>
                          <p:spTgt spid="57"/>
                        </p:tgtEl>
                      </p:cBhvr>
                    </p:animEffect>
                  </p:childTnLst>
                </p:cTn>
              </p:par>
            </p:tnLst>
          </p:tmpl>
        </p:tmplLst>
      </p:bldP>
      <p:bldP spid="58" grpId="0" build="p">
        <p:tmplLst>
          <p:tmpl lvl="1">
            <p:tnLst>
              <p:par>
                <p:cTn presetID="42" presetClass="entr" presetSubtype="0" fill="hold" nodeType="withEffect">
                  <p:stCondLst>
                    <p:cond delay="200"/>
                  </p:stCondLst>
                  <p:childTnLst>
                    <p:set>
                      <p:cBhvr>
                        <p:cTn dur="1" fill="hold">
                          <p:stCondLst>
                            <p:cond delay="0"/>
                          </p:stCondLst>
                        </p:cTn>
                        <p:tgtEl>
                          <p:spTgt spid="58"/>
                        </p:tgtEl>
                        <p:attrNameLst>
                          <p:attrName>style.visibility</p:attrName>
                        </p:attrNameLst>
                      </p:cBhvr>
                      <p:to>
                        <p:strVal val="visible"/>
                      </p:to>
                    </p:set>
                    <p:animEffect transition="in" filter="fade">
                      <p:cBhvr>
                        <p:cTn dur="500"/>
                        <p:tgtEl>
                          <p:spTgt spid="58"/>
                        </p:tgtEl>
                      </p:cBhvr>
                    </p:animEffect>
                    <p:anim calcmode="lin" valueType="num">
                      <p:cBhvr>
                        <p:cTn dur="500" fill="hold"/>
                        <p:tgtEl>
                          <p:spTgt spid="58"/>
                        </p:tgtEl>
                        <p:attrNameLst>
                          <p:attrName>ppt_x</p:attrName>
                        </p:attrNameLst>
                      </p:cBhvr>
                      <p:tavLst>
                        <p:tav tm="0">
                          <p:val>
                            <p:strVal val="#ppt_x"/>
                          </p:val>
                        </p:tav>
                        <p:tav tm="100000">
                          <p:val>
                            <p:strVal val="#ppt_x"/>
                          </p:val>
                        </p:tav>
                      </p:tavLst>
                    </p:anim>
                    <p:anim calcmode="lin" valueType="num">
                      <p:cBhvr>
                        <p:cTn dur="500" fill="hold"/>
                        <p:tgtEl>
                          <p:spTgt spid="58"/>
                        </p:tgtEl>
                        <p:attrNameLst>
                          <p:attrName>ppt_y</p:attrName>
                        </p:attrNameLst>
                      </p:cBhvr>
                      <p:tavLst>
                        <p:tav tm="0">
                          <p:val>
                            <p:strVal val="#ppt_y+.1"/>
                          </p:val>
                        </p:tav>
                        <p:tav tm="100000">
                          <p:val>
                            <p:strVal val="#ppt_y"/>
                          </p:val>
                        </p:tav>
                      </p:tavLst>
                    </p:anim>
                  </p:childTnLst>
                </p:cTn>
              </p:par>
            </p:tnLst>
          </p:tmpl>
        </p:tmplLst>
      </p:bldP>
      <p:bldP spid="59" grpId="0" build="p">
        <p:tmplLst>
          <p:tmpl lvl="1">
            <p:tnLst>
              <p:par>
                <p:cTn presetID="10" presetClass="entr" presetSubtype="0" fill="hold" nodeType="withEffect">
                  <p:stCondLst>
                    <p:cond delay="800"/>
                  </p:stCondLst>
                  <p:childTnLst>
                    <p:set>
                      <p:cBhvr>
                        <p:cTn dur="1" fill="hold">
                          <p:stCondLst>
                            <p:cond delay="0"/>
                          </p:stCondLst>
                        </p:cTn>
                        <p:tgtEl>
                          <p:spTgt spid="59"/>
                        </p:tgtEl>
                        <p:attrNameLst>
                          <p:attrName>style.visibility</p:attrName>
                        </p:attrNameLst>
                      </p:cBhvr>
                      <p:to>
                        <p:strVal val="visible"/>
                      </p:to>
                    </p:set>
                    <p:animEffect transition="in" filter="fade">
                      <p:cBhvr>
                        <p:cTn dur="500"/>
                        <p:tgtEl>
                          <p:spTgt spid="59"/>
                        </p:tgtEl>
                      </p:cBhvr>
                    </p:animEffect>
                  </p:childTnLst>
                </p:cTn>
              </p:par>
            </p:tnLst>
          </p:tmpl>
        </p:tmplLst>
      </p:bldP>
      <p:bldP spid="60" grpId="0" build="p">
        <p:tmplLst>
          <p:tmpl lvl="1">
            <p:tnLst>
              <p:par>
                <p:cTn presetID="42" presetClass="entr" presetSubtype="0" fill="hold" nodeType="withEffect">
                  <p:stCondLst>
                    <p:cond delay="200"/>
                  </p:stCondLst>
                  <p:childTnLst>
                    <p:set>
                      <p:cBhvr>
                        <p:cTn dur="1" fill="hold">
                          <p:stCondLst>
                            <p:cond delay="0"/>
                          </p:stCondLst>
                        </p:cTn>
                        <p:tgtEl>
                          <p:spTgt spid="60"/>
                        </p:tgtEl>
                        <p:attrNameLst>
                          <p:attrName>style.visibility</p:attrName>
                        </p:attrNameLst>
                      </p:cBhvr>
                      <p:to>
                        <p:strVal val="visible"/>
                      </p:to>
                    </p:set>
                    <p:animEffect transition="in" filter="fade">
                      <p:cBhvr>
                        <p:cTn dur="400"/>
                        <p:tgtEl>
                          <p:spTgt spid="60"/>
                        </p:tgtEl>
                      </p:cBhvr>
                    </p:animEffect>
                    <p:anim calcmode="lin" valueType="num">
                      <p:cBhvr>
                        <p:cTn dur="400" fill="hold"/>
                        <p:tgtEl>
                          <p:spTgt spid="60"/>
                        </p:tgtEl>
                        <p:attrNameLst>
                          <p:attrName>ppt_x</p:attrName>
                        </p:attrNameLst>
                      </p:cBhvr>
                      <p:tavLst>
                        <p:tav tm="0">
                          <p:val>
                            <p:strVal val="#ppt_x"/>
                          </p:val>
                        </p:tav>
                        <p:tav tm="100000">
                          <p:val>
                            <p:strVal val="#ppt_x"/>
                          </p:val>
                        </p:tav>
                      </p:tavLst>
                    </p:anim>
                    <p:anim calcmode="lin" valueType="num">
                      <p:cBhvr>
                        <p:cTn dur="400" fill="hold"/>
                        <p:tgtEl>
                          <p:spTgt spid="60"/>
                        </p:tgtEl>
                        <p:attrNameLst>
                          <p:attrName>ppt_y</p:attrName>
                        </p:attrNameLst>
                      </p:cBhvr>
                      <p:tavLst>
                        <p:tav tm="0">
                          <p:val>
                            <p:strVal val="#ppt_y+.1"/>
                          </p:val>
                        </p:tav>
                        <p:tav tm="100000">
                          <p:val>
                            <p:strVal val="#ppt_y"/>
                          </p:val>
                        </p:tav>
                      </p:tavLst>
                    </p:anim>
                  </p:childTnLst>
                </p:cTn>
              </p:par>
            </p:tnLst>
          </p:tmpl>
        </p:tmplLst>
      </p:bldP>
      <p:bldP spid="61" grpId="0" animBg="1"/>
      <p:bldP spid="62" grpId="0" build="p">
        <p:tmplLst>
          <p:tmpl lvl="1">
            <p:tnLst>
              <p:par>
                <p:cTn presetID="53" presetClass="entr" presetSubtype="16" fill="hold" nodeType="afterEffect">
                  <p:stCondLst>
                    <p:cond delay="0"/>
                  </p:stCondLst>
                  <p:childTnLst>
                    <p:set>
                      <p:cBhvr>
                        <p:cTn dur="1" fill="hold">
                          <p:stCondLst>
                            <p:cond delay="0"/>
                          </p:stCondLst>
                        </p:cTn>
                        <p:tgtEl>
                          <p:spTgt spid="62"/>
                        </p:tgtEl>
                        <p:attrNameLst>
                          <p:attrName>style.visibility</p:attrName>
                        </p:attrNameLst>
                      </p:cBhvr>
                      <p:to>
                        <p:strVal val="visible"/>
                      </p:to>
                    </p:set>
                    <p:anim calcmode="lin" valueType="num">
                      <p:cBhvr>
                        <p:cTn dur="300" fill="hold"/>
                        <p:tgtEl>
                          <p:spTgt spid="62"/>
                        </p:tgtEl>
                        <p:attrNameLst>
                          <p:attrName>ppt_w</p:attrName>
                        </p:attrNameLst>
                      </p:cBhvr>
                      <p:tavLst>
                        <p:tav tm="0">
                          <p:val>
                            <p:fltVal val="0"/>
                          </p:val>
                        </p:tav>
                        <p:tav tm="100000">
                          <p:val>
                            <p:strVal val="#ppt_w"/>
                          </p:val>
                        </p:tav>
                      </p:tavLst>
                    </p:anim>
                    <p:anim calcmode="lin" valueType="num">
                      <p:cBhvr>
                        <p:cTn dur="300" fill="hold"/>
                        <p:tgtEl>
                          <p:spTgt spid="62"/>
                        </p:tgtEl>
                        <p:attrNameLst>
                          <p:attrName>ppt_h</p:attrName>
                        </p:attrNameLst>
                      </p:cBhvr>
                      <p:tavLst>
                        <p:tav tm="0">
                          <p:val>
                            <p:fltVal val="0"/>
                          </p:val>
                        </p:tav>
                        <p:tav tm="100000">
                          <p:val>
                            <p:strVal val="#ppt_h"/>
                          </p:val>
                        </p:tav>
                      </p:tavLst>
                    </p:anim>
                    <p:animEffect transition="in" filter="fade">
                      <p:cBhvr>
                        <p:cTn dur="300"/>
                        <p:tgtEl>
                          <p:spTgt spid="62"/>
                        </p:tgtEl>
                      </p:cBhvr>
                    </p:animEffect>
                  </p:childTnLst>
                </p:cTn>
              </p:par>
            </p:tnLst>
          </p:tmpl>
        </p:tmplLst>
      </p:bldP>
      <p:bldP spid="63" grpId="0" build="p">
        <p:tmplLst>
          <p:tmpl lvl="1">
            <p:tnLst>
              <p:par>
                <p:cTn presetID="42" presetClass="entr" presetSubtype="0" fill="hold" nodeType="withEffect">
                  <p:stCondLst>
                    <p:cond delay="200"/>
                  </p:stCondLst>
                  <p:childTnLst>
                    <p:set>
                      <p:cBhvr>
                        <p:cTn dur="1" fill="hold">
                          <p:stCondLst>
                            <p:cond delay="0"/>
                          </p:stCondLst>
                        </p:cTn>
                        <p:tgtEl>
                          <p:spTgt spid="63"/>
                        </p:tgtEl>
                        <p:attrNameLst>
                          <p:attrName>style.visibility</p:attrName>
                        </p:attrNameLst>
                      </p:cBhvr>
                      <p:to>
                        <p:strVal val="visible"/>
                      </p:to>
                    </p:set>
                    <p:animEffect transition="in" filter="fade">
                      <p:cBhvr>
                        <p:cTn dur="500"/>
                        <p:tgtEl>
                          <p:spTgt spid="63"/>
                        </p:tgtEl>
                      </p:cBhvr>
                    </p:animEffect>
                    <p:anim calcmode="lin" valueType="num">
                      <p:cBhvr>
                        <p:cTn dur="500" fill="hold"/>
                        <p:tgtEl>
                          <p:spTgt spid="63"/>
                        </p:tgtEl>
                        <p:attrNameLst>
                          <p:attrName>ppt_x</p:attrName>
                        </p:attrNameLst>
                      </p:cBhvr>
                      <p:tavLst>
                        <p:tav tm="0">
                          <p:val>
                            <p:strVal val="#ppt_x"/>
                          </p:val>
                        </p:tav>
                        <p:tav tm="100000">
                          <p:val>
                            <p:strVal val="#ppt_x"/>
                          </p:val>
                        </p:tav>
                      </p:tavLst>
                    </p:anim>
                    <p:anim calcmode="lin" valueType="num">
                      <p:cBhvr>
                        <p:cTn dur="500" fill="hold"/>
                        <p:tgtEl>
                          <p:spTgt spid="63"/>
                        </p:tgtEl>
                        <p:attrNameLst>
                          <p:attrName>ppt_y</p:attrName>
                        </p:attrNameLst>
                      </p:cBhvr>
                      <p:tavLst>
                        <p:tav tm="0">
                          <p:val>
                            <p:strVal val="#ppt_y+.1"/>
                          </p:val>
                        </p:tav>
                        <p:tav tm="100000">
                          <p:val>
                            <p:strVal val="#ppt_y"/>
                          </p:val>
                        </p:tav>
                      </p:tavLst>
                    </p:anim>
                  </p:childTnLst>
                </p:cTn>
              </p:par>
            </p:tnLst>
          </p:tmpl>
        </p:tmplLst>
      </p:bldP>
      <p:bldP spid="64" grpId="0" build="p">
        <p:tmplLst>
          <p:tmpl lvl="1">
            <p:tnLst>
              <p:par>
                <p:cTn presetID="10" presetClass="entr" presetSubtype="0" fill="hold" nodeType="withEffect">
                  <p:stCondLst>
                    <p:cond delay="800"/>
                  </p:stCondLst>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P spid="65" grpId="0" build="p">
        <p:tmplLst>
          <p:tmpl lvl="1">
            <p:tnLst>
              <p:par>
                <p:cTn presetID="42" presetClass="entr" presetSubtype="0" fill="hold" nodeType="withEffect">
                  <p:stCondLst>
                    <p:cond delay="200"/>
                  </p:stCondLst>
                  <p:childTnLst>
                    <p:set>
                      <p:cBhvr>
                        <p:cTn dur="1" fill="hold">
                          <p:stCondLst>
                            <p:cond delay="0"/>
                          </p:stCondLst>
                        </p:cTn>
                        <p:tgtEl>
                          <p:spTgt spid="65"/>
                        </p:tgtEl>
                        <p:attrNameLst>
                          <p:attrName>style.visibility</p:attrName>
                        </p:attrNameLst>
                      </p:cBhvr>
                      <p:to>
                        <p:strVal val="visible"/>
                      </p:to>
                    </p:set>
                    <p:animEffect transition="in" filter="fade">
                      <p:cBhvr>
                        <p:cTn dur="400"/>
                        <p:tgtEl>
                          <p:spTgt spid="65"/>
                        </p:tgtEl>
                      </p:cBhvr>
                    </p:animEffect>
                    <p:anim calcmode="lin" valueType="num">
                      <p:cBhvr>
                        <p:cTn dur="400" fill="hold"/>
                        <p:tgtEl>
                          <p:spTgt spid="65"/>
                        </p:tgtEl>
                        <p:attrNameLst>
                          <p:attrName>ppt_x</p:attrName>
                        </p:attrNameLst>
                      </p:cBhvr>
                      <p:tavLst>
                        <p:tav tm="0">
                          <p:val>
                            <p:strVal val="#ppt_x"/>
                          </p:val>
                        </p:tav>
                        <p:tav tm="100000">
                          <p:val>
                            <p:strVal val="#ppt_x"/>
                          </p:val>
                        </p:tav>
                      </p:tavLst>
                    </p:anim>
                    <p:anim calcmode="lin" valueType="num">
                      <p:cBhvr>
                        <p:cTn dur="400" fill="hold"/>
                        <p:tgtEl>
                          <p:spTgt spid="65"/>
                        </p:tgtEl>
                        <p:attrNameLst>
                          <p:attrName>ppt_y</p:attrName>
                        </p:attrNameLst>
                      </p:cBhvr>
                      <p:tavLst>
                        <p:tav tm="0">
                          <p:val>
                            <p:strVal val="#ppt_y+.1"/>
                          </p:val>
                        </p:tav>
                        <p:tav tm="100000">
                          <p:val>
                            <p:strVal val="#ppt_y"/>
                          </p:val>
                        </p:tav>
                      </p:tavLst>
                    </p:anim>
                  </p:childTnLst>
                </p:cTn>
              </p:par>
            </p:tnLst>
          </p:tmpl>
        </p:tmplLst>
      </p:bldP>
      <p:bldP spid="66" grpId="0" animBg="1"/>
      <p:bldP spid="67" grpId="0" build="p">
        <p:tmplLst>
          <p:tmpl lvl="1">
            <p:tnLst>
              <p:par>
                <p:cTn presetID="53" presetClass="entr" presetSubtype="16" fill="hold" nodeType="afterEffect">
                  <p:stCondLst>
                    <p:cond delay="0"/>
                  </p:stCondLst>
                  <p:childTnLst>
                    <p:set>
                      <p:cBhvr>
                        <p:cTn dur="1" fill="hold">
                          <p:stCondLst>
                            <p:cond delay="0"/>
                          </p:stCondLst>
                        </p:cTn>
                        <p:tgtEl>
                          <p:spTgt spid="67"/>
                        </p:tgtEl>
                        <p:attrNameLst>
                          <p:attrName>style.visibility</p:attrName>
                        </p:attrNameLst>
                      </p:cBhvr>
                      <p:to>
                        <p:strVal val="visible"/>
                      </p:to>
                    </p:set>
                    <p:anim calcmode="lin" valueType="num">
                      <p:cBhvr>
                        <p:cTn dur="300" fill="hold"/>
                        <p:tgtEl>
                          <p:spTgt spid="67"/>
                        </p:tgtEl>
                        <p:attrNameLst>
                          <p:attrName>ppt_w</p:attrName>
                        </p:attrNameLst>
                      </p:cBhvr>
                      <p:tavLst>
                        <p:tav tm="0">
                          <p:val>
                            <p:fltVal val="0"/>
                          </p:val>
                        </p:tav>
                        <p:tav tm="100000">
                          <p:val>
                            <p:strVal val="#ppt_w"/>
                          </p:val>
                        </p:tav>
                      </p:tavLst>
                    </p:anim>
                    <p:anim calcmode="lin" valueType="num">
                      <p:cBhvr>
                        <p:cTn dur="300" fill="hold"/>
                        <p:tgtEl>
                          <p:spTgt spid="67"/>
                        </p:tgtEl>
                        <p:attrNameLst>
                          <p:attrName>ppt_h</p:attrName>
                        </p:attrNameLst>
                      </p:cBhvr>
                      <p:tavLst>
                        <p:tav tm="0">
                          <p:val>
                            <p:fltVal val="0"/>
                          </p:val>
                        </p:tav>
                        <p:tav tm="100000">
                          <p:val>
                            <p:strVal val="#ppt_h"/>
                          </p:val>
                        </p:tav>
                      </p:tavLst>
                    </p:anim>
                    <p:animEffect transition="in" filter="fade">
                      <p:cBhvr>
                        <p:cTn dur="300"/>
                        <p:tgtEl>
                          <p:spTgt spid="67"/>
                        </p:tgtEl>
                      </p:cBhvr>
                    </p:animEffect>
                  </p:childTnLst>
                </p:cTn>
              </p:par>
            </p:tnLst>
          </p:tmpl>
        </p:tmplLst>
      </p:bldP>
      <p:bldP spid="68" grpId="0" build="p">
        <p:tmplLst>
          <p:tmpl lvl="1">
            <p:tnLst>
              <p:par>
                <p:cTn presetID="42" presetClass="entr" presetSubtype="0" fill="hold" nodeType="withEffect">
                  <p:stCondLst>
                    <p:cond delay="200"/>
                  </p:stCondLst>
                  <p:childTnLst>
                    <p:set>
                      <p:cBhvr>
                        <p:cTn dur="1" fill="hold">
                          <p:stCondLst>
                            <p:cond delay="0"/>
                          </p:stCondLst>
                        </p:cTn>
                        <p:tgtEl>
                          <p:spTgt spid="68"/>
                        </p:tgtEl>
                        <p:attrNameLst>
                          <p:attrName>style.visibility</p:attrName>
                        </p:attrNameLst>
                      </p:cBhvr>
                      <p:to>
                        <p:strVal val="visible"/>
                      </p:to>
                    </p:set>
                    <p:animEffect transition="in" filter="fade">
                      <p:cBhvr>
                        <p:cTn dur="500"/>
                        <p:tgtEl>
                          <p:spTgt spid="68"/>
                        </p:tgtEl>
                      </p:cBhvr>
                    </p:animEffect>
                    <p:anim calcmode="lin" valueType="num">
                      <p:cBhvr>
                        <p:cTn dur="500" fill="hold"/>
                        <p:tgtEl>
                          <p:spTgt spid="68"/>
                        </p:tgtEl>
                        <p:attrNameLst>
                          <p:attrName>ppt_x</p:attrName>
                        </p:attrNameLst>
                      </p:cBhvr>
                      <p:tavLst>
                        <p:tav tm="0">
                          <p:val>
                            <p:strVal val="#ppt_x"/>
                          </p:val>
                        </p:tav>
                        <p:tav tm="100000">
                          <p:val>
                            <p:strVal val="#ppt_x"/>
                          </p:val>
                        </p:tav>
                      </p:tavLst>
                    </p:anim>
                    <p:anim calcmode="lin" valueType="num">
                      <p:cBhvr>
                        <p:cTn dur="500" fill="hold"/>
                        <p:tgtEl>
                          <p:spTgt spid="68"/>
                        </p:tgtEl>
                        <p:attrNameLst>
                          <p:attrName>ppt_y</p:attrName>
                        </p:attrNameLst>
                      </p:cBhvr>
                      <p:tavLst>
                        <p:tav tm="0">
                          <p:val>
                            <p:strVal val="#ppt_y+.1"/>
                          </p:val>
                        </p:tav>
                        <p:tav tm="100000">
                          <p:val>
                            <p:strVal val="#ppt_y"/>
                          </p:val>
                        </p:tav>
                      </p:tavLst>
                    </p:anim>
                  </p:childTnLst>
                </p:cTn>
              </p:par>
            </p:tnLst>
          </p:tmpl>
        </p:tmplLst>
      </p:bldP>
      <p:bldP spid="69" grpId="0" build="p">
        <p:tmplLst>
          <p:tmpl lvl="1">
            <p:tnLst>
              <p:par>
                <p:cTn presetID="10" presetClass="entr" presetSubtype="0" fill="hold" nodeType="withEffect">
                  <p:stCondLst>
                    <p:cond delay="800"/>
                  </p:stCondLst>
                  <p:childTnLst>
                    <p:set>
                      <p:cBhvr>
                        <p:cTn dur="1" fill="hold">
                          <p:stCondLst>
                            <p:cond delay="0"/>
                          </p:stCondLst>
                        </p:cTn>
                        <p:tgtEl>
                          <p:spTgt spid="69"/>
                        </p:tgtEl>
                        <p:attrNameLst>
                          <p:attrName>style.visibility</p:attrName>
                        </p:attrNameLst>
                      </p:cBhvr>
                      <p:to>
                        <p:strVal val="visible"/>
                      </p:to>
                    </p:set>
                    <p:animEffect transition="in" filter="fade">
                      <p:cBhvr>
                        <p:cTn dur="500"/>
                        <p:tgtEl>
                          <p:spTgt spid="69"/>
                        </p:tgtEl>
                      </p:cBhvr>
                    </p:animEffect>
                  </p:childTnLst>
                </p:cTn>
              </p:par>
            </p:tnLst>
          </p:tmpl>
        </p:tmplLst>
      </p:bldP>
      <p:bldP spid="70" grpId="0" build="p">
        <p:tmplLst>
          <p:tmpl lvl="1">
            <p:tnLst>
              <p:par>
                <p:cTn presetID="42" presetClass="entr" presetSubtype="0" fill="hold" nodeType="withEffect">
                  <p:stCondLst>
                    <p:cond delay="200"/>
                  </p:stCondLst>
                  <p:childTnLst>
                    <p:set>
                      <p:cBhvr>
                        <p:cTn dur="1" fill="hold">
                          <p:stCondLst>
                            <p:cond delay="0"/>
                          </p:stCondLst>
                        </p:cTn>
                        <p:tgtEl>
                          <p:spTgt spid="70"/>
                        </p:tgtEl>
                        <p:attrNameLst>
                          <p:attrName>style.visibility</p:attrName>
                        </p:attrNameLst>
                      </p:cBhvr>
                      <p:to>
                        <p:strVal val="visible"/>
                      </p:to>
                    </p:set>
                    <p:animEffect transition="in" filter="fade">
                      <p:cBhvr>
                        <p:cTn dur="400"/>
                        <p:tgtEl>
                          <p:spTgt spid="70"/>
                        </p:tgtEl>
                      </p:cBhvr>
                    </p:animEffect>
                    <p:anim calcmode="lin" valueType="num">
                      <p:cBhvr>
                        <p:cTn dur="400" fill="hold"/>
                        <p:tgtEl>
                          <p:spTgt spid="70"/>
                        </p:tgtEl>
                        <p:attrNameLst>
                          <p:attrName>ppt_x</p:attrName>
                        </p:attrNameLst>
                      </p:cBhvr>
                      <p:tavLst>
                        <p:tav tm="0">
                          <p:val>
                            <p:strVal val="#ppt_x"/>
                          </p:val>
                        </p:tav>
                        <p:tav tm="100000">
                          <p:val>
                            <p:strVal val="#ppt_x"/>
                          </p:val>
                        </p:tav>
                      </p:tavLst>
                    </p:anim>
                    <p:anim calcmode="lin" valueType="num">
                      <p:cBhvr>
                        <p:cTn dur="400" fill="hold"/>
                        <p:tgtEl>
                          <p:spTgt spid="70"/>
                        </p:tgtEl>
                        <p:attrNameLst>
                          <p:attrName>ppt_y</p:attrName>
                        </p:attrNameLst>
                      </p:cBhvr>
                      <p:tavLst>
                        <p:tav tm="0">
                          <p:val>
                            <p:strVal val="#ppt_y+.1"/>
                          </p:val>
                        </p:tav>
                        <p:tav tm="100000">
                          <p:val>
                            <p:strVal val="#ppt_y"/>
                          </p:val>
                        </p:tav>
                      </p:tavLst>
                    </p:anim>
                  </p:childTnLst>
                </p:cTn>
              </p:par>
            </p:tnLst>
          </p:tmpl>
        </p:tmplLst>
      </p:bldP>
      <p:bldP spid="71" grpId="0" build="p">
        <p:tmplLst>
          <p:tmpl lvl="1">
            <p:tnLst>
              <p:par>
                <p:cTn presetID="10" presetClass="entr" presetSubtype="0" fill="hold" nodeType="withEffect">
                  <p:stCondLst>
                    <p:cond delay="800"/>
                  </p:stCondLst>
                  <p:childTnLst>
                    <p:set>
                      <p:cBhvr>
                        <p:cTn dur="1" fill="hold">
                          <p:stCondLst>
                            <p:cond delay="0"/>
                          </p:stCondLst>
                        </p:cTn>
                        <p:tgtEl>
                          <p:spTgt spid="71"/>
                        </p:tgtEl>
                        <p:attrNameLst>
                          <p:attrName>style.visibility</p:attrName>
                        </p:attrNameLst>
                      </p:cBhvr>
                      <p:to>
                        <p:strVal val="visible"/>
                      </p:to>
                    </p:set>
                    <p:animEffect transition="in" filter="fade">
                      <p:cBhvr>
                        <p:cTn dur="500"/>
                        <p:tgtEl>
                          <p:spTgt spid="71"/>
                        </p:tgtEl>
                      </p:cBhvr>
                    </p:animEffect>
                  </p:childTnLst>
                </p:cTn>
              </p:par>
            </p:tnLst>
          </p:tmpl>
        </p:tmplLst>
      </p:bldP>
      <p:bldP spid="72" grpId="0" build="p">
        <p:tmplLst>
          <p:tmpl lvl="1">
            <p:tnLst>
              <p:par>
                <p:cTn presetID="42" presetClass="entr" presetSubtype="0" fill="hold" nodeType="withEffect">
                  <p:stCondLst>
                    <p:cond delay="200"/>
                  </p:stCondLst>
                  <p:childTnLst>
                    <p:set>
                      <p:cBhvr>
                        <p:cTn dur="1" fill="hold">
                          <p:stCondLst>
                            <p:cond delay="0"/>
                          </p:stCondLst>
                        </p:cTn>
                        <p:tgtEl>
                          <p:spTgt spid="72"/>
                        </p:tgtEl>
                        <p:attrNameLst>
                          <p:attrName>style.visibility</p:attrName>
                        </p:attrNameLst>
                      </p:cBhvr>
                      <p:to>
                        <p:strVal val="visible"/>
                      </p:to>
                    </p:set>
                    <p:animEffect transition="in" filter="fade">
                      <p:cBhvr>
                        <p:cTn dur="400"/>
                        <p:tgtEl>
                          <p:spTgt spid="72"/>
                        </p:tgtEl>
                      </p:cBhvr>
                    </p:animEffect>
                    <p:anim calcmode="lin" valueType="num">
                      <p:cBhvr>
                        <p:cTn dur="400" fill="hold"/>
                        <p:tgtEl>
                          <p:spTgt spid="72"/>
                        </p:tgtEl>
                        <p:attrNameLst>
                          <p:attrName>ppt_x</p:attrName>
                        </p:attrNameLst>
                      </p:cBhvr>
                      <p:tavLst>
                        <p:tav tm="0">
                          <p:val>
                            <p:strVal val="#ppt_x"/>
                          </p:val>
                        </p:tav>
                        <p:tav tm="100000">
                          <p:val>
                            <p:strVal val="#ppt_x"/>
                          </p:val>
                        </p:tav>
                      </p:tavLst>
                    </p:anim>
                    <p:anim calcmode="lin" valueType="num">
                      <p:cBhvr>
                        <p:cTn dur="400" fill="hold"/>
                        <p:tgtEl>
                          <p:spTgt spid="72"/>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35" name="Group 34"/>
          <p:cNvGrpSpPr/>
          <p:nvPr userDrawn="1"/>
        </p:nvGrpSpPr>
        <p:grpSpPr>
          <a:xfrm>
            <a:off x="101309" y="385540"/>
            <a:ext cx="383999" cy="342172"/>
            <a:chOff x="5270500" y="1460500"/>
            <a:chExt cx="1701800" cy="2705100"/>
          </a:xfrm>
        </p:grpSpPr>
        <p:sp>
          <p:nvSpPr>
            <p:cNvPr id="36" name="Rounded Rectangle 35"/>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36"/>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37"/>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40" name="Oval 39"/>
          <p:cNvSpPr>
            <a:spLocks noChangeAspect="1"/>
          </p:cNvSpPr>
          <p:nvPr userDrawn="1"/>
        </p:nvSpPr>
        <p:spPr>
          <a:xfrm>
            <a:off x="651303" y="1782081"/>
            <a:ext cx="1823989" cy="1641590"/>
          </a:xfrm>
          <a:prstGeom prst="ellipse">
            <a:avLst/>
          </a:prstGeom>
          <a:ln w="381000" cap="rnd" cmpd="sng">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41" name="Picture Placeholder 2"/>
          <p:cNvSpPr>
            <a:spLocks noGrp="1" noChangeAspect="1"/>
          </p:cNvSpPr>
          <p:nvPr>
            <p:ph type="pic" sz="quarter" idx="17"/>
          </p:nvPr>
        </p:nvSpPr>
        <p:spPr>
          <a:xfrm>
            <a:off x="549706" y="1675402"/>
            <a:ext cx="2063988" cy="185758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69" name="Text Placeholder 7"/>
          <p:cNvSpPr>
            <a:spLocks noGrp="1"/>
          </p:cNvSpPr>
          <p:nvPr>
            <p:ph type="body" sz="quarter" idx="18" hasCustomPrompt="1"/>
          </p:nvPr>
        </p:nvSpPr>
        <p:spPr>
          <a:xfrm>
            <a:off x="569384" y="3717493"/>
            <a:ext cx="2099739"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70" name="Text Placeholder 7"/>
          <p:cNvSpPr>
            <a:spLocks noGrp="1"/>
          </p:cNvSpPr>
          <p:nvPr>
            <p:ph type="body" sz="quarter" idx="19" hasCustomPrompt="1"/>
          </p:nvPr>
        </p:nvSpPr>
        <p:spPr>
          <a:xfrm>
            <a:off x="569384" y="4159055"/>
            <a:ext cx="209973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1" name="Text Placeholder 2"/>
          <p:cNvSpPr>
            <a:spLocks noGrp="1"/>
          </p:cNvSpPr>
          <p:nvPr>
            <p:ph type="body" sz="quarter" idx="16" hasCustomPrompt="1"/>
          </p:nvPr>
        </p:nvSpPr>
        <p:spPr>
          <a:xfrm>
            <a:off x="569385" y="4468789"/>
            <a:ext cx="2099739"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72" name="Text Placeholder 7"/>
          <p:cNvSpPr>
            <a:spLocks noGrp="1"/>
          </p:cNvSpPr>
          <p:nvPr>
            <p:ph type="body" sz="quarter" idx="39" hasCustomPrompt="1"/>
          </p:nvPr>
        </p:nvSpPr>
        <p:spPr>
          <a:xfrm>
            <a:off x="1338847" y="5269082"/>
            <a:ext cx="657777" cy="560681"/>
          </a:xfrm>
          <a:prstGeom prst="rect">
            <a:avLst/>
          </a:prstGeom>
        </p:spPr>
        <p:txBody>
          <a:bodyPr vert="horz" lIns="0" tIns="103884" rIns="0" bIns="103884" anchor="ctr"/>
          <a:lstStyle>
            <a:lvl1pPr marL="0" indent="0" algn="ctr">
              <a:lnSpc>
                <a:spcPct val="100000"/>
              </a:lnSpc>
              <a:spcBef>
                <a:spcPts val="0"/>
              </a:spcBef>
              <a:buNone/>
              <a:defRPr sz="24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cxnSp>
        <p:nvCxnSpPr>
          <p:cNvPr id="85" name="Straight Connector 84"/>
          <p:cNvCxnSpPr/>
          <p:nvPr userDrawn="1"/>
        </p:nvCxnSpPr>
        <p:spPr>
          <a:xfrm>
            <a:off x="3064933" y="1666242"/>
            <a:ext cx="0" cy="4147199"/>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08" name="Oval 107"/>
          <p:cNvSpPr>
            <a:spLocks noChangeAspect="1"/>
          </p:cNvSpPr>
          <p:nvPr userDrawn="1"/>
        </p:nvSpPr>
        <p:spPr>
          <a:xfrm>
            <a:off x="3596691" y="1782081"/>
            <a:ext cx="1823989" cy="1641590"/>
          </a:xfrm>
          <a:prstGeom prst="ellipse">
            <a:avLst/>
          </a:prstGeom>
          <a:ln w="381000" cap="rnd" cmpd="sng">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09" name="Picture Placeholder 2"/>
          <p:cNvSpPr>
            <a:spLocks noGrp="1" noChangeAspect="1"/>
          </p:cNvSpPr>
          <p:nvPr>
            <p:ph type="pic" sz="quarter" idx="55"/>
          </p:nvPr>
        </p:nvSpPr>
        <p:spPr>
          <a:xfrm>
            <a:off x="3495094" y="1675402"/>
            <a:ext cx="2063988" cy="185758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114" name="Text Placeholder 7"/>
          <p:cNvSpPr>
            <a:spLocks noGrp="1"/>
          </p:cNvSpPr>
          <p:nvPr>
            <p:ph type="body" sz="quarter" idx="41" hasCustomPrompt="1"/>
          </p:nvPr>
        </p:nvSpPr>
        <p:spPr>
          <a:xfrm>
            <a:off x="3459339" y="3717493"/>
            <a:ext cx="2099739"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15" name="Text Placeholder 7"/>
          <p:cNvSpPr>
            <a:spLocks noGrp="1"/>
          </p:cNvSpPr>
          <p:nvPr>
            <p:ph type="body" sz="quarter" idx="42" hasCustomPrompt="1"/>
          </p:nvPr>
        </p:nvSpPr>
        <p:spPr>
          <a:xfrm>
            <a:off x="3459339" y="4159055"/>
            <a:ext cx="209973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16" name="Text Placeholder 2"/>
          <p:cNvSpPr>
            <a:spLocks noGrp="1"/>
          </p:cNvSpPr>
          <p:nvPr>
            <p:ph type="body" sz="quarter" idx="43" hasCustomPrompt="1"/>
          </p:nvPr>
        </p:nvSpPr>
        <p:spPr>
          <a:xfrm>
            <a:off x="3459340" y="4468789"/>
            <a:ext cx="2099739"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17" name="Text Placeholder 7"/>
          <p:cNvSpPr>
            <a:spLocks noGrp="1"/>
          </p:cNvSpPr>
          <p:nvPr>
            <p:ph type="body" sz="quarter" idx="44" hasCustomPrompt="1"/>
          </p:nvPr>
        </p:nvSpPr>
        <p:spPr>
          <a:xfrm>
            <a:off x="4228802" y="5269082"/>
            <a:ext cx="657777" cy="560681"/>
          </a:xfrm>
          <a:prstGeom prst="rect">
            <a:avLst/>
          </a:prstGeom>
        </p:spPr>
        <p:txBody>
          <a:bodyPr vert="horz" lIns="0" tIns="103884" rIns="0" bIns="103884" anchor="ctr"/>
          <a:lstStyle>
            <a:lvl1pPr marL="0" indent="0" algn="ctr">
              <a:lnSpc>
                <a:spcPct val="100000"/>
              </a:lnSpc>
              <a:spcBef>
                <a:spcPts val="0"/>
              </a:spcBef>
              <a:buNone/>
              <a:defRPr sz="24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cxnSp>
        <p:nvCxnSpPr>
          <p:cNvPr id="126" name="Straight Connector 125"/>
          <p:cNvCxnSpPr/>
          <p:nvPr userDrawn="1"/>
        </p:nvCxnSpPr>
        <p:spPr>
          <a:xfrm>
            <a:off x="6011333" y="1666242"/>
            <a:ext cx="0" cy="4147199"/>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41" name="Oval 140"/>
          <p:cNvSpPr>
            <a:spLocks noChangeAspect="1"/>
          </p:cNvSpPr>
          <p:nvPr userDrawn="1"/>
        </p:nvSpPr>
        <p:spPr>
          <a:xfrm>
            <a:off x="6599531" y="1782081"/>
            <a:ext cx="1823989" cy="1641590"/>
          </a:xfrm>
          <a:prstGeom prst="ellipse">
            <a:avLst/>
          </a:prstGeom>
          <a:ln w="381000" cap="rnd" cmpd="sng">
            <a:solidFill>
              <a:schemeClr val="accent4"/>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42" name="Picture Placeholder 2"/>
          <p:cNvSpPr>
            <a:spLocks noGrp="1" noChangeAspect="1"/>
          </p:cNvSpPr>
          <p:nvPr>
            <p:ph type="pic" sz="quarter" idx="56"/>
          </p:nvPr>
        </p:nvSpPr>
        <p:spPr>
          <a:xfrm>
            <a:off x="6497934" y="1675402"/>
            <a:ext cx="2063988" cy="185758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145" name="Text Placeholder 7"/>
          <p:cNvSpPr>
            <a:spLocks noGrp="1"/>
          </p:cNvSpPr>
          <p:nvPr>
            <p:ph type="body" sz="quarter" idx="46" hasCustomPrompt="1"/>
          </p:nvPr>
        </p:nvSpPr>
        <p:spPr>
          <a:xfrm>
            <a:off x="6462179" y="3717493"/>
            <a:ext cx="2099739"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46" name="Text Placeholder 7"/>
          <p:cNvSpPr>
            <a:spLocks noGrp="1"/>
          </p:cNvSpPr>
          <p:nvPr>
            <p:ph type="body" sz="quarter" idx="47" hasCustomPrompt="1"/>
          </p:nvPr>
        </p:nvSpPr>
        <p:spPr>
          <a:xfrm>
            <a:off x="6462179" y="4159055"/>
            <a:ext cx="209973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47" name="Text Placeholder 2"/>
          <p:cNvSpPr>
            <a:spLocks noGrp="1"/>
          </p:cNvSpPr>
          <p:nvPr>
            <p:ph type="body" sz="quarter" idx="48" hasCustomPrompt="1"/>
          </p:nvPr>
        </p:nvSpPr>
        <p:spPr>
          <a:xfrm>
            <a:off x="6462180" y="4468789"/>
            <a:ext cx="2099739"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48" name="Text Placeholder 7"/>
          <p:cNvSpPr>
            <a:spLocks noGrp="1"/>
          </p:cNvSpPr>
          <p:nvPr>
            <p:ph type="body" sz="quarter" idx="49" hasCustomPrompt="1"/>
          </p:nvPr>
        </p:nvSpPr>
        <p:spPr>
          <a:xfrm>
            <a:off x="7231642" y="5269082"/>
            <a:ext cx="657777" cy="560681"/>
          </a:xfrm>
          <a:prstGeom prst="rect">
            <a:avLst/>
          </a:prstGeom>
        </p:spPr>
        <p:txBody>
          <a:bodyPr vert="horz" lIns="0" tIns="103884" rIns="0" bIns="103884" anchor="ctr"/>
          <a:lstStyle>
            <a:lvl1pPr marL="0" indent="0" algn="ctr">
              <a:lnSpc>
                <a:spcPct val="100000"/>
              </a:lnSpc>
              <a:spcBef>
                <a:spcPts val="0"/>
              </a:spcBef>
              <a:buNone/>
              <a:defRPr sz="24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cxnSp>
        <p:nvCxnSpPr>
          <p:cNvPr id="153" name="Straight Connector 152"/>
          <p:cNvCxnSpPr/>
          <p:nvPr userDrawn="1"/>
        </p:nvCxnSpPr>
        <p:spPr>
          <a:xfrm>
            <a:off x="9025467" y="1666242"/>
            <a:ext cx="0" cy="4147199"/>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60" name="Oval 159"/>
          <p:cNvSpPr>
            <a:spLocks noChangeAspect="1"/>
          </p:cNvSpPr>
          <p:nvPr userDrawn="1"/>
        </p:nvSpPr>
        <p:spPr>
          <a:xfrm>
            <a:off x="9577911" y="1782081"/>
            <a:ext cx="1823989" cy="1641590"/>
          </a:xfrm>
          <a:prstGeom prst="ellipse">
            <a:avLst/>
          </a:prstGeom>
          <a:ln w="381000" cap="rnd" cmpd="sng">
            <a:solidFill>
              <a:schemeClr val="accent5"/>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61" name="Picture Placeholder 2"/>
          <p:cNvSpPr>
            <a:spLocks noGrp="1" noChangeAspect="1"/>
          </p:cNvSpPr>
          <p:nvPr>
            <p:ph type="pic" sz="quarter" idx="57"/>
          </p:nvPr>
        </p:nvSpPr>
        <p:spPr>
          <a:xfrm>
            <a:off x="9476314" y="1675402"/>
            <a:ext cx="2063988" cy="185758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162" name="Text Placeholder 7"/>
          <p:cNvSpPr>
            <a:spLocks noGrp="1"/>
          </p:cNvSpPr>
          <p:nvPr>
            <p:ph type="body" sz="quarter" idx="51" hasCustomPrompt="1"/>
          </p:nvPr>
        </p:nvSpPr>
        <p:spPr>
          <a:xfrm>
            <a:off x="9476311" y="3717493"/>
            <a:ext cx="2099739"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63" name="Text Placeholder 7"/>
          <p:cNvSpPr>
            <a:spLocks noGrp="1"/>
          </p:cNvSpPr>
          <p:nvPr>
            <p:ph type="body" sz="quarter" idx="52" hasCustomPrompt="1"/>
          </p:nvPr>
        </p:nvSpPr>
        <p:spPr>
          <a:xfrm>
            <a:off x="9476311" y="4159055"/>
            <a:ext cx="209973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64" name="Text Placeholder 2"/>
          <p:cNvSpPr>
            <a:spLocks noGrp="1"/>
          </p:cNvSpPr>
          <p:nvPr>
            <p:ph type="body" sz="quarter" idx="53" hasCustomPrompt="1"/>
          </p:nvPr>
        </p:nvSpPr>
        <p:spPr>
          <a:xfrm>
            <a:off x="9476312" y="4468789"/>
            <a:ext cx="2099739"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65" name="Text Placeholder 7"/>
          <p:cNvSpPr>
            <a:spLocks noGrp="1"/>
          </p:cNvSpPr>
          <p:nvPr>
            <p:ph type="body" sz="quarter" idx="54" hasCustomPrompt="1"/>
          </p:nvPr>
        </p:nvSpPr>
        <p:spPr>
          <a:xfrm>
            <a:off x="10245774" y="5269082"/>
            <a:ext cx="657777" cy="560681"/>
          </a:xfrm>
          <a:prstGeom prst="rect">
            <a:avLst/>
          </a:prstGeom>
        </p:spPr>
        <p:txBody>
          <a:bodyPr vert="horz" lIns="0" tIns="103884" rIns="0" bIns="103884" anchor="ctr"/>
          <a:lstStyle>
            <a:lvl1pPr marL="0" indent="0" algn="ctr">
              <a:lnSpc>
                <a:spcPct val="100000"/>
              </a:lnSpc>
              <a:spcBef>
                <a:spcPts val="0"/>
              </a:spcBef>
              <a:buNone/>
              <a:defRPr sz="24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Tree>
    <p:extLst>
      <p:ext uri="{BB962C8B-B14F-4D97-AF65-F5344CB8AC3E}">
        <p14:creationId xmlns:p14="http://schemas.microsoft.com/office/powerpoint/2010/main" val="410499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p:cTn id="20" dur="500" fill="hold"/>
                                        <p:tgtEl>
                                          <p:spTgt spid="40"/>
                                        </p:tgtEl>
                                        <p:attrNameLst>
                                          <p:attrName>ppt_w</p:attrName>
                                        </p:attrNameLst>
                                      </p:cBhvr>
                                      <p:tavLst>
                                        <p:tav tm="0">
                                          <p:val>
                                            <p:fltVal val="0"/>
                                          </p:val>
                                        </p:tav>
                                        <p:tav tm="100000">
                                          <p:val>
                                            <p:strVal val="#ppt_w"/>
                                          </p:val>
                                        </p:tav>
                                      </p:tavLst>
                                    </p:anim>
                                    <p:anim calcmode="lin" valueType="num">
                                      <p:cBhvr>
                                        <p:cTn id="21" dur="500" fill="hold"/>
                                        <p:tgtEl>
                                          <p:spTgt spid="40"/>
                                        </p:tgtEl>
                                        <p:attrNameLst>
                                          <p:attrName>ppt_h</p:attrName>
                                        </p:attrNameLst>
                                      </p:cBhvr>
                                      <p:tavLst>
                                        <p:tav tm="0">
                                          <p:val>
                                            <p:fltVal val="0"/>
                                          </p:val>
                                        </p:tav>
                                        <p:tav tm="100000">
                                          <p:val>
                                            <p:strVal val="#ppt_h"/>
                                          </p:val>
                                        </p:tav>
                                      </p:tavLst>
                                    </p:anim>
                                    <p:animEffect transition="in" filter="fade">
                                      <p:cBhvr>
                                        <p:cTn id="22" dur="500"/>
                                        <p:tgtEl>
                                          <p:spTgt spid="40"/>
                                        </p:tgtEl>
                                      </p:cBhvr>
                                    </p:animEffect>
                                  </p:childTnLst>
                                </p:cTn>
                              </p:par>
                            </p:childTnLst>
                          </p:cTn>
                        </p:par>
                        <p:par>
                          <p:cTn id="23" fill="hold">
                            <p:stCondLst>
                              <p:cond delay="500"/>
                            </p:stCondLst>
                            <p:childTnLst>
                              <p:par>
                                <p:cTn id="24" presetID="53" presetClass="entr" presetSubtype="16" fill="hold" grpId="0" nodeType="afterEffect" nodePh="1">
                                  <p:stCondLst>
                                    <p:cond delay="0"/>
                                  </p:stCondLst>
                                  <p:endCondLst>
                                    <p:cond evt="begin" delay="0">
                                      <p:tn val="24"/>
                                    </p:cond>
                                  </p:endCondLst>
                                  <p:childTnLst>
                                    <p:set>
                                      <p:cBhvr>
                                        <p:cTn id="25" dur="1" fill="hold">
                                          <p:stCondLst>
                                            <p:cond delay="0"/>
                                          </p:stCondLst>
                                        </p:cTn>
                                        <p:tgtEl>
                                          <p:spTgt spid="41"/>
                                        </p:tgtEl>
                                        <p:attrNameLst>
                                          <p:attrName>style.visibility</p:attrName>
                                        </p:attrNameLst>
                                      </p:cBhvr>
                                      <p:to>
                                        <p:strVal val="visible"/>
                                      </p:to>
                                    </p:set>
                                    <p:anim calcmode="lin" valueType="num">
                                      <p:cBhvr>
                                        <p:cTn id="26" dur="500" fill="hold"/>
                                        <p:tgtEl>
                                          <p:spTgt spid="41"/>
                                        </p:tgtEl>
                                        <p:attrNameLst>
                                          <p:attrName>ppt_w</p:attrName>
                                        </p:attrNameLst>
                                      </p:cBhvr>
                                      <p:tavLst>
                                        <p:tav tm="0">
                                          <p:val>
                                            <p:fltVal val="0"/>
                                          </p:val>
                                        </p:tav>
                                        <p:tav tm="100000">
                                          <p:val>
                                            <p:strVal val="#ppt_w"/>
                                          </p:val>
                                        </p:tav>
                                      </p:tavLst>
                                    </p:anim>
                                    <p:anim calcmode="lin" valueType="num">
                                      <p:cBhvr>
                                        <p:cTn id="27" dur="500" fill="hold"/>
                                        <p:tgtEl>
                                          <p:spTgt spid="41"/>
                                        </p:tgtEl>
                                        <p:attrNameLst>
                                          <p:attrName>ppt_h</p:attrName>
                                        </p:attrNameLst>
                                      </p:cBhvr>
                                      <p:tavLst>
                                        <p:tav tm="0">
                                          <p:val>
                                            <p:fltVal val="0"/>
                                          </p:val>
                                        </p:tav>
                                        <p:tav tm="100000">
                                          <p:val>
                                            <p:strVal val="#ppt_h"/>
                                          </p:val>
                                        </p:tav>
                                      </p:tavLst>
                                    </p:anim>
                                    <p:animEffect transition="in" filter="fade">
                                      <p:cBhvr>
                                        <p:cTn id="28" dur="500"/>
                                        <p:tgtEl>
                                          <p:spTgt spid="41"/>
                                        </p:tgtEl>
                                      </p:cBhvr>
                                    </p:animEffect>
                                  </p:childTnLst>
                                </p:cTn>
                              </p:par>
                              <p:par>
                                <p:cTn id="29" presetID="42" presetClass="entr" presetSubtype="0" fill="hold" grpId="0" nodeType="withEffect">
                                  <p:stCondLst>
                                    <p:cond delay="200"/>
                                  </p:stCondLst>
                                  <p:childTnLst>
                                    <p:set>
                                      <p:cBhvr>
                                        <p:cTn id="30" dur="1" fill="hold">
                                          <p:stCondLst>
                                            <p:cond delay="0"/>
                                          </p:stCondLst>
                                        </p:cTn>
                                        <p:tgtEl>
                                          <p:spTgt spid="69">
                                            <p:txEl>
                                              <p:pRg st="0" end="0"/>
                                            </p:txEl>
                                          </p:spTgt>
                                        </p:tgtEl>
                                        <p:attrNameLst>
                                          <p:attrName>style.visibility</p:attrName>
                                        </p:attrNameLst>
                                      </p:cBhvr>
                                      <p:to>
                                        <p:strVal val="visible"/>
                                      </p:to>
                                    </p:set>
                                    <p:animEffect transition="in" filter="fade">
                                      <p:cBhvr>
                                        <p:cTn id="31" dur="400"/>
                                        <p:tgtEl>
                                          <p:spTgt spid="69">
                                            <p:txEl>
                                              <p:pRg st="0" end="0"/>
                                            </p:txEl>
                                          </p:spTgt>
                                        </p:tgtEl>
                                      </p:cBhvr>
                                    </p:animEffect>
                                    <p:anim calcmode="lin" valueType="num">
                                      <p:cBhvr>
                                        <p:cTn id="32" dur="400" fill="hold"/>
                                        <p:tgtEl>
                                          <p:spTgt spid="69">
                                            <p:txEl>
                                              <p:pRg st="0" end="0"/>
                                            </p:txEl>
                                          </p:spTgt>
                                        </p:tgtEl>
                                        <p:attrNameLst>
                                          <p:attrName>ppt_x</p:attrName>
                                        </p:attrNameLst>
                                      </p:cBhvr>
                                      <p:tavLst>
                                        <p:tav tm="0">
                                          <p:val>
                                            <p:strVal val="#ppt_x"/>
                                          </p:val>
                                        </p:tav>
                                        <p:tav tm="100000">
                                          <p:val>
                                            <p:strVal val="#ppt_x"/>
                                          </p:val>
                                        </p:tav>
                                      </p:tavLst>
                                    </p:anim>
                                    <p:anim calcmode="lin" valueType="num">
                                      <p:cBhvr>
                                        <p:cTn id="33" dur="400" fill="hold"/>
                                        <p:tgtEl>
                                          <p:spTgt spid="69">
                                            <p:txEl>
                                              <p:pRg st="0" end="0"/>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00"/>
                                  </p:stCondLst>
                                  <p:childTnLst>
                                    <p:set>
                                      <p:cBhvr>
                                        <p:cTn id="35" dur="1" fill="hold">
                                          <p:stCondLst>
                                            <p:cond delay="0"/>
                                          </p:stCondLst>
                                        </p:cTn>
                                        <p:tgtEl>
                                          <p:spTgt spid="70">
                                            <p:txEl>
                                              <p:pRg st="0" end="0"/>
                                            </p:txEl>
                                          </p:spTgt>
                                        </p:tgtEl>
                                        <p:attrNameLst>
                                          <p:attrName>style.visibility</p:attrName>
                                        </p:attrNameLst>
                                      </p:cBhvr>
                                      <p:to>
                                        <p:strVal val="visible"/>
                                      </p:to>
                                    </p:set>
                                    <p:animEffect transition="in" filter="fade">
                                      <p:cBhvr>
                                        <p:cTn id="36" dur="500"/>
                                        <p:tgtEl>
                                          <p:spTgt spid="70">
                                            <p:txEl>
                                              <p:pRg st="0" end="0"/>
                                            </p:txEl>
                                          </p:spTgt>
                                        </p:tgtEl>
                                      </p:cBhvr>
                                    </p:animEffect>
                                    <p:anim calcmode="lin" valueType="num">
                                      <p:cBhvr>
                                        <p:cTn id="37" dur="500" fill="hold"/>
                                        <p:tgtEl>
                                          <p:spTgt spid="70">
                                            <p:txEl>
                                              <p:pRg st="0" end="0"/>
                                            </p:txEl>
                                          </p:spTgt>
                                        </p:tgtEl>
                                        <p:attrNameLst>
                                          <p:attrName>ppt_x</p:attrName>
                                        </p:attrNameLst>
                                      </p:cBhvr>
                                      <p:tavLst>
                                        <p:tav tm="0">
                                          <p:val>
                                            <p:strVal val="#ppt_x"/>
                                          </p:val>
                                        </p:tav>
                                        <p:tav tm="100000">
                                          <p:val>
                                            <p:strVal val="#ppt_x"/>
                                          </p:val>
                                        </p:tav>
                                      </p:tavLst>
                                    </p:anim>
                                    <p:anim calcmode="lin" valueType="num">
                                      <p:cBhvr>
                                        <p:cTn id="38" dur="500" fill="hold"/>
                                        <p:tgtEl>
                                          <p:spTgt spid="70">
                                            <p:txEl>
                                              <p:pRg st="0" end="0"/>
                                            </p:txEl>
                                          </p:spTgt>
                                        </p:tgtEl>
                                        <p:attrNameLst>
                                          <p:attrName>ppt_y</p:attrName>
                                        </p:attrNameLst>
                                      </p:cBhvr>
                                      <p:tavLst>
                                        <p:tav tm="0">
                                          <p:val>
                                            <p:strVal val="#ppt_y+.1"/>
                                          </p:val>
                                        </p:tav>
                                        <p:tav tm="100000">
                                          <p:val>
                                            <p:strVal val="#ppt_y"/>
                                          </p:val>
                                        </p:tav>
                                      </p:tavLst>
                                    </p:anim>
                                  </p:childTnLst>
                                </p:cTn>
                              </p:par>
                              <p:par>
                                <p:cTn id="39" presetID="10" presetClass="entr" presetSubtype="0" fill="hold" grpId="0" nodeType="withEffect">
                                  <p:stCondLst>
                                    <p:cond delay="800"/>
                                  </p:stCondLst>
                                  <p:childTnLst>
                                    <p:set>
                                      <p:cBhvr>
                                        <p:cTn id="40" dur="1" fill="hold">
                                          <p:stCondLst>
                                            <p:cond delay="0"/>
                                          </p:stCondLst>
                                        </p:cTn>
                                        <p:tgtEl>
                                          <p:spTgt spid="71">
                                            <p:txEl>
                                              <p:pRg st="0" end="0"/>
                                            </p:txEl>
                                          </p:spTgt>
                                        </p:tgtEl>
                                        <p:attrNameLst>
                                          <p:attrName>style.visibility</p:attrName>
                                        </p:attrNameLst>
                                      </p:cBhvr>
                                      <p:to>
                                        <p:strVal val="visible"/>
                                      </p:to>
                                    </p:set>
                                    <p:animEffect transition="in" filter="fade">
                                      <p:cBhvr>
                                        <p:cTn id="41" dur="500"/>
                                        <p:tgtEl>
                                          <p:spTgt spid="71">
                                            <p:txEl>
                                              <p:pRg st="0" end="0"/>
                                            </p:txEl>
                                          </p:spTgt>
                                        </p:tgtEl>
                                      </p:cBhvr>
                                    </p:animEffect>
                                  </p:childTnLst>
                                </p:cTn>
                              </p:par>
                            </p:childTnLst>
                          </p:cTn>
                        </p:par>
                        <p:par>
                          <p:cTn id="42" fill="hold">
                            <p:stCondLst>
                              <p:cond delay="1000"/>
                            </p:stCondLst>
                            <p:childTnLst>
                              <p:par>
                                <p:cTn id="43" presetID="53" presetClass="entr" presetSubtype="16" fill="hold" grpId="0" nodeType="afterEffect">
                                  <p:stCondLst>
                                    <p:cond delay="0"/>
                                  </p:stCondLst>
                                  <p:childTnLst>
                                    <p:set>
                                      <p:cBhvr>
                                        <p:cTn id="44" dur="1" fill="hold">
                                          <p:stCondLst>
                                            <p:cond delay="0"/>
                                          </p:stCondLst>
                                        </p:cTn>
                                        <p:tgtEl>
                                          <p:spTgt spid="72">
                                            <p:txEl>
                                              <p:pRg st="0" end="0"/>
                                            </p:txEl>
                                          </p:spTgt>
                                        </p:tgtEl>
                                        <p:attrNameLst>
                                          <p:attrName>style.visibility</p:attrName>
                                        </p:attrNameLst>
                                      </p:cBhvr>
                                      <p:to>
                                        <p:strVal val="visible"/>
                                      </p:to>
                                    </p:set>
                                    <p:anim calcmode="lin" valueType="num">
                                      <p:cBhvr>
                                        <p:cTn id="45" dur="300" fill="hold"/>
                                        <p:tgtEl>
                                          <p:spTgt spid="72">
                                            <p:txEl>
                                              <p:pRg st="0" end="0"/>
                                            </p:txEl>
                                          </p:spTgt>
                                        </p:tgtEl>
                                        <p:attrNameLst>
                                          <p:attrName>ppt_w</p:attrName>
                                        </p:attrNameLst>
                                      </p:cBhvr>
                                      <p:tavLst>
                                        <p:tav tm="0">
                                          <p:val>
                                            <p:fltVal val="0"/>
                                          </p:val>
                                        </p:tav>
                                        <p:tav tm="100000">
                                          <p:val>
                                            <p:strVal val="#ppt_w"/>
                                          </p:val>
                                        </p:tav>
                                      </p:tavLst>
                                    </p:anim>
                                    <p:anim calcmode="lin" valueType="num">
                                      <p:cBhvr>
                                        <p:cTn id="46" dur="300" fill="hold"/>
                                        <p:tgtEl>
                                          <p:spTgt spid="72">
                                            <p:txEl>
                                              <p:pRg st="0" end="0"/>
                                            </p:txEl>
                                          </p:spTgt>
                                        </p:tgtEl>
                                        <p:attrNameLst>
                                          <p:attrName>ppt_h</p:attrName>
                                        </p:attrNameLst>
                                      </p:cBhvr>
                                      <p:tavLst>
                                        <p:tav tm="0">
                                          <p:val>
                                            <p:fltVal val="0"/>
                                          </p:val>
                                        </p:tav>
                                        <p:tav tm="100000">
                                          <p:val>
                                            <p:strVal val="#ppt_h"/>
                                          </p:val>
                                        </p:tav>
                                      </p:tavLst>
                                    </p:anim>
                                    <p:animEffect transition="in" filter="fade">
                                      <p:cBhvr>
                                        <p:cTn id="47" dur="300"/>
                                        <p:tgtEl>
                                          <p:spTgt spid="72">
                                            <p:txEl>
                                              <p:pRg st="0" end="0"/>
                                            </p:txEl>
                                          </p:spTgt>
                                        </p:tgtEl>
                                      </p:cBhvr>
                                    </p:animEffect>
                                  </p:childTnLst>
                                </p:cTn>
                              </p:par>
                            </p:childTnLst>
                          </p:cTn>
                        </p:par>
                        <p:par>
                          <p:cTn id="48" fill="hold">
                            <p:stCondLst>
                              <p:cond delay="1500"/>
                            </p:stCondLst>
                            <p:childTnLst>
                              <p:par>
                                <p:cTn id="49" presetID="22" presetClass="entr" presetSubtype="1" fill="hold" nodeType="after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wipe(up)">
                                      <p:cBhvr>
                                        <p:cTn id="51" dur="500"/>
                                        <p:tgtEl>
                                          <p:spTgt spid="85"/>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08"/>
                                        </p:tgtEl>
                                        <p:attrNameLst>
                                          <p:attrName>style.visibility</p:attrName>
                                        </p:attrNameLst>
                                      </p:cBhvr>
                                      <p:to>
                                        <p:strVal val="visible"/>
                                      </p:to>
                                    </p:set>
                                    <p:anim calcmode="lin" valueType="num">
                                      <p:cBhvr>
                                        <p:cTn id="54" dur="500" fill="hold"/>
                                        <p:tgtEl>
                                          <p:spTgt spid="108"/>
                                        </p:tgtEl>
                                        <p:attrNameLst>
                                          <p:attrName>ppt_w</p:attrName>
                                        </p:attrNameLst>
                                      </p:cBhvr>
                                      <p:tavLst>
                                        <p:tav tm="0">
                                          <p:val>
                                            <p:fltVal val="0"/>
                                          </p:val>
                                        </p:tav>
                                        <p:tav tm="100000">
                                          <p:val>
                                            <p:strVal val="#ppt_w"/>
                                          </p:val>
                                        </p:tav>
                                      </p:tavLst>
                                    </p:anim>
                                    <p:anim calcmode="lin" valueType="num">
                                      <p:cBhvr>
                                        <p:cTn id="55" dur="500" fill="hold"/>
                                        <p:tgtEl>
                                          <p:spTgt spid="108"/>
                                        </p:tgtEl>
                                        <p:attrNameLst>
                                          <p:attrName>ppt_h</p:attrName>
                                        </p:attrNameLst>
                                      </p:cBhvr>
                                      <p:tavLst>
                                        <p:tav tm="0">
                                          <p:val>
                                            <p:fltVal val="0"/>
                                          </p:val>
                                        </p:tav>
                                        <p:tav tm="100000">
                                          <p:val>
                                            <p:strVal val="#ppt_h"/>
                                          </p:val>
                                        </p:tav>
                                      </p:tavLst>
                                    </p:anim>
                                    <p:animEffect transition="in" filter="fade">
                                      <p:cBhvr>
                                        <p:cTn id="56" dur="500"/>
                                        <p:tgtEl>
                                          <p:spTgt spid="108"/>
                                        </p:tgtEl>
                                      </p:cBhvr>
                                    </p:animEffect>
                                  </p:childTnLst>
                                </p:cTn>
                              </p:par>
                            </p:childTnLst>
                          </p:cTn>
                        </p:par>
                        <p:par>
                          <p:cTn id="57" fill="hold">
                            <p:stCondLst>
                              <p:cond delay="2000"/>
                            </p:stCondLst>
                            <p:childTnLst>
                              <p:par>
                                <p:cTn id="58" presetID="53" presetClass="entr" presetSubtype="16" fill="hold" grpId="0" nodeType="afterEffect" nodePh="1">
                                  <p:stCondLst>
                                    <p:cond delay="0"/>
                                  </p:stCondLst>
                                  <p:endCondLst>
                                    <p:cond evt="begin" delay="0">
                                      <p:tn val="58"/>
                                    </p:cond>
                                  </p:endCondLst>
                                  <p:childTnLst>
                                    <p:set>
                                      <p:cBhvr>
                                        <p:cTn id="59" dur="1" fill="hold">
                                          <p:stCondLst>
                                            <p:cond delay="0"/>
                                          </p:stCondLst>
                                        </p:cTn>
                                        <p:tgtEl>
                                          <p:spTgt spid="109"/>
                                        </p:tgtEl>
                                        <p:attrNameLst>
                                          <p:attrName>style.visibility</p:attrName>
                                        </p:attrNameLst>
                                      </p:cBhvr>
                                      <p:to>
                                        <p:strVal val="visible"/>
                                      </p:to>
                                    </p:set>
                                    <p:anim calcmode="lin" valueType="num">
                                      <p:cBhvr>
                                        <p:cTn id="60" dur="500" fill="hold"/>
                                        <p:tgtEl>
                                          <p:spTgt spid="109"/>
                                        </p:tgtEl>
                                        <p:attrNameLst>
                                          <p:attrName>ppt_w</p:attrName>
                                        </p:attrNameLst>
                                      </p:cBhvr>
                                      <p:tavLst>
                                        <p:tav tm="0">
                                          <p:val>
                                            <p:fltVal val="0"/>
                                          </p:val>
                                        </p:tav>
                                        <p:tav tm="100000">
                                          <p:val>
                                            <p:strVal val="#ppt_w"/>
                                          </p:val>
                                        </p:tav>
                                      </p:tavLst>
                                    </p:anim>
                                    <p:anim calcmode="lin" valueType="num">
                                      <p:cBhvr>
                                        <p:cTn id="61" dur="500" fill="hold"/>
                                        <p:tgtEl>
                                          <p:spTgt spid="109"/>
                                        </p:tgtEl>
                                        <p:attrNameLst>
                                          <p:attrName>ppt_h</p:attrName>
                                        </p:attrNameLst>
                                      </p:cBhvr>
                                      <p:tavLst>
                                        <p:tav tm="0">
                                          <p:val>
                                            <p:fltVal val="0"/>
                                          </p:val>
                                        </p:tav>
                                        <p:tav tm="100000">
                                          <p:val>
                                            <p:strVal val="#ppt_h"/>
                                          </p:val>
                                        </p:tav>
                                      </p:tavLst>
                                    </p:anim>
                                    <p:animEffect transition="in" filter="fade">
                                      <p:cBhvr>
                                        <p:cTn id="62" dur="500"/>
                                        <p:tgtEl>
                                          <p:spTgt spid="109"/>
                                        </p:tgtEl>
                                      </p:cBhvr>
                                    </p:animEffect>
                                  </p:childTnLst>
                                </p:cTn>
                              </p:par>
                              <p:par>
                                <p:cTn id="63" presetID="42" presetClass="entr" presetSubtype="0" fill="hold" grpId="0" nodeType="withEffect">
                                  <p:stCondLst>
                                    <p:cond delay="200"/>
                                  </p:stCondLst>
                                  <p:childTnLst>
                                    <p:set>
                                      <p:cBhvr>
                                        <p:cTn id="64" dur="1" fill="hold">
                                          <p:stCondLst>
                                            <p:cond delay="0"/>
                                          </p:stCondLst>
                                        </p:cTn>
                                        <p:tgtEl>
                                          <p:spTgt spid="114">
                                            <p:txEl>
                                              <p:pRg st="0" end="0"/>
                                            </p:txEl>
                                          </p:spTgt>
                                        </p:tgtEl>
                                        <p:attrNameLst>
                                          <p:attrName>style.visibility</p:attrName>
                                        </p:attrNameLst>
                                      </p:cBhvr>
                                      <p:to>
                                        <p:strVal val="visible"/>
                                      </p:to>
                                    </p:set>
                                    <p:animEffect transition="in" filter="fade">
                                      <p:cBhvr>
                                        <p:cTn id="65" dur="400"/>
                                        <p:tgtEl>
                                          <p:spTgt spid="114">
                                            <p:txEl>
                                              <p:pRg st="0" end="0"/>
                                            </p:txEl>
                                          </p:spTgt>
                                        </p:tgtEl>
                                      </p:cBhvr>
                                    </p:animEffect>
                                    <p:anim calcmode="lin" valueType="num">
                                      <p:cBhvr>
                                        <p:cTn id="66" dur="400" fill="hold"/>
                                        <p:tgtEl>
                                          <p:spTgt spid="114">
                                            <p:txEl>
                                              <p:pRg st="0" end="0"/>
                                            </p:txEl>
                                          </p:spTgt>
                                        </p:tgtEl>
                                        <p:attrNameLst>
                                          <p:attrName>ppt_x</p:attrName>
                                        </p:attrNameLst>
                                      </p:cBhvr>
                                      <p:tavLst>
                                        <p:tav tm="0">
                                          <p:val>
                                            <p:strVal val="#ppt_x"/>
                                          </p:val>
                                        </p:tav>
                                        <p:tav tm="100000">
                                          <p:val>
                                            <p:strVal val="#ppt_x"/>
                                          </p:val>
                                        </p:tav>
                                      </p:tavLst>
                                    </p:anim>
                                    <p:anim calcmode="lin" valueType="num">
                                      <p:cBhvr>
                                        <p:cTn id="67" dur="400" fill="hold"/>
                                        <p:tgtEl>
                                          <p:spTgt spid="114">
                                            <p:txEl>
                                              <p:pRg st="0" end="0"/>
                                            </p:txEl>
                                          </p:spTgt>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00"/>
                                  </p:stCondLst>
                                  <p:childTnLst>
                                    <p:set>
                                      <p:cBhvr>
                                        <p:cTn id="69" dur="1" fill="hold">
                                          <p:stCondLst>
                                            <p:cond delay="0"/>
                                          </p:stCondLst>
                                        </p:cTn>
                                        <p:tgtEl>
                                          <p:spTgt spid="115">
                                            <p:txEl>
                                              <p:pRg st="0" end="0"/>
                                            </p:txEl>
                                          </p:spTgt>
                                        </p:tgtEl>
                                        <p:attrNameLst>
                                          <p:attrName>style.visibility</p:attrName>
                                        </p:attrNameLst>
                                      </p:cBhvr>
                                      <p:to>
                                        <p:strVal val="visible"/>
                                      </p:to>
                                    </p:set>
                                    <p:animEffect transition="in" filter="fade">
                                      <p:cBhvr>
                                        <p:cTn id="70" dur="500"/>
                                        <p:tgtEl>
                                          <p:spTgt spid="115">
                                            <p:txEl>
                                              <p:pRg st="0" end="0"/>
                                            </p:txEl>
                                          </p:spTgt>
                                        </p:tgtEl>
                                      </p:cBhvr>
                                    </p:animEffect>
                                    <p:anim calcmode="lin" valueType="num">
                                      <p:cBhvr>
                                        <p:cTn id="71" dur="500" fill="hold"/>
                                        <p:tgtEl>
                                          <p:spTgt spid="115">
                                            <p:txEl>
                                              <p:pRg st="0" end="0"/>
                                            </p:txEl>
                                          </p:spTgt>
                                        </p:tgtEl>
                                        <p:attrNameLst>
                                          <p:attrName>ppt_x</p:attrName>
                                        </p:attrNameLst>
                                      </p:cBhvr>
                                      <p:tavLst>
                                        <p:tav tm="0">
                                          <p:val>
                                            <p:strVal val="#ppt_x"/>
                                          </p:val>
                                        </p:tav>
                                        <p:tav tm="100000">
                                          <p:val>
                                            <p:strVal val="#ppt_x"/>
                                          </p:val>
                                        </p:tav>
                                      </p:tavLst>
                                    </p:anim>
                                    <p:anim calcmode="lin" valueType="num">
                                      <p:cBhvr>
                                        <p:cTn id="72" dur="500" fill="hold"/>
                                        <p:tgtEl>
                                          <p:spTgt spid="115">
                                            <p:txEl>
                                              <p:pRg st="0" end="0"/>
                                            </p:txEl>
                                          </p:spTgt>
                                        </p:tgtEl>
                                        <p:attrNameLst>
                                          <p:attrName>ppt_y</p:attrName>
                                        </p:attrNameLst>
                                      </p:cBhvr>
                                      <p:tavLst>
                                        <p:tav tm="0">
                                          <p:val>
                                            <p:strVal val="#ppt_y+.1"/>
                                          </p:val>
                                        </p:tav>
                                        <p:tav tm="100000">
                                          <p:val>
                                            <p:strVal val="#ppt_y"/>
                                          </p:val>
                                        </p:tav>
                                      </p:tavLst>
                                    </p:anim>
                                  </p:childTnLst>
                                </p:cTn>
                              </p:par>
                              <p:par>
                                <p:cTn id="73" presetID="10" presetClass="entr" presetSubtype="0" fill="hold" grpId="0" nodeType="withEffect">
                                  <p:stCondLst>
                                    <p:cond delay="800"/>
                                  </p:stCondLst>
                                  <p:childTnLst>
                                    <p:set>
                                      <p:cBhvr>
                                        <p:cTn id="74" dur="1" fill="hold">
                                          <p:stCondLst>
                                            <p:cond delay="0"/>
                                          </p:stCondLst>
                                        </p:cTn>
                                        <p:tgtEl>
                                          <p:spTgt spid="116">
                                            <p:txEl>
                                              <p:pRg st="0" end="0"/>
                                            </p:txEl>
                                          </p:spTgt>
                                        </p:tgtEl>
                                        <p:attrNameLst>
                                          <p:attrName>style.visibility</p:attrName>
                                        </p:attrNameLst>
                                      </p:cBhvr>
                                      <p:to>
                                        <p:strVal val="visible"/>
                                      </p:to>
                                    </p:set>
                                    <p:animEffect transition="in" filter="fade">
                                      <p:cBhvr>
                                        <p:cTn id="75" dur="500"/>
                                        <p:tgtEl>
                                          <p:spTgt spid="116">
                                            <p:txEl>
                                              <p:pRg st="0" end="0"/>
                                            </p:txEl>
                                          </p:spTgt>
                                        </p:tgtEl>
                                      </p:cBhvr>
                                    </p:animEffect>
                                  </p:childTnLst>
                                </p:cTn>
                              </p:par>
                            </p:childTnLst>
                          </p:cTn>
                        </p:par>
                        <p:par>
                          <p:cTn id="76" fill="hold">
                            <p:stCondLst>
                              <p:cond delay="2500"/>
                            </p:stCondLst>
                            <p:childTnLst>
                              <p:par>
                                <p:cTn id="77" presetID="53" presetClass="entr" presetSubtype="16" fill="hold" grpId="0" nodeType="afterEffect">
                                  <p:stCondLst>
                                    <p:cond delay="0"/>
                                  </p:stCondLst>
                                  <p:childTnLst>
                                    <p:set>
                                      <p:cBhvr>
                                        <p:cTn id="78" dur="1" fill="hold">
                                          <p:stCondLst>
                                            <p:cond delay="0"/>
                                          </p:stCondLst>
                                        </p:cTn>
                                        <p:tgtEl>
                                          <p:spTgt spid="117">
                                            <p:txEl>
                                              <p:pRg st="0" end="0"/>
                                            </p:txEl>
                                          </p:spTgt>
                                        </p:tgtEl>
                                        <p:attrNameLst>
                                          <p:attrName>style.visibility</p:attrName>
                                        </p:attrNameLst>
                                      </p:cBhvr>
                                      <p:to>
                                        <p:strVal val="visible"/>
                                      </p:to>
                                    </p:set>
                                    <p:anim calcmode="lin" valueType="num">
                                      <p:cBhvr>
                                        <p:cTn id="79" dur="300" fill="hold"/>
                                        <p:tgtEl>
                                          <p:spTgt spid="117">
                                            <p:txEl>
                                              <p:pRg st="0" end="0"/>
                                            </p:txEl>
                                          </p:spTgt>
                                        </p:tgtEl>
                                        <p:attrNameLst>
                                          <p:attrName>ppt_w</p:attrName>
                                        </p:attrNameLst>
                                      </p:cBhvr>
                                      <p:tavLst>
                                        <p:tav tm="0">
                                          <p:val>
                                            <p:fltVal val="0"/>
                                          </p:val>
                                        </p:tav>
                                        <p:tav tm="100000">
                                          <p:val>
                                            <p:strVal val="#ppt_w"/>
                                          </p:val>
                                        </p:tav>
                                      </p:tavLst>
                                    </p:anim>
                                    <p:anim calcmode="lin" valueType="num">
                                      <p:cBhvr>
                                        <p:cTn id="80" dur="300" fill="hold"/>
                                        <p:tgtEl>
                                          <p:spTgt spid="117">
                                            <p:txEl>
                                              <p:pRg st="0" end="0"/>
                                            </p:txEl>
                                          </p:spTgt>
                                        </p:tgtEl>
                                        <p:attrNameLst>
                                          <p:attrName>ppt_h</p:attrName>
                                        </p:attrNameLst>
                                      </p:cBhvr>
                                      <p:tavLst>
                                        <p:tav tm="0">
                                          <p:val>
                                            <p:fltVal val="0"/>
                                          </p:val>
                                        </p:tav>
                                        <p:tav tm="100000">
                                          <p:val>
                                            <p:strVal val="#ppt_h"/>
                                          </p:val>
                                        </p:tav>
                                      </p:tavLst>
                                    </p:anim>
                                    <p:animEffect transition="in" filter="fade">
                                      <p:cBhvr>
                                        <p:cTn id="81" dur="300"/>
                                        <p:tgtEl>
                                          <p:spTgt spid="117">
                                            <p:txEl>
                                              <p:pRg st="0" end="0"/>
                                            </p:txEl>
                                          </p:spTgt>
                                        </p:tgtEl>
                                      </p:cBhvr>
                                    </p:animEffect>
                                  </p:childTnLst>
                                </p:cTn>
                              </p:par>
                            </p:childTnLst>
                          </p:cTn>
                        </p:par>
                        <p:par>
                          <p:cTn id="82" fill="hold">
                            <p:stCondLst>
                              <p:cond delay="3000"/>
                            </p:stCondLst>
                            <p:childTnLst>
                              <p:par>
                                <p:cTn id="83" presetID="22" presetClass="entr" presetSubtype="1" fill="hold" nodeType="afterEffect">
                                  <p:stCondLst>
                                    <p:cond delay="0"/>
                                  </p:stCondLst>
                                  <p:childTnLst>
                                    <p:set>
                                      <p:cBhvr>
                                        <p:cTn id="84" dur="1" fill="hold">
                                          <p:stCondLst>
                                            <p:cond delay="0"/>
                                          </p:stCondLst>
                                        </p:cTn>
                                        <p:tgtEl>
                                          <p:spTgt spid="126"/>
                                        </p:tgtEl>
                                        <p:attrNameLst>
                                          <p:attrName>style.visibility</p:attrName>
                                        </p:attrNameLst>
                                      </p:cBhvr>
                                      <p:to>
                                        <p:strVal val="visible"/>
                                      </p:to>
                                    </p:set>
                                    <p:animEffect transition="in" filter="wipe(up)">
                                      <p:cBhvr>
                                        <p:cTn id="85" dur="500"/>
                                        <p:tgtEl>
                                          <p:spTgt spid="126"/>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41"/>
                                        </p:tgtEl>
                                        <p:attrNameLst>
                                          <p:attrName>style.visibility</p:attrName>
                                        </p:attrNameLst>
                                      </p:cBhvr>
                                      <p:to>
                                        <p:strVal val="visible"/>
                                      </p:to>
                                    </p:set>
                                    <p:anim calcmode="lin" valueType="num">
                                      <p:cBhvr>
                                        <p:cTn id="88" dur="500" fill="hold"/>
                                        <p:tgtEl>
                                          <p:spTgt spid="141"/>
                                        </p:tgtEl>
                                        <p:attrNameLst>
                                          <p:attrName>ppt_w</p:attrName>
                                        </p:attrNameLst>
                                      </p:cBhvr>
                                      <p:tavLst>
                                        <p:tav tm="0">
                                          <p:val>
                                            <p:fltVal val="0"/>
                                          </p:val>
                                        </p:tav>
                                        <p:tav tm="100000">
                                          <p:val>
                                            <p:strVal val="#ppt_w"/>
                                          </p:val>
                                        </p:tav>
                                      </p:tavLst>
                                    </p:anim>
                                    <p:anim calcmode="lin" valueType="num">
                                      <p:cBhvr>
                                        <p:cTn id="89" dur="500" fill="hold"/>
                                        <p:tgtEl>
                                          <p:spTgt spid="141"/>
                                        </p:tgtEl>
                                        <p:attrNameLst>
                                          <p:attrName>ppt_h</p:attrName>
                                        </p:attrNameLst>
                                      </p:cBhvr>
                                      <p:tavLst>
                                        <p:tav tm="0">
                                          <p:val>
                                            <p:fltVal val="0"/>
                                          </p:val>
                                        </p:tav>
                                        <p:tav tm="100000">
                                          <p:val>
                                            <p:strVal val="#ppt_h"/>
                                          </p:val>
                                        </p:tav>
                                      </p:tavLst>
                                    </p:anim>
                                    <p:animEffect transition="in" filter="fade">
                                      <p:cBhvr>
                                        <p:cTn id="90" dur="500"/>
                                        <p:tgtEl>
                                          <p:spTgt spid="141"/>
                                        </p:tgtEl>
                                      </p:cBhvr>
                                    </p:animEffect>
                                  </p:childTnLst>
                                </p:cTn>
                              </p:par>
                            </p:childTnLst>
                          </p:cTn>
                        </p:par>
                        <p:par>
                          <p:cTn id="91" fill="hold">
                            <p:stCondLst>
                              <p:cond delay="3500"/>
                            </p:stCondLst>
                            <p:childTnLst>
                              <p:par>
                                <p:cTn id="92" presetID="53" presetClass="entr" presetSubtype="16" fill="hold" grpId="0" nodeType="afterEffect" nodePh="1">
                                  <p:stCondLst>
                                    <p:cond delay="0"/>
                                  </p:stCondLst>
                                  <p:endCondLst>
                                    <p:cond evt="begin" delay="0">
                                      <p:tn val="92"/>
                                    </p:cond>
                                  </p:endCondLst>
                                  <p:childTnLst>
                                    <p:set>
                                      <p:cBhvr>
                                        <p:cTn id="93" dur="1" fill="hold">
                                          <p:stCondLst>
                                            <p:cond delay="0"/>
                                          </p:stCondLst>
                                        </p:cTn>
                                        <p:tgtEl>
                                          <p:spTgt spid="142"/>
                                        </p:tgtEl>
                                        <p:attrNameLst>
                                          <p:attrName>style.visibility</p:attrName>
                                        </p:attrNameLst>
                                      </p:cBhvr>
                                      <p:to>
                                        <p:strVal val="visible"/>
                                      </p:to>
                                    </p:set>
                                    <p:anim calcmode="lin" valueType="num">
                                      <p:cBhvr>
                                        <p:cTn id="94" dur="500" fill="hold"/>
                                        <p:tgtEl>
                                          <p:spTgt spid="142"/>
                                        </p:tgtEl>
                                        <p:attrNameLst>
                                          <p:attrName>ppt_w</p:attrName>
                                        </p:attrNameLst>
                                      </p:cBhvr>
                                      <p:tavLst>
                                        <p:tav tm="0">
                                          <p:val>
                                            <p:fltVal val="0"/>
                                          </p:val>
                                        </p:tav>
                                        <p:tav tm="100000">
                                          <p:val>
                                            <p:strVal val="#ppt_w"/>
                                          </p:val>
                                        </p:tav>
                                      </p:tavLst>
                                    </p:anim>
                                    <p:anim calcmode="lin" valueType="num">
                                      <p:cBhvr>
                                        <p:cTn id="95" dur="500" fill="hold"/>
                                        <p:tgtEl>
                                          <p:spTgt spid="142"/>
                                        </p:tgtEl>
                                        <p:attrNameLst>
                                          <p:attrName>ppt_h</p:attrName>
                                        </p:attrNameLst>
                                      </p:cBhvr>
                                      <p:tavLst>
                                        <p:tav tm="0">
                                          <p:val>
                                            <p:fltVal val="0"/>
                                          </p:val>
                                        </p:tav>
                                        <p:tav tm="100000">
                                          <p:val>
                                            <p:strVal val="#ppt_h"/>
                                          </p:val>
                                        </p:tav>
                                      </p:tavLst>
                                    </p:anim>
                                    <p:animEffect transition="in" filter="fade">
                                      <p:cBhvr>
                                        <p:cTn id="96" dur="500"/>
                                        <p:tgtEl>
                                          <p:spTgt spid="142"/>
                                        </p:tgtEl>
                                      </p:cBhvr>
                                    </p:animEffect>
                                  </p:childTnLst>
                                </p:cTn>
                              </p:par>
                              <p:par>
                                <p:cTn id="97" presetID="42" presetClass="entr" presetSubtype="0" fill="hold" grpId="0" nodeType="withEffect">
                                  <p:stCondLst>
                                    <p:cond delay="200"/>
                                  </p:stCondLst>
                                  <p:childTnLst>
                                    <p:set>
                                      <p:cBhvr>
                                        <p:cTn id="98" dur="1" fill="hold">
                                          <p:stCondLst>
                                            <p:cond delay="0"/>
                                          </p:stCondLst>
                                        </p:cTn>
                                        <p:tgtEl>
                                          <p:spTgt spid="145">
                                            <p:txEl>
                                              <p:pRg st="0" end="0"/>
                                            </p:txEl>
                                          </p:spTgt>
                                        </p:tgtEl>
                                        <p:attrNameLst>
                                          <p:attrName>style.visibility</p:attrName>
                                        </p:attrNameLst>
                                      </p:cBhvr>
                                      <p:to>
                                        <p:strVal val="visible"/>
                                      </p:to>
                                    </p:set>
                                    <p:animEffect transition="in" filter="fade">
                                      <p:cBhvr>
                                        <p:cTn id="99" dur="400"/>
                                        <p:tgtEl>
                                          <p:spTgt spid="145">
                                            <p:txEl>
                                              <p:pRg st="0" end="0"/>
                                            </p:txEl>
                                          </p:spTgt>
                                        </p:tgtEl>
                                      </p:cBhvr>
                                    </p:animEffect>
                                    <p:anim calcmode="lin" valueType="num">
                                      <p:cBhvr>
                                        <p:cTn id="100" dur="400" fill="hold"/>
                                        <p:tgtEl>
                                          <p:spTgt spid="145">
                                            <p:txEl>
                                              <p:pRg st="0" end="0"/>
                                            </p:txEl>
                                          </p:spTgt>
                                        </p:tgtEl>
                                        <p:attrNameLst>
                                          <p:attrName>ppt_x</p:attrName>
                                        </p:attrNameLst>
                                      </p:cBhvr>
                                      <p:tavLst>
                                        <p:tav tm="0">
                                          <p:val>
                                            <p:strVal val="#ppt_x"/>
                                          </p:val>
                                        </p:tav>
                                        <p:tav tm="100000">
                                          <p:val>
                                            <p:strVal val="#ppt_x"/>
                                          </p:val>
                                        </p:tav>
                                      </p:tavLst>
                                    </p:anim>
                                    <p:anim calcmode="lin" valueType="num">
                                      <p:cBhvr>
                                        <p:cTn id="101" dur="400" fill="hold"/>
                                        <p:tgtEl>
                                          <p:spTgt spid="145">
                                            <p:txEl>
                                              <p:pRg st="0" end="0"/>
                                            </p:txEl>
                                          </p:spTgt>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200"/>
                                  </p:stCondLst>
                                  <p:childTnLst>
                                    <p:set>
                                      <p:cBhvr>
                                        <p:cTn id="103" dur="1" fill="hold">
                                          <p:stCondLst>
                                            <p:cond delay="0"/>
                                          </p:stCondLst>
                                        </p:cTn>
                                        <p:tgtEl>
                                          <p:spTgt spid="146">
                                            <p:txEl>
                                              <p:pRg st="0" end="0"/>
                                            </p:txEl>
                                          </p:spTgt>
                                        </p:tgtEl>
                                        <p:attrNameLst>
                                          <p:attrName>style.visibility</p:attrName>
                                        </p:attrNameLst>
                                      </p:cBhvr>
                                      <p:to>
                                        <p:strVal val="visible"/>
                                      </p:to>
                                    </p:set>
                                    <p:animEffect transition="in" filter="fade">
                                      <p:cBhvr>
                                        <p:cTn id="104" dur="500"/>
                                        <p:tgtEl>
                                          <p:spTgt spid="146">
                                            <p:txEl>
                                              <p:pRg st="0" end="0"/>
                                            </p:txEl>
                                          </p:spTgt>
                                        </p:tgtEl>
                                      </p:cBhvr>
                                    </p:animEffect>
                                    <p:anim calcmode="lin" valueType="num">
                                      <p:cBhvr>
                                        <p:cTn id="105" dur="500" fill="hold"/>
                                        <p:tgtEl>
                                          <p:spTgt spid="146">
                                            <p:txEl>
                                              <p:pRg st="0" end="0"/>
                                            </p:txEl>
                                          </p:spTgt>
                                        </p:tgtEl>
                                        <p:attrNameLst>
                                          <p:attrName>ppt_x</p:attrName>
                                        </p:attrNameLst>
                                      </p:cBhvr>
                                      <p:tavLst>
                                        <p:tav tm="0">
                                          <p:val>
                                            <p:strVal val="#ppt_x"/>
                                          </p:val>
                                        </p:tav>
                                        <p:tav tm="100000">
                                          <p:val>
                                            <p:strVal val="#ppt_x"/>
                                          </p:val>
                                        </p:tav>
                                      </p:tavLst>
                                    </p:anim>
                                    <p:anim calcmode="lin" valueType="num">
                                      <p:cBhvr>
                                        <p:cTn id="106" dur="500" fill="hold"/>
                                        <p:tgtEl>
                                          <p:spTgt spid="146">
                                            <p:txEl>
                                              <p:pRg st="0" end="0"/>
                                            </p:txEl>
                                          </p:spTgt>
                                        </p:tgtEl>
                                        <p:attrNameLst>
                                          <p:attrName>ppt_y</p:attrName>
                                        </p:attrNameLst>
                                      </p:cBhvr>
                                      <p:tavLst>
                                        <p:tav tm="0">
                                          <p:val>
                                            <p:strVal val="#ppt_y+.1"/>
                                          </p:val>
                                        </p:tav>
                                        <p:tav tm="100000">
                                          <p:val>
                                            <p:strVal val="#ppt_y"/>
                                          </p:val>
                                        </p:tav>
                                      </p:tavLst>
                                    </p:anim>
                                  </p:childTnLst>
                                </p:cTn>
                              </p:par>
                              <p:par>
                                <p:cTn id="107" presetID="10" presetClass="entr" presetSubtype="0" fill="hold" grpId="0" nodeType="withEffect">
                                  <p:stCondLst>
                                    <p:cond delay="800"/>
                                  </p:stCondLst>
                                  <p:childTnLst>
                                    <p:set>
                                      <p:cBhvr>
                                        <p:cTn id="108" dur="1" fill="hold">
                                          <p:stCondLst>
                                            <p:cond delay="0"/>
                                          </p:stCondLst>
                                        </p:cTn>
                                        <p:tgtEl>
                                          <p:spTgt spid="147">
                                            <p:txEl>
                                              <p:pRg st="0" end="0"/>
                                            </p:txEl>
                                          </p:spTgt>
                                        </p:tgtEl>
                                        <p:attrNameLst>
                                          <p:attrName>style.visibility</p:attrName>
                                        </p:attrNameLst>
                                      </p:cBhvr>
                                      <p:to>
                                        <p:strVal val="visible"/>
                                      </p:to>
                                    </p:set>
                                    <p:animEffect transition="in" filter="fade">
                                      <p:cBhvr>
                                        <p:cTn id="109" dur="500"/>
                                        <p:tgtEl>
                                          <p:spTgt spid="147">
                                            <p:txEl>
                                              <p:pRg st="0" end="0"/>
                                            </p:txEl>
                                          </p:spTgt>
                                        </p:tgtEl>
                                      </p:cBhvr>
                                    </p:animEffect>
                                  </p:childTnLst>
                                </p:cTn>
                              </p:par>
                            </p:childTnLst>
                          </p:cTn>
                        </p:par>
                        <p:par>
                          <p:cTn id="110" fill="hold">
                            <p:stCondLst>
                              <p:cond delay="4000"/>
                            </p:stCondLst>
                            <p:childTnLst>
                              <p:par>
                                <p:cTn id="111" presetID="53" presetClass="entr" presetSubtype="16" fill="hold" grpId="0" nodeType="afterEffect">
                                  <p:stCondLst>
                                    <p:cond delay="0"/>
                                  </p:stCondLst>
                                  <p:childTnLst>
                                    <p:set>
                                      <p:cBhvr>
                                        <p:cTn id="112" dur="1" fill="hold">
                                          <p:stCondLst>
                                            <p:cond delay="0"/>
                                          </p:stCondLst>
                                        </p:cTn>
                                        <p:tgtEl>
                                          <p:spTgt spid="148">
                                            <p:txEl>
                                              <p:pRg st="0" end="0"/>
                                            </p:txEl>
                                          </p:spTgt>
                                        </p:tgtEl>
                                        <p:attrNameLst>
                                          <p:attrName>style.visibility</p:attrName>
                                        </p:attrNameLst>
                                      </p:cBhvr>
                                      <p:to>
                                        <p:strVal val="visible"/>
                                      </p:to>
                                    </p:set>
                                    <p:anim calcmode="lin" valueType="num">
                                      <p:cBhvr>
                                        <p:cTn id="113" dur="300" fill="hold"/>
                                        <p:tgtEl>
                                          <p:spTgt spid="148">
                                            <p:txEl>
                                              <p:pRg st="0" end="0"/>
                                            </p:txEl>
                                          </p:spTgt>
                                        </p:tgtEl>
                                        <p:attrNameLst>
                                          <p:attrName>ppt_w</p:attrName>
                                        </p:attrNameLst>
                                      </p:cBhvr>
                                      <p:tavLst>
                                        <p:tav tm="0">
                                          <p:val>
                                            <p:fltVal val="0"/>
                                          </p:val>
                                        </p:tav>
                                        <p:tav tm="100000">
                                          <p:val>
                                            <p:strVal val="#ppt_w"/>
                                          </p:val>
                                        </p:tav>
                                      </p:tavLst>
                                    </p:anim>
                                    <p:anim calcmode="lin" valueType="num">
                                      <p:cBhvr>
                                        <p:cTn id="114" dur="300" fill="hold"/>
                                        <p:tgtEl>
                                          <p:spTgt spid="148">
                                            <p:txEl>
                                              <p:pRg st="0" end="0"/>
                                            </p:txEl>
                                          </p:spTgt>
                                        </p:tgtEl>
                                        <p:attrNameLst>
                                          <p:attrName>ppt_h</p:attrName>
                                        </p:attrNameLst>
                                      </p:cBhvr>
                                      <p:tavLst>
                                        <p:tav tm="0">
                                          <p:val>
                                            <p:fltVal val="0"/>
                                          </p:val>
                                        </p:tav>
                                        <p:tav tm="100000">
                                          <p:val>
                                            <p:strVal val="#ppt_h"/>
                                          </p:val>
                                        </p:tav>
                                      </p:tavLst>
                                    </p:anim>
                                    <p:animEffect transition="in" filter="fade">
                                      <p:cBhvr>
                                        <p:cTn id="115" dur="300"/>
                                        <p:tgtEl>
                                          <p:spTgt spid="148">
                                            <p:txEl>
                                              <p:pRg st="0" end="0"/>
                                            </p:txEl>
                                          </p:spTgt>
                                        </p:tgtEl>
                                      </p:cBhvr>
                                    </p:animEffect>
                                  </p:childTnLst>
                                </p:cTn>
                              </p:par>
                            </p:childTnLst>
                          </p:cTn>
                        </p:par>
                        <p:par>
                          <p:cTn id="116" fill="hold">
                            <p:stCondLst>
                              <p:cond delay="4500"/>
                            </p:stCondLst>
                            <p:childTnLst>
                              <p:par>
                                <p:cTn id="117" presetID="22" presetClass="entr" presetSubtype="1" fill="hold" nodeType="afterEffect">
                                  <p:stCondLst>
                                    <p:cond delay="0"/>
                                  </p:stCondLst>
                                  <p:childTnLst>
                                    <p:set>
                                      <p:cBhvr>
                                        <p:cTn id="118" dur="1" fill="hold">
                                          <p:stCondLst>
                                            <p:cond delay="0"/>
                                          </p:stCondLst>
                                        </p:cTn>
                                        <p:tgtEl>
                                          <p:spTgt spid="153"/>
                                        </p:tgtEl>
                                        <p:attrNameLst>
                                          <p:attrName>style.visibility</p:attrName>
                                        </p:attrNameLst>
                                      </p:cBhvr>
                                      <p:to>
                                        <p:strVal val="visible"/>
                                      </p:to>
                                    </p:set>
                                    <p:animEffect transition="in" filter="wipe(up)">
                                      <p:cBhvr>
                                        <p:cTn id="119" dur="500"/>
                                        <p:tgtEl>
                                          <p:spTgt spid="153"/>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160"/>
                                        </p:tgtEl>
                                        <p:attrNameLst>
                                          <p:attrName>style.visibility</p:attrName>
                                        </p:attrNameLst>
                                      </p:cBhvr>
                                      <p:to>
                                        <p:strVal val="visible"/>
                                      </p:to>
                                    </p:set>
                                    <p:anim calcmode="lin" valueType="num">
                                      <p:cBhvr>
                                        <p:cTn id="122" dur="500" fill="hold"/>
                                        <p:tgtEl>
                                          <p:spTgt spid="160"/>
                                        </p:tgtEl>
                                        <p:attrNameLst>
                                          <p:attrName>ppt_w</p:attrName>
                                        </p:attrNameLst>
                                      </p:cBhvr>
                                      <p:tavLst>
                                        <p:tav tm="0">
                                          <p:val>
                                            <p:fltVal val="0"/>
                                          </p:val>
                                        </p:tav>
                                        <p:tav tm="100000">
                                          <p:val>
                                            <p:strVal val="#ppt_w"/>
                                          </p:val>
                                        </p:tav>
                                      </p:tavLst>
                                    </p:anim>
                                    <p:anim calcmode="lin" valueType="num">
                                      <p:cBhvr>
                                        <p:cTn id="123" dur="500" fill="hold"/>
                                        <p:tgtEl>
                                          <p:spTgt spid="160"/>
                                        </p:tgtEl>
                                        <p:attrNameLst>
                                          <p:attrName>ppt_h</p:attrName>
                                        </p:attrNameLst>
                                      </p:cBhvr>
                                      <p:tavLst>
                                        <p:tav tm="0">
                                          <p:val>
                                            <p:fltVal val="0"/>
                                          </p:val>
                                        </p:tav>
                                        <p:tav tm="100000">
                                          <p:val>
                                            <p:strVal val="#ppt_h"/>
                                          </p:val>
                                        </p:tav>
                                      </p:tavLst>
                                    </p:anim>
                                    <p:animEffect transition="in" filter="fade">
                                      <p:cBhvr>
                                        <p:cTn id="124" dur="500"/>
                                        <p:tgtEl>
                                          <p:spTgt spid="160"/>
                                        </p:tgtEl>
                                      </p:cBhvr>
                                    </p:animEffect>
                                  </p:childTnLst>
                                </p:cTn>
                              </p:par>
                            </p:childTnLst>
                          </p:cTn>
                        </p:par>
                        <p:par>
                          <p:cTn id="125" fill="hold">
                            <p:stCondLst>
                              <p:cond delay="5000"/>
                            </p:stCondLst>
                            <p:childTnLst>
                              <p:par>
                                <p:cTn id="126" presetID="53" presetClass="entr" presetSubtype="16" fill="hold" grpId="0" nodeType="afterEffect" nodePh="1">
                                  <p:stCondLst>
                                    <p:cond delay="0"/>
                                  </p:stCondLst>
                                  <p:endCondLst>
                                    <p:cond evt="begin" delay="0">
                                      <p:tn val="126"/>
                                    </p:cond>
                                  </p:endCondLst>
                                  <p:childTnLst>
                                    <p:set>
                                      <p:cBhvr>
                                        <p:cTn id="127" dur="1" fill="hold">
                                          <p:stCondLst>
                                            <p:cond delay="0"/>
                                          </p:stCondLst>
                                        </p:cTn>
                                        <p:tgtEl>
                                          <p:spTgt spid="161"/>
                                        </p:tgtEl>
                                        <p:attrNameLst>
                                          <p:attrName>style.visibility</p:attrName>
                                        </p:attrNameLst>
                                      </p:cBhvr>
                                      <p:to>
                                        <p:strVal val="visible"/>
                                      </p:to>
                                    </p:set>
                                    <p:anim calcmode="lin" valueType="num">
                                      <p:cBhvr>
                                        <p:cTn id="128" dur="500" fill="hold"/>
                                        <p:tgtEl>
                                          <p:spTgt spid="161"/>
                                        </p:tgtEl>
                                        <p:attrNameLst>
                                          <p:attrName>ppt_w</p:attrName>
                                        </p:attrNameLst>
                                      </p:cBhvr>
                                      <p:tavLst>
                                        <p:tav tm="0">
                                          <p:val>
                                            <p:fltVal val="0"/>
                                          </p:val>
                                        </p:tav>
                                        <p:tav tm="100000">
                                          <p:val>
                                            <p:strVal val="#ppt_w"/>
                                          </p:val>
                                        </p:tav>
                                      </p:tavLst>
                                    </p:anim>
                                    <p:anim calcmode="lin" valueType="num">
                                      <p:cBhvr>
                                        <p:cTn id="129" dur="500" fill="hold"/>
                                        <p:tgtEl>
                                          <p:spTgt spid="161"/>
                                        </p:tgtEl>
                                        <p:attrNameLst>
                                          <p:attrName>ppt_h</p:attrName>
                                        </p:attrNameLst>
                                      </p:cBhvr>
                                      <p:tavLst>
                                        <p:tav tm="0">
                                          <p:val>
                                            <p:fltVal val="0"/>
                                          </p:val>
                                        </p:tav>
                                        <p:tav tm="100000">
                                          <p:val>
                                            <p:strVal val="#ppt_h"/>
                                          </p:val>
                                        </p:tav>
                                      </p:tavLst>
                                    </p:anim>
                                    <p:animEffect transition="in" filter="fade">
                                      <p:cBhvr>
                                        <p:cTn id="130" dur="500"/>
                                        <p:tgtEl>
                                          <p:spTgt spid="161"/>
                                        </p:tgtEl>
                                      </p:cBhvr>
                                    </p:animEffect>
                                  </p:childTnLst>
                                </p:cTn>
                              </p:par>
                              <p:par>
                                <p:cTn id="131" presetID="42" presetClass="entr" presetSubtype="0" fill="hold" grpId="0" nodeType="withEffect">
                                  <p:stCondLst>
                                    <p:cond delay="200"/>
                                  </p:stCondLst>
                                  <p:childTnLst>
                                    <p:set>
                                      <p:cBhvr>
                                        <p:cTn id="132" dur="1" fill="hold">
                                          <p:stCondLst>
                                            <p:cond delay="0"/>
                                          </p:stCondLst>
                                        </p:cTn>
                                        <p:tgtEl>
                                          <p:spTgt spid="162">
                                            <p:txEl>
                                              <p:pRg st="0" end="0"/>
                                            </p:txEl>
                                          </p:spTgt>
                                        </p:tgtEl>
                                        <p:attrNameLst>
                                          <p:attrName>style.visibility</p:attrName>
                                        </p:attrNameLst>
                                      </p:cBhvr>
                                      <p:to>
                                        <p:strVal val="visible"/>
                                      </p:to>
                                    </p:set>
                                    <p:animEffect transition="in" filter="fade">
                                      <p:cBhvr>
                                        <p:cTn id="133" dur="400"/>
                                        <p:tgtEl>
                                          <p:spTgt spid="162">
                                            <p:txEl>
                                              <p:pRg st="0" end="0"/>
                                            </p:txEl>
                                          </p:spTgt>
                                        </p:tgtEl>
                                      </p:cBhvr>
                                    </p:animEffect>
                                    <p:anim calcmode="lin" valueType="num">
                                      <p:cBhvr>
                                        <p:cTn id="134" dur="400" fill="hold"/>
                                        <p:tgtEl>
                                          <p:spTgt spid="162">
                                            <p:txEl>
                                              <p:pRg st="0" end="0"/>
                                            </p:txEl>
                                          </p:spTgt>
                                        </p:tgtEl>
                                        <p:attrNameLst>
                                          <p:attrName>ppt_x</p:attrName>
                                        </p:attrNameLst>
                                      </p:cBhvr>
                                      <p:tavLst>
                                        <p:tav tm="0">
                                          <p:val>
                                            <p:strVal val="#ppt_x"/>
                                          </p:val>
                                        </p:tav>
                                        <p:tav tm="100000">
                                          <p:val>
                                            <p:strVal val="#ppt_x"/>
                                          </p:val>
                                        </p:tav>
                                      </p:tavLst>
                                    </p:anim>
                                    <p:anim calcmode="lin" valueType="num">
                                      <p:cBhvr>
                                        <p:cTn id="135" dur="400" fill="hold"/>
                                        <p:tgtEl>
                                          <p:spTgt spid="162">
                                            <p:txEl>
                                              <p:pRg st="0" end="0"/>
                                            </p:txEl>
                                          </p:spTgt>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200"/>
                                  </p:stCondLst>
                                  <p:childTnLst>
                                    <p:set>
                                      <p:cBhvr>
                                        <p:cTn id="137" dur="1" fill="hold">
                                          <p:stCondLst>
                                            <p:cond delay="0"/>
                                          </p:stCondLst>
                                        </p:cTn>
                                        <p:tgtEl>
                                          <p:spTgt spid="163">
                                            <p:txEl>
                                              <p:pRg st="0" end="0"/>
                                            </p:txEl>
                                          </p:spTgt>
                                        </p:tgtEl>
                                        <p:attrNameLst>
                                          <p:attrName>style.visibility</p:attrName>
                                        </p:attrNameLst>
                                      </p:cBhvr>
                                      <p:to>
                                        <p:strVal val="visible"/>
                                      </p:to>
                                    </p:set>
                                    <p:animEffect transition="in" filter="fade">
                                      <p:cBhvr>
                                        <p:cTn id="138" dur="500"/>
                                        <p:tgtEl>
                                          <p:spTgt spid="163">
                                            <p:txEl>
                                              <p:pRg st="0" end="0"/>
                                            </p:txEl>
                                          </p:spTgt>
                                        </p:tgtEl>
                                      </p:cBhvr>
                                    </p:animEffect>
                                    <p:anim calcmode="lin" valueType="num">
                                      <p:cBhvr>
                                        <p:cTn id="139" dur="500" fill="hold"/>
                                        <p:tgtEl>
                                          <p:spTgt spid="163">
                                            <p:txEl>
                                              <p:pRg st="0" end="0"/>
                                            </p:txEl>
                                          </p:spTgt>
                                        </p:tgtEl>
                                        <p:attrNameLst>
                                          <p:attrName>ppt_x</p:attrName>
                                        </p:attrNameLst>
                                      </p:cBhvr>
                                      <p:tavLst>
                                        <p:tav tm="0">
                                          <p:val>
                                            <p:strVal val="#ppt_x"/>
                                          </p:val>
                                        </p:tav>
                                        <p:tav tm="100000">
                                          <p:val>
                                            <p:strVal val="#ppt_x"/>
                                          </p:val>
                                        </p:tav>
                                      </p:tavLst>
                                    </p:anim>
                                    <p:anim calcmode="lin" valueType="num">
                                      <p:cBhvr>
                                        <p:cTn id="140" dur="500" fill="hold"/>
                                        <p:tgtEl>
                                          <p:spTgt spid="163">
                                            <p:txEl>
                                              <p:pRg st="0" end="0"/>
                                            </p:txEl>
                                          </p:spTgt>
                                        </p:tgtEl>
                                        <p:attrNameLst>
                                          <p:attrName>ppt_y</p:attrName>
                                        </p:attrNameLst>
                                      </p:cBhvr>
                                      <p:tavLst>
                                        <p:tav tm="0">
                                          <p:val>
                                            <p:strVal val="#ppt_y+.1"/>
                                          </p:val>
                                        </p:tav>
                                        <p:tav tm="100000">
                                          <p:val>
                                            <p:strVal val="#ppt_y"/>
                                          </p:val>
                                        </p:tav>
                                      </p:tavLst>
                                    </p:anim>
                                  </p:childTnLst>
                                </p:cTn>
                              </p:par>
                              <p:par>
                                <p:cTn id="141" presetID="10" presetClass="entr" presetSubtype="0" fill="hold" grpId="0" nodeType="withEffect">
                                  <p:stCondLst>
                                    <p:cond delay="800"/>
                                  </p:stCondLst>
                                  <p:childTnLst>
                                    <p:set>
                                      <p:cBhvr>
                                        <p:cTn id="142" dur="1" fill="hold">
                                          <p:stCondLst>
                                            <p:cond delay="0"/>
                                          </p:stCondLst>
                                        </p:cTn>
                                        <p:tgtEl>
                                          <p:spTgt spid="164">
                                            <p:txEl>
                                              <p:pRg st="0" end="0"/>
                                            </p:txEl>
                                          </p:spTgt>
                                        </p:tgtEl>
                                        <p:attrNameLst>
                                          <p:attrName>style.visibility</p:attrName>
                                        </p:attrNameLst>
                                      </p:cBhvr>
                                      <p:to>
                                        <p:strVal val="visible"/>
                                      </p:to>
                                    </p:set>
                                    <p:animEffect transition="in" filter="fade">
                                      <p:cBhvr>
                                        <p:cTn id="143" dur="500"/>
                                        <p:tgtEl>
                                          <p:spTgt spid="164">
                                            <p:txEl>
                                              <p:pRg st="0" end="0"/>
                                            </p:txEl>
                                          </p:spTgt>
                                        </p:tgtEl>
                                      </p:cBhvr>
                                    </p:animEffect>
                                  </p:childTnLst>
                                </p:cTn>
                              </p:par>
                            </p:childTnLst>
                          </p:cTn>
                        </p:par>
                        <p:par>
                          <p:cTn id="144" fill="hold">
                            <p:stCondLst>
                              <p:cond delay="5500"/>
                            </p:stCondLst>
                            <p:childTnLst>
                              <p:par>
                                <p:cTn id="145" presetID="53" presetClass="entr" presetSubtype="16" fill="hold" grpId="0" nodeType="afterEffect">
                                  <p:stCondLst>
                                    <p:cond delay="0"/>
                                  </p:stCondLst>
                                  <p:childTnLst>
                                    <p:set>
                                      <p:cBhvr>
                                        <p:cTn id="146" dur="1" fill="hold">
                                          <p:stCondLst>
                                            <p:cond delay="0"/>
                                          </p:stCondLst>
                                        </p:cTn>
                                        <p:tgtEl>
                                          <p:spTgt spid="165">
                                            <p:txEl>
                                              <p:pRg st="0" end="0"/>
                                            </p:txEl>
                                          </p:spTgt>
                                        </p:tgtEl>
                                        <p:attrNameLst>
                                          <p:attrName>style.visibility</p:attrName>
                                        </p:attrNameLst>
                                      </p:cBhvr>
                                      <p:to>
                                        <p:strVal val="visible"/>
                                      </p:to>
                                    </p:set>
                                    <p:anim calcmode="lin" valueType="num">
                                      <p:cBhvr>
                                        <p:cTn id="147" dur="300" fill="hold"/>
                                        <p:tgtEl>
                                          <p:spTgt spid="165">
                                            <p:txEl>
                                              <p:pRg st="0" end="0"/>
                                            </p:txEl>
                                          </p:spTgt>
                                        </p:tgtEl>
                                        <p:attrNameLst>
                                          <p:attrName>ppt_w</p:attrName>
                                        </p:attrNameLst>
                                      </p:cBhvr>
                                      <p:tavLst>
                                        <p:tav tm="0">
                                          <p:val>
                                            <p:fltVal val="0"/>
                                          </p:val>
                                        </p:tav>
                                        <p:tav tm="100000">
                                          <p:val>
                                            <p:strVal val="#ppt_w"/>
                                          </p:val>
                                        </p:tav>
                                      </p:tavLst>
                                    </p:anim>
                                    <p:anim calcmode="lin" valueType="num">
                                      <p:cBhvr>
                                        <p:cTn id="148" dur="300" fill="hold"/>
                                        <p:tgtEl>
                                          <p:spTgt spid="165">
                                            <p:txEl>
                                              <p:pRg st="0" end="0"/>
                                            </p:txEl>
                                          </p:spTgt>
                                        </p:tgtEl>
                                        <p:attrNameLst>
                                          <p:attrName>ppt_h</p:attrName>
                                        </p:attrNameLst>
                                      </p:cBhvr>
                                      <p:tavLst>
                                        <p:tav tm="0">
                                          <p:val>
                                            <p:fltVal val="0"/>
                                          </p:val>
                                        </p:tav>
                                        <p:tav tm="100000">
                                          <p:val>
                                            <p:strVal val="#ppt_h"/>
                                          </p:val>
                                        </p:tav>
                                      </p:tavLst>
                                    </p:anim>
                                    <p:animEffect transition="in" filter="fade">
                                      <p:cBhvr>
                                        <p:cTn id="149" dur="300"/>
                                        <p:tgtEl>
                                          <p:spTgt spid="16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40" grpId="0" animBg="1"/>
      <p:bldP spid="41" grpId="0"/>
      <p:bldP spid="69" grpId="0" build="p">
        <p:tmplLst>
          <p:tmpl lvl="1">
            <p:tnLst>
              <p:par>
                <p:cTn presetID="42" presetClass="entr" presetSubtype="0" fill="hold" nodeType="withEffect">
                  <p:stCondLst>
                    <p:cond delay="200"/>
                  </p:stCondLst>
                  <p:childTnLst>
                    <p:set>
                      <p:cBhvr>
                        <p:cTn dur="1" fill="hold">
                          <p:stCondLst>
                            <p:cond delay="0"/>
                          </p:stCondLst>
                        </p:cTn>
                        <p:tgtEl>
                          <p:spTgt spid="69"/>
                        </p:tgtEl>
                        <p:attrNameLst>
                          <p:attrName>style.visibility</p:attrName>
                        </p:attrNameLst>
                      </p:cBhvr>
                      <p:to>
                        <p:strVal val="visible"/>
                      </p:to>
                    </p:set>
                    <p:animEffect transition="in" filter="fade">
                      <p:cBhvr>
                        <p:cTn dur="400"/>
                        <p:tgtEl>
                          <p:spTgt spid="69"/>
                        </p:tgtEl>
                      </p:cBhvr>
                    </p:animEffect>
                    <p:anim calcmode="lin" valueType="num">
                      <p:cBhvr>
                        <p:cTn dur="400" fill="hold"/>
                        <p:tgtEl>
                          <p:spTgt spid="69"/>
                        </p:tgtEl>
                        <p:attrNameLst>
                          <p:attrName>ppt_x</p:attrName>
                        </p:attrNameLst>
                      </p:cBhvr>
                      <p:tavLst>
                        <p:tav tm="0">
                          <p:val>
                            <p:strVal val="#ppt_x"/>
                          </p:val>
                        </p:tav>
                        <p:tav tm="100000">
                          <p:val>
                            <p:strVal val="#ppt_x"/>
                          </p:val>
                        </p:tav>
                      </p:tavLst>
                    </p:anim>
                    <p:anim calcmode="lin" valueType="num">
                      <p:cBhvr>
                        <p:cTn dur="400" fill="hold"/>
                        <p:tgtEl>
                          <p:spTgt spid="69"/>
                        </p:tgtEl>
                        <p:attrNameLst>
                          <p:attrName>ppt_y</p:attrName>
                        </p:attrNameLst>
                      </p:cBhvr>
                      <p:tavLst>
                        <p:tav tm="0">
                          <p:val>
                            <p:strVal val="#ppt_y+.1"/>
                          </p:val>
                        </p:tav>
                        <p:tav tm="100000">
                          <p:val>
                            <p:strVal val="#ppt_y"/>
                          </p:val>
                        </p:tav>
                      </p:tavLst>
                    </p:anim>
                  </p:childTnLst>
                </p:cTn>
              </p:par>
            </p:tnLst>
          </p:tmpl>
        </p:tmplLst>
      </p:bldP>
      <p:bldP spid="70" grpId="0" build="p">
        <p:tmplLst>
          <p:tmpl lvl="1">
            <p:tnLst>
              <p:par>
                <p:cTn presetID="42" presetClass="entr" presetSubtype="0" fill="hold" nodeType="withEffect">
                  <p:stCondLst>
                    <p:cond delay="200"/>
                  </p:stCondLst>
                  <p:childTnLst>
                    <p:set>
                      <p:cBhvr>
                        <p:cTn dur="1" fill="hold">
                          <p:stCondLst>
                            <p:cond delay="0"/>
                          </p:stCondLst>
                        </p:cTn>
                        <p:tgtEl>
                          <p:spTgt spid="70"/>
                        </p:tgtEl>
                        <p:attrNameLst>
                          <p:attrName>style.visibility</p:attrName>
                        </p:attrNameLst>
                      </p:cBhvr>
                      <p:to>
                        <p:strVal val="visible"/>
                      </p:to>
                    </p:set>
                    <p:animEffect transition="in" filter="fade">
                      <p:cBhvr>
                        <p:cTn dur="500"/>
                        <p:tgtEl>
                          <p:spTgt spid="70"/>
                        </p:tgtEl>
                      </p:cBhvr>
                    </p:animEffect>
                    <p:anim calcmode="lin" valueType="num">
                      <p:cBhvr>
                        <p:cTn dur="500" fill="hold"/>
                        <p:tgtEl>
                          <p:spTgt spid="70"/>
                        </p:tgtEl>
                        <p:attrNameLst>
                          <p:attrName>ppt_x</p:attrName>
                        </p:attrNameLst>
                      </p:cBhvr>
                      <p:tavLst>
                        <p:tav tm="0">
                          <p:val>
                            <p:strVal val="#ppt_x"/>
                          </p:val>
                        </p:tav>
                        <p:tav tm="100000">
                          <p:val>
                            <p:strVal val="#ppt_x"/>
                          </p:val>
                        </p:tav>
                      </p:tavLst>
                    </p:anim>
                    <p:anim calcmode="lin" valueType="num">
                      <p:cBhvr>
                        <p:cTn dur="500" fill="hold"/>
                        <p:tgtEl>
                          <p:spTgt spid="70"/>
                        </p:tgtEl>
                        <p:attrNameLst>
                          <p:attrName>ppt_y</p:attrName>
                        </p:attrNameLst>
                      </p:cBhvr>
                      <p:tavLst>
                        <p:tav tm="0">
                          <p:val>
                            <p:strVal val="#ppt_y+.1"/>
                          </p:val>
                        </p:tav>
                        <p:tav tm="100000">
                          <p:val>
                            <p:strVal val="#ppt_y"/>
                          </p:val>
                        </p:tav>
                      </p:tavLst>
                    </p:anim>
                  </p:childTnLst>
                </p:cTn>
              </p:par>
            </p:tnLst>
          </p:tmpl>
        </p:tmplLst>
      </p:bldP>
      <p:bldP spid="71" grpId="0" build="p">
        <p:tmplLst>
          <p:tmpl lvl="1">
            <p:tnLst>
              <p:par>
                <p:cTn presetID="10" presetClass="entr" presetSubtype="0" fill="hold" nodeType="withEffect">
                  <p:stCondLst>
                    <p:cond delay="800"/>
                  </p:stCondLst>
                  <p:childTnLst>
                    <p:set>
                      <p:cBhvr>
                        <p:cTn dur="1" fill="hold">
                          <p:stCondLst>
                            <p:cond delay="0"/>
                          </p:stCondLst>
                        </p:cTn>
                        <p:tgtEl>
                          <p:spTgt spid="71"/>
                        </p:tgtEl>
                        <p:attrNameLst>
                          <p:attrName>style.visibility</p:attrName>
                        </p:attrNameLst>
                      </p:cBhvr>
                      <p:to>
                        <p:strVal val="visible"/>
                      </p:to>
                    </p:set>
                    <p:animEffect transition="in" filter="fade">
                      <p:cBhvr>
                        <p:cTn dur="500"/>
                        <p:tgtEl>
                          <p:spTgt spid="71"/>
                        </p:tgtEl>
                      </p:cBhvr>
                    </p:animEffect>
                  </p:childTnLst>
                </p:cTn>
              </p:par>
            </p:tnLst>
          </p:tmpl>
        </p:tmplLst>
      </p:bldP>
      <p:bldP spid="72" grpId="0" build="p">
        <p:tmplLst>
          <p:tmpl lvl="1">
            <p:tnLst>
              <p:par>
                <p:cTn presetID="53" presetClass="entr" presetSubtype="16" fill="hold" nodeType="afterEffect">
                  <p:stCondLst>
                    <p:cond delay="0"/>
                  </p:stCondLst>
                  <p:childTnLst>
                    <p:set>
                      <p:cBhvr>
                        <p:cTn dur="1" fill="hold">
                          <p:stCondLst>
                            <p:cond delay="0"/>
                          </p:stCondLst>
                        </p:cTn>
                        <p:tgtEl>
                          <p:spTgt spid="72"/>
                        </p:tgtEl>
                        <p:attrNameLst>
                          <p:attrName>style.visibility</p:attrName>
                        </p:attrNameLst>
                      </p:cBhvr>
                      <p:to>
                        <p:strVal val="visible"/>
                      </p:to>
                    </p:set>
                    <p:anim calcmode="lin" valueType="num">
                      <p:cBhvr>
                        <p:cTn dur="300" fill="hold"/>
                        <p:tgtEl>
                          <p:spTgt spid="72"/>
                        </p:tgtEl>
                        <p:attrNameLst>
                          <p:attrName>ppt_w</p:attrName>
                        </p:attrNameLst>
                      </p:cBhvr>
                      <p:tavLst>
                        <p:tav tm="0">
                          <p:val>
                            <p:fltVal val="0"/>
                          </p:val>
                        </p:tav>
                        <p:tav tm="100000">
                          <p:val>
                            <p:strVal val="#ppt_w"/>
                          </p:val>
                        </p:tav>
                      </p:tavLst>
                    </p:anim>
                    <p:anim calcmode="lin" valueType="num">
                      <p:cBhvr>
                        <p:cTn dur="300" fill="hold"/>
                        <p:tgtEl>
                          <p:spTgt spid="72"/>
                        </p:tgtEl>
                        <p:attrNameLst>
                          <p:attrName>ppt_h</p:attrName>
                        </p:attrNameLst>
                      </p:cBhvr>
                      <p:tavLst>
                        <p:tav tm="0">
                          <p:val>
                            <p:fltVal val="0"/>
                          </p:val>
                        </p:tav>
                        <p:tav tm="100000">
                          <p:val>
                            <p:strVal val="#ppt_h"/>
                          </p:val>
                        </p:tav>
                      </p:tavLst>
                    </p:anim>
                    <p:animEffect transition="in" filter="fade">
                      <p:cBhvr>
                        <p:cTn dur="300"/>
                        <p:tgtEl>
                          <p:spTgt spid="72"/>
                        </p:tgtEl>
                      </p:cBhvr>
                    </p:animEffect>
                  </p:childTnLst>
                </p:cTn>
              </p:par>
            </p:tnLst>
          </p:tmpl>
        </p:tmplLst>
      </p:bldP>
      <p:bldP spid="108" grpId="0" animBg="1"/>
      <p:bldP spid="109" grpId="0"/>
      <p:bldP spid="114" grpId="0" build="p">
        <p:tmplLst>
          <p:tmpl lvl="1">
            <p:tnLst>
              <p:par>
                <p:cTn presetID="42" presetClass="entr" presetSubtype="0" fill="hold" nodeType="withEffect">
                  <p:stCondLst>
                    <p:cond delay="200"/>
                  </p:stCondLst>
                  <p:childTnLst>
                    <p:set>
                      <p:cBhvr>
                        <p:cTn dur="1" fill="hold">
                          <p:stCondLst>
                            <p:cond delay="0"/>
                          </p:stCondLst>
                        </p:cTn>
                        <p:tgtEl>
                          <p:spTgt spid="114"/>
                        </p:tgtEl>
                        <p:attrNameLst>
                          <p:attrName>style.visibility</p:attrName>
                        </p:attrNameLst>
                      </p:cBhvr>
                      <p:to>
                        <p:strVal val="visible"/>
                      </p:to>
                    </p:set>
                    <p:animEffect transition="in" filter="fade">
                      <p:cBhvr>
                        <p:cTn dur="400"/>
                        <p:tgtEl>
                          <p:spTgt spid="114"/>
                        </p:tgtEl>
                      </p:cBhvr>
                    </p:animEffect>
                    <p:anim calcmode="lin" valueType="num">
                      <p:cBhvr>
                        <p:cTn dur="400" fill="hold"/>
                        <p:tgtEl>
                          <p:spTgt spid="114"/>
                        </p:tgtEl>
                        <p:attrNameLst>
                          <p:attrName>ppt_x</p:attrName>
                        </p:attrNameLst>
                      </p:cBhvr>
                      <p:tavLst>
                        <p:tav tm="0">
                          <p:val>
                            <p:strVal val="#ppt_x"/>
                          </p:val>
                        </p:tav>
                        <p:tav tm="100000">
                          <p:val>
                            <p:strVal val="#ppt_x"/>
                          </p:val>
                        </p:tav>
                      </p:tavLst>
                    </p:anim>
                    <p:anim calcmode="lin" valueType="num">
                      <p:cBhvr>
                        <p:cTn dur="400" fill="hold"/>
                        <p:tgtEl>
                          <p:spTgt spid="114"/>
                        </p:tgtEl>
                        <p:attrNameLst>
                          <p:attrName>ppt_y</p:attrName>
                        </p:attrNameLst>
                      </p:cBhvr>
                      <p:tavLst>
                        <p:tav tm="0">
                          <p:val>
                            <p:strVal val="#ppt_y+.1"/>
                          </p:val>
                        </p:tav>
                        <p:tav tm="100000">
                          <p:val>
                            <p:strVal val="#ppt_y"/>
                          </p:val>
                        </p:tav>
                      </p:tavLst>
                    </p:anim>
                  </p:childTnLst>
                </p:cTn>
              </p:par>
            </p:tnLst>
          </p:tmpl>
        </p:tmplLst>
      </p:bldP>
      <p:bldP spid="115" grpId="0" build="p">
        <p:tmplLst>
          <p:tmpl lvl="1">
            <p:tnLst>
              <p:par>
                <p:cTn presetID="42" presetClass="entr" presetSubtype="0" fill="hold" nodeType="withEffect">
                  <p:stCondLst>
                    <p:cond delay="200"/>
                  </p:stCondLst>
                  <p:childTnLst>
                    <p:set>
                      <p:cBhvr>
                        <p:cTn dur="1" fill="hold">
                          <p:stCondLst>
                            <p:cond delay="0"/>
                          </p:stCondLst>
                        </p:cTn>
                        <p:tgtEl>
                          <p:spTgt spid="115"/>
                        </p:tgtEl>
                        <p:attrNameLst>
                          <p:attrName>style.visibility</p:attrName>
                        </p:attrNameLst>
                      </p:cBhvr>
                      <p:to>
                        <p:strVal val="visible"/>
                      </p:to>
                    </p:set>
                    <p:animEffect transition="in" filter="fade">
                      <p:cBhvr>
                        <p:cTn dur="500"/>
                        <p:tgtEl>
                          <p:spTgt spid="115"/>
                        </p:tgtEl>
                      </p:cBhvr>
                    </p:animEffect>
                    <p:anim calcmode="lin" valueType="num">
                      <p:cBhvr>
                        <p:cTn dur="500" fill="hold"/>
                        <p:tgtEl>
                          <p:spTgt spid="115"/>
                        </p:tgtEl>
                        <p:attrNameLst>
                          <p:attrName>ppt_x</p:attrName>
                        </p:attrNameLst>
                      </p:cBhvr>
                      <p:tavLst>
                        <p:tav tm="0">
                          <p:val>
                            <p:strVal val="#ppt_x"/>
                          </p:val>
                        </p:tav>
                        <p:tav tm="100000">
                          <p:val>
                            <p:strVal val="#ppt_x"/>
                          </p:val>
                        </p:tav>
                      </p:tavLst>
                    </p:anim>
                    <p:anim calcmode="lin" valueType="num">
                      <p:cBhvr>
                        <p:cTn dur="500" fill="hold"/>
                        <p:tgtEl>
                          <p:spTgt spid="115"/>
                        </p:tgtEl>
                        <p:attrNameLst>
                          <p:attrName>ppt_y</p:attrName>
                        </p:attrNameLst>
                      </p:cBhvr>
                      <p:tavLst>
                        <p:tav tm="0">
                          <p:val>
                            <p:strVal val="#ppt_y+.1"/>
                          </p:val>
                        </p:tav>
                        <p:tav tm="100000">
                          <p:val>
                            <p:strVal val="#ppt_y"/>
                          </p:val>
                        </p:tav>
                      </p:tavLst>
                    </p:anim>
                  </p:childTnLst>
                </p:cTn>
              </p:par>
            </p:tnLst>
          </p:tmpl>
        </p:tmplLst>
      </p:bldP>
      <p:bldP spid="116" grpId="0" build="p">
        <p:tmplLst>
          <p:tmpl lvl="1">
            <p:tnLst>
              <p:par>
                <p:cTn presetID="10" presetClass="entr" presetSubtype="0" fill="hold" nodeType="withEffect">
                  <p:stCondLst>
                    <p:cond delay="800"/>
                  </p:stCondLst>
                  <p:childTnLst>
                    <p:set>
                      <p:cBhvr>
                        <p:cTn dur="1" fill="hold">
                          <p:stCondLst>
                            <p:cond delay="0"/>
                          </p:stCondLst>
                        </p:cTn>
                        <p:tgtEl>
                          <p:spTgt spid="116"/>
                        </p:tgtEl>
                        <p:attrNameLst>
                          <p:attrName>style.visibility</p:attrName>
                        </p:attrNameLst>
                      </p:cBhvr>
                      <p:to>
                        <p:strVal val="visible"/>
                      </p:to>
                    </p:set>
                    <p:animEffect transition="in" filter="fade">
                      <p:cBhvr>
                        <p:cTn dur="500"/>
                        <p:tgtEl>
                          <p:spTgt spid="116"/>
                        </p:tgtEl>
                      </p:cBhvr>
                    </p:animEffect>
                  </p:childTnLst>
                </p:cTn>
              </p:par>
            </p:tnLst>
          </p:tmpl>
        </p:tmplLst>
      </p:bldP>
      <p:bldP spid="117" grpId="0" build="p">
        <p:tmplLst>
          <p:tmpl lvl="1">
            <p:tnLst>
              <p:par>
                <p:cTn presetID="53" presetClass="entr" presetSubtype="16" fill="hold" nodeType="afterEffect">
                  <p:stCondLst>
                    <p:cond delay="0"/>
                  </p:stCondLst>
                  <p:childTnLst>
                    <p:set>
                      <p:cBhvr>
                        <p:cTn dur="1" fill="hold">
                          <p:stCondLst>
                            <p:cond delay="0"/>
                          </p:stCondLst>
                        </p:cTn>
                        <p:tgtEl>
                          <p:spTgt spid="117"/>
                        </p:tgtEl>
                        <p:attrNameLst>
                          <p:attrName>style.visibility</p:attrName>
                        </p:attrNameLst>
                      </p:cBhvr>
                      <p:to>
                        <p:strVal val="visible"/>
                      </p:to>
                    </p:set>
                    <p:anim calcmode="lin" valueType="num">
                      <p:cBhvr>
                        <p:cTn dur="300" fill="hold"/>
                        <p:tgtEl>
                          <p:spTgt spid="117"/>
                        </p:tgtEl>
                        <p:attrNameLst>
                          <p:attrName>ppt_w</p:attrName>
                        </p:attrNameLst>
                      </p:cBhvr>
                      <p:tavLst>
                        <p:tav tm="0">
                          <p:val>
                            <p:fltVal val="0"/>
                          </p:val>
                        </p:tav>
                        <p:tav tm="100000">
                          <p:val>
                            <p:strVal val="#ppt_w"/>
                          </p:val>
                        </p:tav>
                      </p:tavLst>
                    </p:anim>
                    <p:anim calcmode="lin" valueType="num">
                      <p:cBhvr>
                        <p:cTn dur="300" fill="hold"/>
                        <p:tgtEl>
                          <p:spTgt spid="117"/>
                        </p:tgtEl>
                        <p:attrNameLst>
                          <p:attrName>ppt_h</p:attrName>
                        </p:attrNameLst>
                      </p:cBhvr>
                      <p:tavLst>
                        <p:tav tm="0">
                          <p:val>
                            <p:fltVal val="0"/>
                          </p:val>
                        </p:tav>
                        <p:tav tm="100000">
                          <p:val>
                            <p:strVal val="#ppt_h"/>
                          </p:val>
                        </p:tav>
                      </p:tavLst>
                    </p:anim>
                    <p:animEffect transition="in" filter="fade">
                      <p:cBhvr>
                        <p:cTn dur="300"/>
                        <p:tgtEl>
                          <p:spTgt spid="117"/>
                        </p:tgtEl>
                      </p:cBhvr>
                    </p:animEffect>
                  </p:childTnLst>
                </p:cTn>
              </p:par>
            </p:tnLst>
          </p:tmpl>
        </p:tmplLst>
      </p:bldP>
      <p:bldP spid="141" grpId="0" animBg="1"/>
      <p:bldP spid="142" grpId="0"/>
      <p:bldP spid="145" grpId="0" build="p">
        <p:tmplLst>
          <p:tmpl lvl="1">
            <p:tnLst>
              <p:par>
                <p:cTn presetID="42" presetClass="entr" presetSubtype="0" fill="hold" nodeType="withEffect">
                  <p:stCondLst>
                    <p:cond delay="200"/>
                  </p:stCondLst>
                  <p:childTnLst>
                    <p:set>
                      <p:cBhvr>
                        <p:cTn dur="1" fill="hold">
                          <p:stCondLst>
                            <p:cond delay="0"/>
                          </p:stCondLst>
                        </p:cTn>
                        <p:tgtEl>
                          <p:spTgt spid="145"/>
                        </p:tgtEl>
                        <p:attrNameLst>
                          <p:attrName>style.visibility</p:attrName>
                        </p:attrNameLst>
                      </p:cBhvr>
                      <p:to>
                        <p:strVal val="visible"/>
                      </p:to>
                    </p:set>
                    <p:animEffect transition="in" filter="fade">
                      <p:cBhvr>
                        <p:cTn dur="400"/>
                        <p:tgtEl>
                          <p:spTgt spid="145"/>
                        </p:tgtEl>
                      </p:cBhvr>
                    </p:animEffect>
                    <p:anim calcmode="lin" valueType="num">
                      <p:cBhvr>
                        <p:cTn dur="400" fill="hold"/>
                        <p:tgtEl>
                          <p:spTgt spid="145"/>
                        </p:tgtEl>
                        <p:attrNameLst>
                          <p:attrName>ppt_x</p:attrName>
                        </p:attrNameLst>
                      </p:cBhvr>
                      <p:tavLst>
                        <p:tav tm="0">
                          <p:val>
                            <p:strVal val="#ppt_x"/>
                          </p:val>
                        </p:tav>
                        <p:tav tm="100000">
                          <p:val>
                            <p:strVal val="#ppt_x"/>
                          </p:val>
                        </p:tav>
                      </p:tavLst>
                    </p:anim>
                    <p:anim calcmode="lin" valueType="num">
                      <p:cBhvr>
                        <p:cTn dur="400" fill="hold"/>
                        <p:tgtEl>
                          <p:spTgt spid="145"/>
                        </p:tgtEl>
                        <p:attrNameLst>
                          <p:attrName>ppt_y</p:attrName>
                        </p:attrNameLst>
                      </p:cBhvr>
                      <p:tavLst>
                        <p:tav tm="0">
                          <p:val>
                            <p:strVal val="#ppt_y+.1"/>
                          </p:val>
                        </p:tav>
                        <p:tav tm="100000">
                          <p:val>
                            <p:strVal val="#ppt_y"/>
                          </p:val>
                        </p:tav>
                      </p:tavLst>
                    </p:anim>
                  </p:childTnLst>
                </p:cTn>
              </p:par>
            </p:tnLst>
          </p:tmpl>
        </p:tmplLst>
      </p:bldP>
      <p:bldP spid="146" grpId="0" build="p">
        <p:tmplLst>
          <p:tmpl lvl="1">
            <p:tnLst>
              <p:par>
                <p:cTn presetID="42" presetClass="entr" presetSubtype="0" fill="hold" nodeType="withEffect">
                  <p:stCondLst>
                    <p:cond delay="200"/>
                  </p:stCondLst>
                  <p:childTnLst>
                    <p:set>
                      <p:cBhvr>
                        <p:cTn dur="1" fill="hold">
                          <p:stCondLst>
                            <p:cond delay="0"/>
                          </p:stCondLst>
                        </p:cTn>
                        <p:tgtEl>
                          <p:spTgt spid="146"/>
                        </p:tgtEl>
                        <p:attrNameLst>
                          <p:attrName>style.visibility</p:attrName>
                        </p:attrNameLst>
                      </p:cBhvr>
                      <p:to>
                        <p:strVal val="visible"/>
                      </p:to>
                    </p:set>
                    <p:animEffect transition="in" filter="fade">
                      <p:cBhvr>
                        <p:cTn dur="500"/>
                        <p:tgtEl>
                          <p:spTgt spid="146"/>
                        </p:tgtEl>
                      </p:cBhvr>
                    </p:animEffect>
                    <p:anim calcmode="lin" valueType="num">
                      <p:cBhvr>
                        <p:cTn dur="500" fill="hold"/>
                        <p:tgtEl>
                          <p:spTgt spid="146"/>
                        </p:tgtEl>
                        <p:attrNameLst>
                          <p:attrName>ppt_x</p:attrName>
                        </p:attrNameLst>
                      </p:cBhvr>
                      <p:tavLst>
                        <p:tav tm="0">
                          <p:val>
                            <p:strVal val="#ppt_x"/>
                          </p:val>
                        </p:tav>
                        <p:tav tm="100000">
                          <p:val>
                            <p:strVal val="#ppt_x"/>
                          </p:val>
                        </p:tav>
                      </p:tavLst>
                    </p:anim>
                    <p:anim calcmode="lin" valueType="num">
                      <p:cBhvr>
                        <p:cTn dur="500" fill="hold"/>
                        <p:tgtEl>
                          <p:spTgt spid="146"/>
                        </p:tgtEl>
                        <p:attrNameLst>
                          <p:attrName>ppt_y</p:attrName>
                        </p:attrNameLst>
                      </p:cBhvr>
                      <p:tavLst>
                        <p:tav tm="0">
                          <p:val>
                            <p:strVal val="#ppt_y+.1"/>
                          </p:val>
                        </p:tav>
                        <p:tav tm="100000">
                          <p:val>
                            <p:strVal val="#ppt_y"/>
                          </p:val>
                        </p:tav>
                      </p:tavLst>
                    </p:anim>
                  </p:childTnLst>
                </p:cTn>
              </p:par>
            </p:tnLst>
          </p:tmpl>
        </p:tmplLst>
      </p:bldP>
      <p:bldP spid="147" grpId="0" build="p">
        <p:tmplLst>
          <p:tmpl lvl="1">
            <p:tnLst>
              <p:par>
                <p:cTn presetID="10" presetClass="entr" presetSubtype="0" fill="hold" nodeType="withEffect">
                  <p:stCondLst>
                    <p:cond delay="800"/>
                  </p:stCondLst>
                  <p:childTnLst>
                    <p:set>
                      <p:cBhvr>
                        <p:cTn dur="1" fill="hold">
                          <p:stCondLst>
                            <p:cond delay="0"/>
                          </p:stCondLst>
                        </p:cTn>
                        <p:tgtEl>
                          <p:spTgt spid="147"/>
                        </p:tgtEl>
                        <p:attrNameLst>
                          <p:attrName>style.visibility</p:attrName>
                        </p:attrNameLst>
                      </p:cBhvr>
                      <p:to>
                        <p:strVal val="visible"/>
                      </p:to>
                    </p:set>
                    <p:animEffect transition="in" filter="fade">
                      <p:cBhvr>
                        <p:cTn dur="500"/>
                        <p:tgtEl>
                          <p:spTgt spid="147"/>
                        </p:tgtEl>
                      </p:cBhvr>
                    </p:animEffect>
                  </p:childTnLst>
                </p:cTn>
              </p:par>
            </p:tnLst>
          </p:tmpl>
        </p:tmplLst>
      </p:bldP>
      <p:bldP spid="148" grpId="0" build="p">
        <p:tmplLst>
          <p:tmpl lvl="1">
            <p:tnLst>
              <p:par>
                <p:cTn presetID="53" presetClass="entr" presetSubtype="16" fill="hold" nodeType="afterEffect">
                  <p:stCondLst>
                    <p:cond delay="0"/>
                  </p:stCondLst>
                  <p:childTnLst>
                    <p:set>
                      <p:cBhvr>
                        <p:cTn dur="1" fill="hold">
                          <p:stCondLst>
                            <p:cond delay="0"/>
                          </p:stCondLst>
                        </p:cTn>
                        <p:tgtEl>
                          <p:spTgt spid="148"/>
                        </p:tgtEl>
                        <p:attrNameLst>
                          <p:attrName>style.visibility</p:attrName>
                        </p:attrNameLst>
                      </p:cBhvr>
                      <p:to>
                        <p:strVal val="visible"/>
                      </p:to>
                    </p:set>
                    <p:anim calcmode="lin" valueType="num">
                      <p:cBhvr>
                        <p:cTn dur="300" fill="hold"/>
                        <p:tgtEl>
                          <p:spTgt spid="148"/>
                        </p:tgtEl>
                        <p:attrNameLst>
                          <p:attrName>ppt_w</p:attrName>
                        </p:attrNameLst>
                      </p:cBhvr>
                      <p:tavLst>
                        <p:tav tm="0">
                          <p:val>
                            <p:fltVal val="0"/>
                          </p:val>
                        </p:tav>
                        <p:tav tm="100000">
                          <p:val>
                            <p:strVal val="#ppt_w"/>
                          </p:val>
                        </p:tav>
                      </p:tavLst>
                    </p:anim>
                    <p:anim calcmode="lin" valueType="num">
                      <p:cBhvr>
                        <p:cTn dur="300" fill="hold"/>
                        <p:tgtEl>
                          <p:spTgt spid="148"/>
                        </p:tgtEl>
                        <p:attrNameLst>
                          <p:attrName>ppt_h</p:attrName>
                        </p:attrNameLst>
                      </p:cBhvr>
                      <p:tavLst>
                        <p:tav tm="0">
                          <p:val>
                            <p:fltVal val="0"/>
                          </p:val>
                        </p:tav>
                        <p:tav tm="100000">
                          <p:val>
                            <p:strVal val="#ppt_h"/>
                          </p:val>
                        </p:tav>
                      </p:tavLst>
                    </p:anim>
                    <p:animEffect transition="in" filter="fade">
                      <p:cBhvr>
                        <p:cTn dur="300"/>
                        <p:tgtEl>
                          <p:spTgt spid="148"/>
                        </p:tgtEl>
                      </p:cBhvr>
                    </p:animEffect>
                  </p:childTnLst>
                </p:cTn>
              </p:par>
            </p:tnLst>
          </p:tmpl>
        </p:tmplLst>
      </p:bldP>
      <p:bldP spid="160" grpId="0" animBg="1"/>
      <p:bldP spid="161" grpId="0"/>
      <p:bldP spid="162" grpId="0" build="p">
        <p:tmplLst>
          <p:tmpl lvl="1">
            <p:tnLst>
              <p:par>
                <p:cTn presetID="42" presetClass="entr" presetSubtype="0" fill="hold" nodeType="withEffect">
                  <p:stCondLst>
                    <p:cond delay="200"/>
                  </p:stCondLst>
                  <p:childTnLst>
                    <p:set>
                      <p:cBhvr>
                        <p:cTn dur="1" fill="hold">
                          <p:stCondLst>
                            <p:cond delay="0"/>
                          </p:stCondLst>
                        </p:cTn>
                        <p:tgtEl>
                          <p:spTgt spid="162"/>
                        </p:tgtEl>
                        <p:attrNameLst>
                          <p:attrName>style.visibility</p:attrName>
                        </p:attrNameLst>
                      </p:cBhvr>
                      <p:to>
                        <p:strVal val="visible"/>
                      </p:to>
                    </p:set>
                    <p:animEffect transition="in" filter="fade">
                      <p:cBhvr>
                        <p:cTn dur="400"/>
                        <p:tgtEl>
                          <p:spTgt spid="162"/>
                        </p:tgtEl>
                      </p:cBhvr>
                    </p:animEffect>
                    <p:anim calcmode="lin" valueType="num">
                      <p:cBhvr>
                        <p:cTn dur="400" fill="hold"/>
                        <p:tgtEl>
                          <p:spTgt spid="162"/>
                        </p:tgtEl>
                        <p:attrNameLst>
                          <p:attrName>ppt_x</p:attrName>
                        </p:attrNameLst>
                      </p:cBhvr>
                      <p:tavLst>
                        <p:tav tm="0">
                          <p:val>
                            <p:strVal val="#ppt_x"/>
                          </p:val>
                        </p:tav>
                        <p:tav tm="100000">
                          <p:val>
                            <p:strVal val="#ppt_x"/>
                          </p:val>
                        </p:tav>
                      </p:tavLst>
                    </p:anim>
                    <p:anim calcmode="lin" valueType="num">
                      <p:cBhvr>
                        <p:cTn dur="400" fill="hold"/>
                        <p:tgtEl>
                          <p:spTgt spid="162"/>
                        </p:tgtEl>
                        <p:attrNameLst>
                          <p:attrName>ppt_y</p:attrName>
                        </p:attrNameLst>
                      </p:cBhvr>
                      <p:tavLst>
                        <p:tav tm="0">
                          <p:val>
                            <p:strVal val="#ppt_y+.1"/>
                          </p:val>
                        </p:tav>
                        <p:tav tm="100000">
                          <p:val>
                            <p:strVal val="#ppt_y"/>
                          </p:val>
                        </p:tav>
                      </p:tavLst>
                    </p:anim>
                  </p:childTnLst>
                </p:cTn>
              </p:par>
            </p:tnLst>
          </p:tmpl>
        </p:tmplLst>
      </p:bldP>
      <p:bldP spid="163" grpId="0" build="p">
        <p:tmplLst>
          <p:tmpl lvl="1">
            <p:tnLst>
              <p:par>
                <p:cTn presetID="42" presetClass="entr" presetSubtype="0" fill="hold" nodeType="withEffect">
                  <p:stCondLst>
                    <p:cond delay="200"/>
                  </p:stCondLst>
                  <p:childTnLst>
                    <p:set>
                      <p:cBhvr>
                        <p:cTn dur="1" fill="hold">
                          <p:stCondLst>
                            <p:cond delay="0"/>
                          </p:stCondLst>
                        </p:cTn>
                        <p:tgtEl>
                          <p:spTgt spid="163"/>
                        </p:tgtEl>
                        <p:attrNameLst>
                          <p:attrName>style.visibility</p:attrName>
                        </p:attrNameLst>
                      </p:cBhvr>
                      <p:to>
                        <p:strVal val="visible"/>
                      </p:to>
                    </p:set>
                    <p:animEffect transition="in" filter="fade">
                      <p:cBhvr>
                        <p:cTn dur="500"/>
                        <p:tgtEl>
                          <p:spTgt spid="163"/>
                        </p:tgtEl>
                      </p:cBhvr>
                    </p:animEffect>
                    <p:anim calcmode="lin" valueType="num">
                      <p:cBhvr>
                        <p:cTn dur="500" fill="hold"/>
                        <p:tgtEl>
                          <p:spTgt spid="163"/>
                        </p:tgtEl>
                        <p:attrNameLst>
                          <p:attrName>ppt_x</p:attrName>
                        </p:attrNameLst>
                      </p:cBhvr>
                      <p:tavLst>
                        <p:tav tm="0">
                          <p:val>
                            <p:strVal val="#ppt_x"/>
                          </p:val>
                        </p:tav>
                        <p:tav tm="100000">
                          <p:val>
                            <p:strVal val="#ppt_x"/>
                          </p:val>
                        </p:tav>
                      </p:tavLst>
                    </p:anim>
                    <p:anim calcmode="lin" valueType="num">
                      <p:cBhvr>
                        <p:cTn dur="500" fill="hold"/>
                        <p:tgtEl>
                          <p:spTgt spid="163"/>
                        </p:tgtEl>
                        <p:attrNameLst>
                          <p:attrName>ppt_y</p:attrName>
                        </p:attrNameLst>
                      </p:cBhvr>
                      <p:tavLst>
                        <p:tav tm="0">
                          <p:val>
                            <p:strVal val="#ppt_y+.1"/>
                          </p:val>
                        </p:tav>
                        <p:tav tm="100000">
                          <p:val>
                            <p:strVal val="#ppt_y"/>
                          </p:val>
                        </p:tav>
                      </p:tavLst>
                    </p:anim>
                  </p:childTnLst>
                </p:cTn>
              </p:par>
            </p:tnLst>
          </p:tmpl>
        </p:tmplLst>
      </p:bldP>
      <p:bldP spid="164" grpId="0" build="p">
        <p:tmplLst>
          <p:tmpl lvl="1">
            <p:tnLst>
              <p:par>
                <p:cTn presetID="10" presetClass="entr" presetSubtype="0" fill="hold" nodeType="withEffect">
                  <p:stCondLst>
                    <p:cond delay="800"/>
                  </p:stCondLst>
                  <p:childTnLst>
                    <p:set>
                      <p:cBhvr>
                        <p:cTn dur="1" fill="hold">
                          <p:stCondLst>
                            <p:cond delay="0"/>
                          </p:stCondLst>
                        </p:cTn>
                        <p:tgtEl>
                          <p:spTgt spid="164"/>
                        </p:tgtEl>
                        <p:attrNameLst>
                          <p:attrName>style.visibility</p:attrName>
                        </p:attrNameLst>
                      </p:cBhvr>
                      <p:to>
                        <p:strVal val="visible"/>
                      </p:to>
                    </p:set>
                    <p:animEffect transition="in" filter="fade">
                      <p:cBhvr>
                        <p:cTn dur="500"/>
                        <p:tgtEl>
                          <p:spTgt spid="164"/>
                        </p:tgtEl>
                      </p:cBhvr>
                    </p:animEffect>
                  </p:childTnLst>
                </p:cTn>
              </p:par>
            </p:tnLst>
          </p:tmpl>
        </p:tmplLst>
      </p:bldP>
      <p:bldP spid="165" grpId="0" build="p">
        <p:tmplLst>
          <p:tmpl lvl="1">
            <p:tnLst>
              <p:par>
                <p:cTn presetID="53" presetClass="entr" presetSubtype="16" fill="hold" nodeType="afterEffect">
                  <p:stCondLst>
                    <p:cond delay="0"/>
                  </p:stCondLst>
                  <p:childTnLst>
                    <p:set>
                      <p:cBhvr>
                        <p:cTn dur="1" fill="hold">
                          <p:stCondLst>
                            <p:cond delay="0"/>
                          </p:stCondLst>
                        </p:cTn>
                        <p:tgtEl>
                          <p:spTgt spid="165"/>
                        </p:tgtEl>
                        <p:attrNameLst>
                          <p:attrName>style.visibility</p:attrName>
                        </p:attrNameLst>
                      </p:cBhvr>
                      <p:to>
                        <p:strVal val="visible"/>
                      </p:to>
                    </p:set>
                    <p:anim calcmode="lin" valueType="num">
                      <p:cBhvr>
                        <p:cTn dur="300" fill="hold"/>
                        <p:tgtEl>
                          <p:spTgt spid="165"/>
                        </p:tgtEl>
                        <p:attrNameLst>
                          <p:attrName>ppt_w</p:attrName>
                        </p:attrNameLst>
                      </p:cBhvr>
                      <p:tavLst>
                        <p:tav tm="0">
                          <p:val>
                            <p:fltVal val="0"/>
                          </p:val>
                        </p:tav>
                        <p:tav tm="100000">
                          <p:val>
                            <p:strVal val="#ppt_w"/>
                          </p:val>
                        </p:tav>
                      </p:tavLst>
                    </p:anim>
                    <p:anim calcmode="lin" valueType="num">
                      <p:cBhvr>
                        <p:cTn dur="300" fill="hold"/>
                        <p:tgtEl>
                          <p:spTgt spid="165"/>
                        </p:tgtEl>
                        <p:attrNameLst>
                          <p:attrName>ppt_h</p:attrName>
                        </p:attrNameLst>
                      </p:cBhvr>
                      <p:tavLst>
                        <p:tav tm="0">
                          <p:val>
                            <p:fltVal val="0"/>
                          </p:val>
                        </p:tav>
                        <p:tav tm="100000">
                          <p:val>
                            <p:strVal val="#ppt_h"/>
                          </p:val>
                        </p:tav>
                      </p:tavLst>
                    </p:anim>
                    <p:animEffect transition="in" filter="fade">
                      <p:cBhvr>
                        <p:cTn dur="300"/>
                        <p:tgtEl>
                          <p:spTgt spid="165"/>
                        </p:tgtEl>
                      </p:cBhvr>
                    </p:animEffect>
                  </p:childTnLst>
                </p:cTn>
              </p:par>
            </p:tnLst>
          </p:tmpl>
        </p:tmplLst>
      </p:bldP>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am slide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35" name="Group 34"/>
          <p:cNvGrpSpPr/>
          <p:nvPr userDrawn="1"/>
        </p:nvGrpSpPr>
        <p:grpSpPr>
          <a:xfrm>
            <a:off x="101309" y="385540"/>
            <a:ext cx="383999" cy="342172"/>
            <a:chOff x="5270500" y="1460500"/>
            <a:chExt cx="1701800" cy="2705100"/>
          </a:xfrm>
        </p:grpSpPr>
        <p:sp>
          <p:nvSpPr>
            <p:cNvPr id="36" name="Rounded Rectangle 35"/>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36"/>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37"/>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cxnSp>
        <p:nvCxnSpPr>
          <p:cNvPr id="85" name="Straight Connector 84"/>
          <p:cNvCxnSpPr/>
          <p:nvPr userDrawn="1"/>
        </p:nvCxnSpPr>
        <p:spPr>
          <a:xfrm flipH="1">
            <a:off x="603251" y="3810001"/>
            <a:ext cx="5329760" cy="0"/>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userDrawn="1"/>
        </p:nvCxnSpPr>
        <p:spPr>
          <a:xfrm>
            <a:off x="6096000" y="1622327"/>
            <a:ext cx="0" cy="4656556"/>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userDrawn="1"/>
        </p:nvCxnSpPr>
        <p:spPr>
          <a:xfrm flipH="1">
            <a:off x="6239948" y="3810001"/>
            <a:ext cx="5329760" cy="0"/>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90" name="Arc 89"/>
          <p:cNvSpPr>
            <a:spLocks noChangeAspect="1"/>
          </p:cNvSpPr>
          <p:nvPr userDrawn="1"/>
        </p:nvSpPr>
        <p:spPr>
          <a:xfrm>
            <a:off x="999955" y="1622324"/>
            <a:ext cx="2112000" cy="1900798"/>
          </a:xfrm>
          <a:prstGeom prst="arc">
            <a:avLst>
              <a:gd name="adj1" fmla="val 11622373"/>
              <a:gd name="adj2" fmla="val 10303517"/>
            </a:avLst>
          </a:prstGeom>
          <a:ln w="127000" cap="sq" cmpd="sng">
            <a:solidFill>
              <a:schemeClr val="accent2"/>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94" name="Text Placeholder 7"/>
          <p:cNvSpPr>
            <a:spLocks noGrp="1"/>
          </p:cNvSpPr>
          <p:nvPr>
            <p:ph type="body" sz="quarter" idx="18" hasCustomPrompt="1"/>
          </p:nvPr>
        </p:nvSpPr>
        <p:spPr>
          <a:xfrm>
            <a:off x="3383887" y="190118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95" name="Text Placeholder 7"/>
          <p:cNvSpPr>
            <a:spLocks noGrp="1"/>
          </p:cNvSpPr>
          <p:nvPr>
            <p:ph type="body" sz="quarter" idx="19" hasCustomPrompt="1"/>
          </p:nvPr>
        </p:nvSpPr>
        <p:spPr>
          <a:xfrm>
            <a:off x="3383887" y="234274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96" name="Text Placeholder 2"/>
          <p:cNvSpPr>
            <a:spLocks noGrp="1"/>
          </p:cNvSpPr>
          <p:nvPr>
            <p:ph type="body" sz="quarter" idx="16" hasCustomPrompt="1"/>
          </p:nvPr>
        </p:nvSpPr>
        <p:spPr>
          <a:xfrm>
            <a:off x="3377544" y="264308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06" name="Oval 105"/>
          <p:cNvSpPr>
            <a:spLocks noChangeAspect="1"/>
          </p:cNvSpPr>
          <p:nvPr userDrawn="1"/>
        </p:nvSpPr>
        <p:spPr>
          <a:xfrm>
            <a:off x="603253" y="2203997"/>
            <a:ext cx="816001" cy="734399"/>
          </a:xfrm>
          <a:prstGeom prst="ellipse">
            <a:avLst/>
          </a:prstGeom>
          <a:solidFill>
            <a:schemeClr val="accent2"/>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10" name="Text Placeholder 7"/>
          <p:cNvSpPr>
            <a:spLocks noGrp="1"/>
          </p:cNvSpPr>
          <p:nvPr>
            <p:ph type="body" sz="quarter" idx="65" hasCustomPrompt="1"/>
          </p:nvPr>
        </p:nvSpPr>
        <p:spPr>
          <a:xfrm>
            <a:off x="681751" y="220399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114" name="Picture Placeholder 2"/>
          <p:cNvSpPr>
            <a:spLocks noGrp="1" noChangeAspect="1"/>
          </p:cNvSpPr>
          <p:nvPr>
            <p:ph type="pic" sz="quarter" idx="17"/>
          </p:nvPr>
        </p:nvSpPr>
        <p:spPr>
          <a:xfrm>
            <a:off x="1257795" y="176402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118" name="Arc 117"/>
          <p:cNvSpPr>
            <a:spLocks noChangeAspect="1"/>
          </p:cNvSpPr>
          <p:nvPr userDrawn="1"/>
        </p:nvSpPr>
        <p:spPr>
          <a:xfrm>
            <a:off x="6642996" y="1622324"/>
            <a:ext cx="2112000" cy="1900798"/>
          </a:xfrm>
          <a:prstGeom prst="arc">
            <a:avLst>
              <a:gd name="adj1" fmla="val 11622373"/>
              <a:gd name="adj2" fmla="val 10303517"/>
            </a:avLst>
          </a:prstGeom>
          <a:ln w="127000" cap="sq" cmpd="sng">
            <a:solidFill>
              <a:schemeClr val="accent3"/>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21" name="Text Placeholder 7"/>
          <p:cNvSpPr>
            <a:spLocks noGrp="1"/>
          </p:cNvSpPr>
          <p:nvPr>
            <p:ph type="body" sz="quarter" idx="68" hasCustomPrompt="1"/>
          </p:nvPr>
        </p:nvSpPr>
        <p:spPr>
          <a:xfrm>
            <a:off x="9026928" y="190118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22" name="Text Placeholder 7"/>
          <p:cNvSpPr>
            <a:spLocks noGrp="1"/>
          </p:cNvSpPr>
          <p:nvPr>
            <p:ph type="body" sz="quarter" idx="69" hasCustomPrompt="1"/>
          </p:nvPr>
        </p:nvSpPr>
        <p:spPr>
          <a:xfrm>
            <a:off x="9026928" y="234274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23" name="Text Placeholder 2"/>
          <p:cNvSpPr>
            <a:spLocks noGrp="1"/>
          </p:cNvSpPr>
          <p:nvPr>
            <p:ph type="body" sz="quarter" idx="70" hasCustomPrompt="1"/>
          </p:nvPr>
        </p:nvSpPr>
        <p:spPr>
          <a:xfrm>
            <a:off x="9020585" y="264308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30" name="Oval 129"/>
          <p:cNvSpPr>
            <a:spLocks noChangeAspect="1"/>
          </p:cNvSpPr>
          <p:nvPr userDrawn="1"/>
        </p:nvSpPr>
        <p:spPr>
          <a:xfrm>
            <a:off x="6246296" y="2203997"/>
            <a:ext cx="816001" cy="734399"/>
          </a:xfrm>
          <a:prstGeom prst="ellipse">
            <a:avLst/>
          </a:prstGeom>
          <a:solidFill>
            <a:schemeClr val="accent3"/>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33" name="Text Placeholder 7"/>
          <p:cNvSpPr>
            <a:spLocks noGrp="1"/>
          </p:cNvSpPr>
          <p:nvPr>
            <p:ph type="body" sz="quarter" idx="67" hasCustomPrompt="1"/>
          </p:nvPr>
        </p:nvSpPr>
        <p:spPr>
          <a:xfrm>
            <a:off x="6324792" y="220399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136" name="Picture Placeholder 2"/>
          <p:cNvSpPr>
            <a:spLocks noGrp="1" noChangeAspect="1"/>
          </p:cNvSpPr>
          <p:nvPr>
            <p:ph type="pic" sz="quarter" idx="66"/>
          </p:nvPr>
        </p:nvSpPr>
        <p:spPr>
          <a:xfrm>
            <a:off x="6900834" y="176402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139" name="Arc 138"/>
          <p:cNvSpPr>
            <a:spLocks noChangeAspect="1"/>
          </p:cNvSpPr>
          <p:nvPr userDrawn="1"/>
        </p:nvSpPr>
        <p:spPr>
          <a:xfrm>
            <a:off x="999955" y="4121684"/>
            <a:ext cx="2112000" cy="1900798"/>
          </a:xfrm>
          <a:prstGeom prst="arc">
            <a:avLst>
              <a:gd name="adj1" fmla="val 11622373"/>
              <a:gd name="adj2" fmla="val 10303517"/>
            </a:avLst>
          </a:prstGeom>
          <a:ln w="127000" cap="sq" cmpd="sng">
            <a:solidFill>
              <a:schemeClr val="accent4"/>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41" name="Text Placeholder 7"/>
          <p:cNvSpPr>
            <a:spLocks noGrp="1"/>
          </p:cNvSpPr>
          <p:nvPr>
            <p:ph type="body" sz="quarter" idx="73" hasCustomPrompt="1"/>
          </p:nvPr>
        </p:nvSpPr>
        <p:spPr>
          <a:xfrm>
            <a:off x="3383887" y="440054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42" name="Text Placeholder 7"/>
          <p:cNvSpPr>
            <a:spLocks noGrp="1"/>
          </p:cNvSpPr>
          <p:nvPr>
            <p:ph type="body" sz="quarter" idx="74" hasCustomPrompt="1"/>
          </p:nvPr>
        </p:nvSpPr>
        <p:spPr>
          <a:xfrm>
            <a:off x="3383887" y="484210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43" name="Text Placeholder 2"/>
          <p:cNvSpPr>
            <a:spLocks noGrp="1"/>
          </p:cNvSpPr>
          <p:nvPr>
            <p:ph type="body" sz="quarter" idx="75" hasCustomPrompt="1"/>
          </p:nvPr>
        </p:nvSpPr>
        <p:spPr>
          <a:xfrm>
            <a:off x="3377544" y="514244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47" name="Oval 146"/>
          <p:cNvSpPr>
            <a:spLocks noChangeAspect="1"/>
          </p:cNvSpPr>
          <p:nvPr userDrawn="1"/>
        </p:nvSpPr>
        <p:spPr>
          <a:xfrm>
            <a:off x="603253" y="4703357"/>
            <a:ext cx="816001" cy="734399"/>
          </a:xfrm>
          <a:prstGeom prst="ellipse">
            <a:avLst/>
          </a:prstGeom>
          <a:solidFill>
            <a:schemeClr val="accent4"/>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49" name="Text Placeholder 7"/>
          <p:cNvSpPr>
            <a:spLocks noGrp="1"/>
          </p:cNvSpPr>
          <p:nvPr>
            <p:ph type="body" sz="quarter" idx="72" hasCustomPrompt="1"/>
          </p:nvPr>
        </p:nvSpPr>
        <p:spPr>
          <a:xfrm>
            <a:off x="681751" y="470335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151" name="Picture Placeholder 2"/>
          <p:cNvSpPr>
            <a:spLocks noGrp="1" noChangeAspect="1"/>
          </p:cNvSpPr>
          <p:nvPr>
            <p:ph type="pic" sz="quarter" idx="71"/>
          </p:nvPr>
        </p:nvSpPr>
        <p:spPr>
          <a:xfrm>
            <a:off x="1257795" y="426338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153" name="Arc 152"/>
          <p:cNvSpPr>
            <a:spLocks noChangeAspect="1"/>
          </p:cNvSpPr>
          <p:nvPr userDrawn="1"/>
        </p:nvSpPr>
        <p:spPr>
          <a:xfrm>
            <a:off x="6642996" y="4121684"/>
            <a:ext cx="2112000" cy="1900798"/>
          </a:xfrm>
          <a:prstGeom prst="arc">
            <a:avLst>
              <a:gd name="adj1" fmla="val 11622373"/>
              <a:gd name="adj2" fmla="val 10303517"/>
            </a:avLst>
          </a:prstGeom>
          <a:ln w="127000" cap="sq" cmpd="sng">
            <a:solidFill>
              <a:schemeClr val="accent5"/>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54" name="Text Placeholder 7"/>
          <p:cNvSpPr>
            <a:spLocks noGrp="1"/>
          </p:cNvSpPr>
          <p:nvPr>
            <p:ph type="body" sz="quarter" idx="78" hasCustomPrompt="1"/>
          </p:nvPr>
        </p:nvSpPr>
        <p:spPr>
          <a:xfrm>
            <a:off x="9026928" y="440054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55" name="Text Placeholder 7"/>
          <p:cNvSpPr>
            <a:spLocks noGrp="1"/>
          </p:cNvSpPr>
          <p:nvPr>
            <p:ph type="body" sz="quarter" idx="79" hasCustomPrompt="1"/>
          </p:nvPr>
        </p:nvSpPr>
        <p:spPr>
          <a:xfrm>
            <a:off x="9026928" y="484210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56" name="Text Placeholder 2"/>
          <p:cNvSpPr>
            <a:spLocks noGrp="1"/>
          </p:cNvSpPr>
          <p:nvPr>
            <p:ph type="body" sz="quarter" idx="80" hasCustomPrompt="1"/>
          </p:nvPr>
        </p:nvSpPr>
        <p:spPr>
          <a:xfrm>
            <a:off x="9020585" y="514244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57" name="Oval 156"/>
          <p:cNvSpPr>
            <a:spLocks noChangeAspect="1"/>
          </p:cNvSpPr>
          <p:nvPr userDrawn="1"/>
        </p:nvSpPr>
        <p:spPr>
          <a:xfrm>
            <a:off x="6246296" y="4703357"/>
            <a:ext cx="816001" cy="734399"/>
          </a:xfrm>
          <a:prstGeom prst="ellipse">
            <a:avLst/>
          </a:prstGeom>
          <a:solidFill>
            <a:schemeClr val="accent5"/>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58" name="Text Placeholder 7"/>
          <p:cNvSpPr>
            <a:spLocks noGrp="1"/>
          </p:cNvSpPr>
          <p:nvPr>
            <p:ph type="body" sz="quarter" idx="77" hasCustomPrompt="1"/>
          </p:nvPr>
        </p:nvSpPr>
        <p:spPr>
          <a:xfrm>
            <a:off x="6324792" y="470335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159" name="Picture Placeholder 2"/>
          <p:cNvSpPr>
            <a:spLocks noGrp="1" noChangeAspect="1"/>
          </p:cNvSpPr>
          <p:nvPr>
            <p:ph type="pic" sz="quarter" idx="76"/>
          </p:nvPr>
        </p:nvSpPr>
        <p:spPr>
          <a:xfrm>
            <a:off x="6900834" y="426338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Tree>
    <p:extLst>
      <p:ext uri="{BB962C8B-B14F-4D97-AF65-F5344CB8AC3E}">
        <p14:creationId xmlns:p14="http://schemas.microsoft.com/office/powerpoint/2010/main" val="3021575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22" presetClass="entr" presetSubtype="1" fill="hold" nodeType="after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wipe(up)">
                                      <p:cBhvr>
                                        <p:cTn id="21" dur="500"/>
                                        <p:tgtEl>
                                          <p:spTgt spid="85"/>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wipe(up)">
                                      <p:cBhvr>
                                        <p:cTn id="25" dur="500"/>
                                        <p:tgtEl>
                                          <p:spTgt spid="81"/>
                                        </p:tgtEl>
                                      </p:cBhvr>
                                    </p:animEffect>
                                  </p:childTnLst>
                                </p:cTn>
                              </p:par>
                            </p:childTnLst>
                          </p:cTn>
                        </p:par>
                        <p:par>
                          <p:cTn id="26" fill="hold">
                            <p:stCondLst>
                              <p:cond delay="1500"/>
                            </p:stCondLst>
                            <p:childTnLst>
                              <p:par>
                                <p:cTn id="27" presetID="22" presetClass="entr" presetSubtype="1" fill="hold" nodeType="after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wipe(up)">
                                      <p:cBhvr>
                                        <p:cTn id="29" dur="500"/>
                                        <p:tgtEl>
                                          <p:spTgt spid="83"/>
                                        </p:tgtEl>
                                      </p:cBhvr>
                                    </p:animEffect>
                                  </p:childTnLst>
                                </p:cTn>
                              </p:par>
                              <p:par>
                                <p:cTn id="30" presetID="42" presetClass="entr" presetSubtype="0" fill="hold" grpId="0" nodeType="withEffect">
                                  <p:stCondLst>
                                    <p:cond delay="200"/>
                                  </p:stCondLst>
                                  <p:childTnLst>
                                    <p:set>
                                      <p:cBhvr>
                                        <p:cTn id="31" dur="1" fill="hold">
                                          <p:stCondLst>
                                            <p:cond delay="0"/>
                                          </p:stCondLst>
                                        </p:cTn>
                                        <p:tgtEl>
                                          <p:spTgt spid="94">
                                            <p:txEl>
                                              <p:pRg st="0" end="0"/>
                                            </p:txEl>
                                          </p:spTgt>
                                        </p:tgtEl>
                                        <p:attrNameLst>
                                          <p:attrName>style.visibility</p:attrName>
                                        </p:attrNameLst>
                                      </p:cBhvr>
                                      <p:to>
                                        <p:strVal val="visible"/>
                                      </p:to>
                                    </p:set>
                                    <p:animEffect transition="in" filter="fade">
                                      <p:cBhvr>
                                        <p:cTn id="32" dur="400"/>
                                        <p:tgtEl>
                                          <p:spTgt spid="94">
                                            <p:txEl>
                                              <p:pRg st="0" end="0"/>
                                            </p:txEl>
                                          </p:spTgt>
                                        </p:tgtEl>
                                      </p:cBhvr>
                                    </p:animEffect>
                                    <p:anim calcmode="lin" valueType="num">
                                      <p:cBhvr>
                                        <p:cTn id="33" dur="400" fill="hold"/>
                                        <p:tgtEl>
                                          <p:spTgt spid="94">
                                            <p:txEl>
                                              <p:pRg st="0" end="0"/>
                                            </p:txEl>
                                          </p:spTgt>
                                        </p:tgtEl>
                                        <p:attrNameLst>
                                          <p:attrName>ppt_x</p:attrName>
                                        </p:attrNameLst>
                                      </p:cBhvr>
                                      <p:tavLst>
                                        <p:tav tm="0">
                                          <p:val>
                                            <p:strVal val="#ppt_x"/>
                                          </p:val>
                                        </p:tav>
                                        <p:tav tm="100000">
                                          <p:val>
                                            <p:strVal val="#ppt_x"/>
                                          </p:val>
                                        </p:tav>
                                      </p:tavLst>
                                    </p:anim>
                                    <p:anim calcmode="lin" valueType="num">
                                      <p:cBhvr>
                                        <p:cTn id="34" dur="400" fill="hold"/>
                                        <p:tgtEl>
                                          <p:spTgt spid="94">
                                            <p:txEl>
                                              <p:pRg st="0" end="0"/>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
                                  </p:stCondLst>
                                  <p:childTnLst>
                                    <p:set>
                                      <p:cBhvr>
                                        <p:cTn id="36" dur="1" fill="hold">
                                          <p:stCondLst>
                                            <p:cond delay="0"/>
                                          </p:stCondLst>
                                        </p:cTn>
                                        <p:tgtEl>
                                          <p:spTgt spid="95">
                                            <p:txEl>
                                              <p:pRg st="0" end="0"/>
                                            </p:txEl>
                                          </p:spTgt>
                                        </p:tgtEl>
                                        <p:attrNameLst>
                                          <p:attrName>style.visibility</p:attrName>
                                        </p:attrNameLst>
                                      </p:cBhvr>
                                      <p:to>
                                        <p:strVal val="visible"/>
                                      </p:to>
                                    </p:set>
                                    <p:animEffect transition="in" filter="fade">
                                      <p:cBhvr>
                                        <p:cTn id="37" dur="500"/>
                                        <p:tgtEl>
                                          <p:spTgt spid="95">
                                            <p:txEl>
                                              <p:pRg st="0" end="0"/>
                                            </p:txEl>
                                          </p:spTgt>
                                        </p:tgtEl>
                                      </p:cBhvr>
                                    </p:animEffect>
                                    <p:anim calcmode="lin" valueType="num">
                                      <p:cBhvr>
                                        <p:cTn id="38" dur="500" fill="hold"/>
                                        <p:tgtEl>
                                          <p:spTgt spid="95">
                                            <p:txEl>
                                              <p:pRg st="0" end="0"/>
                                            </p:txEl>
                                          </p:spTgt>
                                        </p:tgtEl>
                                        <p:attrNameLst>
                                          <p:attrName>ppt_x</p:attrName>
                                        </p:attrNameLst>
                                      </p:cBhvr>
                                      <p:tavLst>
                                        <p:tav tm="0">
                                          <p:val>
                                            <p:strVal val="#ppt_x"/>
                                          </p:val>
                                        </p:tav>
                                        <p:tav tm="100000">
                                          <p:val>
                                            <p:strVal val="#ppt_x"/>
                                          </p:val>
                                        </p:tav>
                                      </p:tavLst>
                                    </p:anim>
                                    <p:anim calcmode="lin" valueType="num">
                                      <p:cBhvr>
                                        <p:cTn id="39" dur="500" fill="hold"/>
                                        <p:tgtEl>
                                          <p:spTgt spid="95">
                                            <p:txEl>
                                              <p:pRg st="0" end="0"/>
                                            </p:txEl>
                                          </p:spTgt>
                                        </p:tgtEl>
                                        <p:attrNameLst>
                                          <p:attrName>ppt_y</p:attrName>
                                        </p:attrNameLst>
                                      </p:cBhvr>
                                      <p:tavLst>
                                        <p:tav tm="0">
                                          <p:val>
                                            <p:strVal val="#ppt_y+.1"/>
                                          </p:val>
                                        </p:tav>
                                        <p:tav tm="100000">
                                          <p:val>
                                            <p:strVal val="#ppt_y"/>
                                          </p:val>
                                        </p:tav>
                                      </p:tavLst>
                                    </p:anim>
                                  </p:childTnLst>
                                </p:cTn>
                              </p:par>
                              <p:par>
                                <p:cTn id="40" presetID="10" presetClass="entr" presetSubtype="0" fill="hold" grpId="0" nodeType="withEffect">
                                  <p:stCondLst>
                                    <p:cond delay="800"/>
                                  </p:stCondLst>
                                  <p:childTnLst>
                                    <p:set>
                                      <p:cBhvr>
                                        <p:cTn id="41" dur="1" fill="hold">
                                          <p:stCondLst>
                                            <p:cond delay="0"/>
                                          </p:stCondLst>
                                        </p:cTn>
                                        <p:tgtEl>
                                          <p:spTgt spid="96">
                                            <p:txEl>
                                              <p:pRg st="0" end="0"/>
                                            </p:txEl>
                                          </p:spTgt>
                                        </p:tgtEl>
                                        <p:attrNameLst>
                                          <p:attrName>style.visibility</p:attrName>
                                        </p:attrNameLst>
                                      </p:cBhvr>
                                      <p:to>
                                        <p:strVal val="visible"/>
                                      </p:to>
                                    </p:set>
                                    <p:animEffect transition="in" filter="fade">
                                      <p:cBhvr>
                                        <p:cTn id="42" dur="500"/>
                                        <p:tgtEl>
                                          <p:spTgt spid="96">
                                            <p:txEl>
                                              <p:pRg st="0" end="0"/>
                                            </p:txEl>
                                          </p:spTgt>
                                        </p:tgtEl>
                                      </p:cBhvr>
                                    </p:animEffect>
                                  </p:childTnLst>
                                </p:cTn>
                              </p:par>
                            </p:childTnLst>
                          </p:cTn>
                        </p:par>
                        <p:par>
                          <p:cTn id="43" fill="hold">
                            <p:stCondLst>
                              <p:cond delay="2000"/>
                            </p:stCondLst>
                            <p:childTnLst>
                              <p:par>
                                <p:cTn id="44" presetID="53" presetClass="entr" presetSubtype="16" fill="hold" grpId="0" nodeType="afterEffect">
                                  <p:stCondLst>
                                    <p:cond delay="0"/>
                                  </p:stCondLst>
                                  <p:childTnLst>
                                    <p:set>
                                      <p:cBhvr>
                                        <p:cTn id="45" dur="1" fill="hold">
                                          <p:stCondLst>
                                            <p:cond delay="0"/>
                                          </p:stCondLst>
                                        </p:cTn>
                                        <p:tgtEl>
                                          <p:spTgt spid="106"/>
                                        </p:tgtEl>
                                        <p:attrNameLst>
                                          <p:attrName>style.visibility</p:attrName>
                                        </p:attrNameLst>
                                      </p:cBhvr>
                                      <p:to>
                                        <p:strVal val="visible"/>
                                      </p:to>
                                    </p:set>
                                    <p:anim calcmode="lin" valueType="num">
                                      <p:cBhvr>
                                        <p:cTn id="46" dur="500" fill="hold"/>
                                        <p:tgtEl>
                                          <p:spTgt spid="106"/>
                                        </p:tgtEl>
                                        <p:attrNameLst>
                                          <p:attrName>ppt_w</p:attrName>
                                        </p:attrNameLst>
                                      </p:cBhvr>
                                      <p:tavLst>
                                        <p:tav tm="0">
                                          <p:val>
                                            <p:fltVal val="0"/>
                                          </p:val>
                                        </p:tav>
                                        <p:tav tm="100000">
                                          <p:val>
                                            <p:strVal val="#ppt_w"/>
                                          </p:val>
                                        </p:tav>
                                      </p:tavLst>
                                    </p:anim>
                                    <p:anim calcmode="lin" valueType="num">
                                      <p:cBhvr>
                                        <p:cTn id="47" dur="500" fill="hold"/>
                                        <p:tgtEl>
                                          <p:spTgt spid="106"/>
                                        </p:tgtEl>
                                        <p:attrNameLst>
                                          <p:attrName>ppt_h</p:attrName>
                                        </p:attrNameLst>
                                      </p:cBhvr>
                                      <p:tavLst>
                                        <p:tav tm="0">
                                          <p:val>
                                            <p:fltVal val="0"/>
                                          </p:val>
                                        </p:tav>
                                        <p:tav tm="100000">
                                          <p:val>
                                            <p:strVal val="#ppt_h"/>
                                          </p:val>
                                        </p:tav>
                                      </p:tavLst>
                                    </p:anim>
                                    <p:animEffect transition="in" filter="fade">
                                      <p:cBhvr>
                                        <p:cTn id="48" dur="500"/>
                                        <p:tgtEl>
                                          <p:spTgt spid="106"/>
                                        </p:tgtEl>
                                      </p:cBhvr>
                                    </p:animEffect>
                                  </p:childTnLst>
                                </p:cTn>
                              </p:par>
                            </p:childTnLst>
                          </p:cTn>
                        </p:par>
                        <p:par>
                          <p:cTn id="49" fill="hold">
                            <p:stCondLst>
                              <p:cond delay="2500"/>
                            </p:stCondLst>
                            <p:childTnLst>
                              <p:par>
                                <p:cTn id="50" presetID="53" presetClass="entr" presetSubtype="16" fill="hold" grpId="0" nodeType="afterEffect">
                                  <p:stCondLst>
                                    <p:cond delay="0"/>
                                  </p:stCondLst>
                                  <p:childTnLst>
                                    <p:set>
                                      <p:cBhvr>
                                        <p:cTn id="51" dur="1" fill="hold">
                                          <p:stCondLst>
                                            <p:cond delay="0"/>
                                          </p:stCondLst>
                                        </p:cTn>
                                        <p:tgtEl>
                                          <p:spTgt spid="110">
                                            <p:txEl>
                                              <p:pRg st="0" end="0"/>
                                            </p:txEl>
                                          </p:spTgt>
                                        </p:tgtEl>
                                        <p:attrNameLst>
                                          <p:attrName>style.visibility</p:attrName>
                                        </p:attrNameLst>
                                      </p:cBhvr>
                                      <p:to>
                                        <p:strVal val="visible"/>
                                      </p:to>
                                    </p:set>
                                    <p:anim calcmode="lin" valueType="num">
                                      <p:cBhvr>
                                        <p:cTn id="52" dur="300" fill="hold"/>
                                        <p:tgtEl>
                                          <p:spTgt spid="110">
                                            <p:txEl>
                                              <p:pRg st="0" end="0"/>
                                            </p:txEl>
                                          </p:spTgt>
                                        </p:tgtEl>
                                        <p:attrNameLst>
                                          <p:attrName>ppt_w</p:attrName>
                                        </p:attrNameLst>
                                      </p:cBhvr>
                                      <p:tavLst>
                                        <p:tav tm="0">
                                          <p:val>
                                            <p:fltVal val="0"/>
                                          </p:val>
                                        </p:tav>
                                        <p:tav tm="100000">
                                          <p:val>
                                            <p:strVal val="#ppt_w"/>
                                          </p:val>
                                        </p:tav>
                                      </p:tavLst>
                                    </p:anim>
                                    <p:anim calcmode="lin" valueType="num">
                                      <p:cBhvr>
                                        <p:cTn id="53" dur="300" fill="hold"/>
                                        <p:tgtEl>
                                          <p:spTgt spid="110">
                                            <p:txEl>
                                              <p:pRg st="0" end="0"/>
                                            </p:txEl>
                                          </p:spTgt>
                                        </p:tgtEl>
                                        <p:attrNameLst>
                                          <p:attrName>ppt_h</p:attrName>
                                        </p:attrNameLst>
                                      </p:cBhvr>
                                      <p:tavLst>
                                        <p:tav tm="0">
                                          <p:val>
                                            <p:fltVal val="0"/>
                                          </p:val>
                                        </p:tav>
                                        <p:tav tm="100000">
                                          <p:val>
                                            <p:strVal val="#ppt_h"/>
                                          </p:val>
                                        </p:tav>
                                      </p:tavLst>
                                    </p:anim>
                                    <p:animEffect transition="in" filter="fade">
                                      <p:cBhvr>
                                        <p:cTn id="54" dur="300"/>
                                        <p:tgtEl>
                                          <p:spTgt spid="110">
                                            <p:txEl>
                                              <p:pRg st="0" end="0"/>
                                            </p:txEl>
                                          </p:spTgt>
                                        </p:tgtEl>
                                      </p:cBhvr>
                                    </p:animEffect>
                                  </p:childTnLst>
                                </p:cTn>
                              </p:par>
                            </p:childTnLst>
                          </p:cTn>
                        </p:par>
                        <p:par>
                          <p:cTn id="55" fill="hold">
                            <p:stCondLst>
                              <p:cond delay="3000"/>
                            </p:stCondLst>
                            <p:childTnLst>
                              <p:par>
                                <p:cTn id="56" presetID="6" presetClass="entr" presetSubtype="16" fill="hold" grpId="0" nodeType="afterEffect">
                                  <p:stCondLst>
                                    <p:cond delay="0"/>
                                  </p:stCondLst>
                                  <p:childTnLst>
                                    <p:set>
                                      <p:cBhvr>
                                        <p:cTn id="57" dur="1" fill="hold">
                                          <p:stCondLst>
                                            <p:cond delay="0"/>
                                          </p:stCondLst>
                                        </p:cTn>
                                        <p:tgtEl>
                                          <p:spTgt spid="90"/>
                                        </p:tgtEl>
                                        <p:attrNameLst>
                                          <p:attrName>style.visibility</p:attrName>
                                        </p:attrNameLst>
                                      </p:cBhvr>
                                      <p:to>
                                        <p:strVal val="visible"/>
                                      </p:to>
                                    </p:set>
                                    <p:animEffect transition="in" filter="circle(in)">
                                      <p:cBhvr>
                                        <p:cTn id="58" dur="1000"/>
                                        <p:tgtEl>
                                          <p:spTgt spid="90"/>
                                        </p:tgtEl>
                                      </p:cBhvr>
                                    </p:animEffect>
                                  </p:childTnLst>
                                </p:cTn>
                              </p:par>
                            </p:childTnLst>
                          </p:cTn>
                        </p:par>
                        <p:par>
                          <p:cTn id="59" fill="hold">
                            <p:stCondLst>
                              <p:cond delay="4000"/>
                            </p:stCondLst>
                            <p:childTnLst>
                              <p:par>
                                <p:cTn id="60" presetID="53" presetClass="entr" presetSubtype="16" fill="hold" grpId="0" nodeType="afterEffect" nodePh="1">
                                  <p:stCondLst>
                                    <p:cond delay="0"/>
                                  </p:stCondLst>
                                  <p:endCondLst>
                                    <p:cond evt="begin" delay="0">
                                      <p:tn val="60"/>
                                    </p:cond>
                                  </p:endCondLst>
                                  <p:childTnLst>
                                    <p:set>
                                      <p:cBhvr>
                                        <p:cTn id="61" dur="1" fill="hold">
                                          <p:stCondLst>
                                            <p:cond delay="0"/>
                                          </p:stCondLst>
                                        </p:cTn>
                                        <p:tgtEl>
                                          <p:spTgt spid="114"/>
                                        </p:tgtEl>
                                        <p:attrNameLst>
                                          <p:attrName>style.visibility</p:attrName>
                                        </p:attrNameLst>
                                      </p:cBhvr>
                                      <p:to>
                                        <p:strVal val="visible"/>
                                      </p:to>
                                    </p:set>
                                    <p:anim calcmode="lin" valueType="num">
                                      <p:cBhvr>
                                        <p:cTn id="62" dur="500" fill="hold"/>
                                        <p:tgtEl>
                                          <p:spTgt spid="114"/>
                                        </p:tgtEl>
                                        <p:attrNameLst>
                                          <p:attrName>ppt_w</p:attrName>
                                        </p:attrNameLst>
                                      </p:cBhvr>
                                      <p:tavLst>
                                        <p:tav tm="0">
                                          <p:val>
                                            <p:fltVal val="0"/>
                                          </p:val>
                                        </p:tav>
                                        <p:tav tm="100000">
                                          <p:val>
                                            <p:strVal val="#ppt_w"/>
                                          </p:val>
                                        </p:tav>
                                      </p:tavLst>
                                    </p:anim>
                                    <p:anim calcmode="lin" valueType="num">
                                      <p:cBhvr>
                                        <p:cTn id="63" dur="500" fill="hold"/>
                                        <p:tgtEl>
                                          <p:spTgt spid="114"/>
                                        </p:tgtEl>
                                        <p:attrNameLst>
                                          <p:attrName>ppt_h</p:attrName>
                                        </p:attrNameLst>
                                      </p:cBhvr>
                                      <p:tavLst>
                                        <p:tav tm="0">
                                          <p:val>
                                            <p:fltVal val="0"/>
                                          </p:val>
                                        </p:tav>
                                        <p:tav tm="100000">
                                          <p:val>
                                            <p:strVal val="#ppt_h"/>
                                          </p:val>
                                        </p:tav>
                                      </p:tavLst>
                                    </p:anim>
                                    <p:animEffect transition="in" filter="fade">
                                      <p:cBhvr>
                                        <p:cTn id="64" dur="500"/>
                                        <p:tgtEl>
                                          <p:spTgt spid="114"/>
                                        </p:tgtEl>
                                      </p:cBhvr>
                                    </p:animEffect>
                                  </p:childTnLst>
                                </p:cTn>
                              </p:par>
                              <p:par>
                                <p:cTn id="65" presetID="42" presetClass="entr" presetSubtype="0" fill="hold" grpId="0" nodeType="withEffect">
                                  <p:stCondLst>
                                    <p:cond delay="200"/>
                                  </p:stCondLst>
                                  <p:childTnLst>
                                    <p:set>
                                      <p:cBhvr>
                                        <p:cTn id="66" dur="1" fill="hold">
                                          <p:stCondLst>
                                            <p:cond delay="0"/>
                                          </p:stCondLst>
                                        </p:cTn>
                                        <p:tgtEl>
                                          <p:spTgt spid="121">
                                            <p:txEl>
                                              <p:pRg st="0" end="0"/>
                                            </p:txEl>
                                          </p:spTgt>
                                        </p:tgtEl>
                                        <p:attrNameLst>
                                          <p:attrName>style.visibility</p:attrName>
                                        </p:attrNameLst>
                                      </p:cBhvr>
                                      <p:to>
                                        <p:strVal val="visible"/>
                                      </p:to>
                                    </p:set>
                                    <p:animEffect transition="in" filter="fade">
                                      <p:cBhvr>
                                        <p:cTn id="67" dur="400"/>
                                        <p:tgtEl>
                                          <p:spTgt spid="121">
                                            <p:txEl>
                                              <p:pRg st="0" end="0"/>
                                            </p:txEl>
                                          </p:spTgt>
                                        </p:tgtEl>
                                      </p:cBhvr>
                                    </p:animEffect>
                                    <p:anim calcmode="lin" valueType="num">
                                      <p:cBhvr>
                                        <p:cTn id="68" dur="400" fill="hold"/>
                                        <p:tgtEl>
                                          <p:spTgt spid="121">
                                            <p:txEl>
                                              <p:pRg st="0" end="0"/>
                                            </p:txEl>
                                          </p:spTgt>
                                        </p:tgtEl>
                                        <p:attrNameLst>
                                          <p:attrName>ppt_x</p:attrName>
                                        </p:attrNameLst>
                                      </p:cBhvr>
                                      <p:tavLst>
                                        <p:tav tm="0">
                                          <p:val>
                                            <p:strVal val="#ppt_x"/>
                                          </p:val>
                                        </p:tav>
                                        <p:tav tm="100000">
                                          <p:val>
                                            <p:strVal val="#ppt_x"/>
                                          </p:val>
                                        </p:tav>
                                      </p:tavLst>
                                    </p:anim>
                                    <p:anim calcmode="lin" valueType="num">
                                      <p:cBhvr>
                                        <p:cTn id="69" dur="400" fill="hold"/>
                                        <p:tgtEl>
                                          <p:spTgt spid="121">
                                            <p:txEl>
                                              <p:pRg st="0" end="0"/>
                                            </p:txEl>
                                          </p:spTgt>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200"/>
                                  </p:stCondLst>
                                  <p:childTnLst>
                                    <p:set>
                                      <p:cBhvr>
                                        <p:cTn id="71" dur="1" fill="hold">
                                          <p:stCondLst>
                                            <p:cond delay="0"/>
                                          </p:stCondLst>
                                        </p:cTn>
                                        <p:tgtEl>
                                          <p:spTgt spid="122">
                                            <p:txEl>
                                              <p:pRg st="0" end="0"/>
                                            </p:txEl>
                                          </p:spTgt>
                                        </p:tgtEl>
                                        <p:attrNameLst>
                                          <p:attrName>style.visibility</p:attrName>
                                        </p:attrNameLst>
                                      </p:cBhvr>
                                      <p:to>
                                        <p:strVal val="visible"/>
                                      </p:to>
                                    </p:set>
                                    <p:animEffect transition="in" filter="fade">
                                      <p:cBhvr>
                                        <p:cTn id="72" dur="500"/>
                                        <p:tgtEl>
                                          <p:spTgt spid="122">
                                            <p:txEl>
                                              <p:pRg st="0" end="0"/>
                                            </p:txEl>
                                          </p:spTgt>
                                        </p:tgtEl>
                                      </p:cBhvr>
                                    </p:animEffect>
                                    <p:anim calcmode="lin" valueType="num">
                                      <p:cBhvr>
                                        <p:cTn id="73" dur="500" fill="hold"/>
                                        <p:tgtEl>
                                          <p:spTgt spid="122">
                                            <p:txEl>
                                              <p:pRg st="0" end="0"/>
                                            </p:txEl>
                                          </p:spTgt>
                                        </p:tgtEl>
                                        <p:attrNameLst>
                                          <p:attrName>ppt_x</p:attrName>
                                        </p:attrNameLst>
                                      </p:cBhvr>
                                      <p:tavLst>
                                        <p:tav tm="0">
                                          <p:val>
                                            <p:strVal val="#ppt_x"/>
                                          </p:val>
                                        </p:tav>
                                        <p:tav tm="100000">
                                          <p:val>
                                            <p:strVal val="#ppt_x"/>
                                          </p:val>
                                        </p:tav>
                                      </p:tavLst>
                                    </p:anim>
                                    <p:anim calcmode="lin" valueType="num">
                                      <p:cBhvr>
                                        <p:cTn id="74" dur="500" fill="hold"/>
                                        <p:tgtEl>
                                          <p:spTgt spid="122">
                                            <p:txEl>
                                              <p:pRg st="0" end="0"/>
                                            </p:txEl>
                                          </p:spTgt>
                                        </p:tgtEl>
                                        <p:attrNameLst>
                                          <p:attrName>ppt_y</p:attrName>
                                        </p:attrNameLst>
                                      </p:cBhvr>
                                      <p:tavLst>
                                        <p:tav tm="0">
                                          <p:val>
                                            <p:strVal val="#ppt_y+.1"/>
                                          </p:val>
                                        </p:tav>
                                        <p:tav tm="100000">
                                          <p:val>
                                            <p:strVal val="#ppt_y"/>
                                          </p:val>
                                        </p:tav>
                                      </p:tavLst>
                                    </p:anim>
                                  </p:childTnLst>
                                </p:cTn>
                              </p:par>
                              <p:par>
                                <p:cTn id="75" presetID="10" presetClass="entr" presetSubtype="0" fill="hold" grpId="0" nodeType="withEffect">
                                  <p:stCondLst>
                                    <p:cond delay="800"/>
                                  </p:stCondLst>
                                  <p:childTnLst>
                                    <p:set>
                                      <p:cBhvr>
                                        <p:cTn id="76" dur="1" fill="hold">
                                          <p:stCondLst>
                                            <p:cond delay="0"/>
                                          </p:stCondLst>
                                        </p:cTn>
                                        <p:tgtEl>
                                          <p:spTgt spid="123">
                                            <p:txEl>
                                              <p:pRg st="0" end="0"/>
                                            </p:txEl>
                                          </p:spTgt>
                                        </p:tgtEl>
                                        <p:attrNameLst>
                                          <p:attrName>style.visibility</p:attrName>
                                        </p:attrNameLst>
                                      </p:cBhvr>
                                      <p:to>
                                        <p:strVal val="visible"/>
                                      </p:to>
                                    </p:set>
                                    <p:animEffect transition="in" filter="fade">
                                      <p:cBhvr>
                                        <p:cTn id="77" dur="500"/>
                                        <p:tgtEl>
                                          <p:spTgt spid="123">
                                            <p:txEl>
                                              <p:pRg st="0" end="0"/>
                                            </p:txEl>
                                          </p:spTgt>
                                        </p:tgtEl>
                                      </p:cBhvr>
                                    </p:animEffect>
                                  </p:childTnLst>
                                </p:cTn>
                              </p:par>
                            </p:childTnLst>
                          </p:cTn>
                        </p:par>
                        <p:par>
                          <p:cTn id="78" fill="hold">
                            <p:stCondLst>
                              <p:cond delay="4500"/>
                            </p:stCondLst>
                            <p:childTnLst>
                              <p:par>
                                <p:cTn id="79" presetID="53" presetClass="entr" presetSubtype="16" fill="hold" grpId="0" nodeType="afterEffect">
                                  <p:stCondLst>
                                    <p:cond delay="0"/>
                                  </p:stCondLst>
                                  <p:childTnLst>
                                    <p:set>
                                      <p:cBhvr>
                                        <p:cTn id="80" dur="1" fill="hold">
                                          <p:stCondLst>
                                            <p:cond delay="0"/>
                                          </p:stCondLst>
                                        </p:cTn>
                                        <p:tgtEl>
                                          <p:spTgt spid="130"/>
                                        </p:tgtEl>
                                        <p:attrNameLst>
                                          <p:attrName>style.visibility</p:attrName>
                                        </p:attrNameLst>
                                      </p:cBhvr>
                                      <p:to>
                                        <p:strVal val="visible"/>
                                      </p:to>
                                    </p:set>
                                    <p:anim calcmode="lin" valueType="num">
                                      <p:cBhvr>
                                        <p:cTn id="81" dur="500" fill="hold"/>
                                        <p:tgtEl>
                                          <p:spTgt spid="130"/>
                                        </p:tgtEl>
                                        <p:attrNameLst>
                                          <p:attrName>ppt_w</p:attrName>
                                        </p:attrNameLst>
                                      </p:cBhvr>
                                      <p:tavLst>
                                        <p:tav tm="0">
                                          <p:val>
                                            <p:fltVal val="0"/>
                                          </p:val>
                                        </p:tav>
                                        <p:tav tm="100000">
                                          <p:val>
                                            <p:strVal val="#ppt_w"/>
                                          </p:val>
                                        </p:tav>
                                      </p:tavLst>
                                    </p:anim>
                                    <p:anim calcmode="lin" valueType="num">
                                      <p:cBhvr>
                                        <p:cTn id="82" dur="500" fill="hold"/>
                                        <p:tgtEl>
                                          <p:spTgt spid="130"/>
                                        </p:tgtEl>
                                        <p:attrNameLst>
                                          <p:attrName>ppt_h</p:attrName>
                                        </p:attrNameLst>
                                      </p:cBhvr>
                                      <p:tavLst>
                                        <p:tav tm="0">
                                          <p:val>
                                            <p:fltVal val="0"/>
                                          </p:val>
                                        </p:tav>
                                        <p:tav tm="100000">
                                          <p:val>
                                            <p:strVal val="#ppt_h"/>
                                          </p:val>
                                        </p:tav>
                                      </p:tavLst>
                                    </p:anim>
                                    <p:animEffect transition="in" filter="fade">
                                      <p:cBhvr>
                                        <p:cTn id="83" dur="500"/>
                                        <p:tgtEl>
                                          <p:spTgt spid="130"/>
                                        </p:tgtEl>
                                      </p:cBhvr>
                                    </p:animEffect>
                                  </p:childTnLst>
                                </p:cTn>
                              </p:par>
                            </p:childTnLst>
                          </p:cTn>
                        </p:par>
                        <p:par>
                          <p:cTn id="84" fill="hold">
                            <p:stCondLst>
                              <p:cond delay="5000"/>
                            </p:stCondLst>
                            <p:childTnLst>
                              <p:par>
                                <p:cTn id="85" presetID="53" presetClass="entr" presetSubtype="16" fill="hold" grpId="0" nodeType="afterEffect">
                                  <p:stCondLst>
                                    <p:cond delay="0"/>
                                  </p:stCondLst>
                                  <p:childTnLst>
                                    <p:set>
                                      <p:cBhvr>
                                        <p:cTn id="86" dur="1" fill="hold">
                                          <p:stCondLst>
                                            <p:cond delay="0"/>
                                          </p:stCondLst>
                                        </p:cTn>
                                        <p:tgtEl>
                                          <p:spTgt spid="133">
                                            <p:txEl>
                                              <p:pRg st="0" end="0"/>
                                            </p:txEl>
                                          </p:spTgt>
                                        </p:tgtEl>
                                        <p:attrNameLst>
                                          <p:attrName>style.visibility</p:attrName>
                                        </p:attrNameLst>
                                      </p:cBhvr>
                                      <p:to>
                                        <p:strVal val="visible"/>
                                      </p:to>
                                    </p:set>
                                    <p:anim calcmode="lin" valueType="num">
                                      <p:cBhvr>
                                        <p:cTn id="87" dur="300" fill="hold"/>
                                        <p:tgtEl>
                                          <p:spTgt spid="133">
                                            <p:txEl>
                                              <p:pRg st="0" end="0"/>
                                            </p:txEl>
                                          </p:spTgt>
                                        </p:tgtEl>
                                        <p:attrNameLst>
                                          <p:attrName>ppt_w</p:attrName>
                                        </p:attrNameLst>
                                      </p:cBhvr>
                                      <p:tavLst>
                                        <p:tav tm="0">
                                          <p:val>
                                            <p:fltVal val="0"/>
                                          </p:val>
                                        </p:tav>
                                        <p:tav tm="100000">
                                          <p:val>
                                            <p:strVal val="#ppt_w"/>
                                          </p:val>
                                        </p:tav>
                                      </p:tavLst>
                                    </p:anim>
                                    <p:anim calcmode="lin" valueType="num">
                                      <p:cBhvr>
                                        <p:cTn id="88" dur="300" fill="hold"/>
                                        <p:tgtEl>
                                          <p:spTgt spid="133">
                                            <p:txEl>
                                              <p:pRg st="0" end="0"/>
                                            </p:txEl>
                                          </p:spTgt>
                                        </p:tgtEl>
                                        <p:attrNameLst>
                                          <p:attrName>ppt_h</p:attrName>
                                        </p:attrNameLst>
                                      </p:cBhvr>
                                      <p:tavLst>
                                        <p:tav tm="0">
                                          <p:val>
                                            <p:fltVal val="0"/>
                                          </p:val>
                                        </p:tav>
                                        <p:tav tm="100000">
                                          <p:val>
                                            <p:strVal val="#ppt_h"/>
                                          </p:val>
                                        </p:tav>
                                      </p:tavLst>
                                    </p:anim>
                                    <p:animEffect transition="in" filter="fade">
                                      <p:cBhvr>
                                        <p:cTn id="89" dur="300"/>
                                        <p:tgtEl>
                                          <p:spTgt spid="133">
                                            <p:txEl>
                                              <p:pRg st="0" end="0"/>
                                            </p:txEl>
                                          </p:spTgt>
                                        </p:tgtEl>
                                      </p:cBhvr>
                                    </p:animEffect>
                                  </p:childTnLst>
                                </p:cTn>
                              </p:par>
                            </p:childTnLst>
                          </p:cTn>
                        </p:par>
                        <p:par>
                          <p:cTn id="90" fill="hold">
                            <p:stCondLst>
                              <p:cond delay="5500"/>
                            </p:stCondLst>
                            <p:childTnLst>
                              <p:par>
                                <p:cTn id="91" presetID="6" presetClass="entr" presetSubtype="16" fill="hold" grpId="0" nodeType="afterEffect">
                                  <p:stCondLst>
                                    <p:cond delay="0"/>
                                  </p:stCondLst>
                                  <p:childTnLst>
                                    <p:set>
                                      <p:cBhvr>
                                        <p:cTn id="92" dur="1" fill="hold">
                                          <p:stCondLst>
                                            <p:cond delay="0"/>
                                          </p:stCondLst>
                                        </p:cTn>
                                        <p:tgtEl>
                                          <p:spTgt spid="118"/>
                                        </p:tgtEl>
                                        <p:attrNameLst>
                                          <p:attrName>style.visibility</p:attrName>
                                        </p:attrNameLst>
                                      </p:cBhvr>
                                      <p:to>
                                        <p:strVal val="visible"/>
                                      </p:to>
                                    </p:set>
                                    <p:animEffect transition="in" filter="circle(in)">
                                      <p:cBhvr>
                                        <p:cTn id="93" dur="1000"/>
                                        <p:tgtEl>
                                          <p:spTgt spid="118"/>
                                        </p:tgtEl>
                                      </p:cBhvr>
                                    </p:animEffect>
                                  </p:childTnLst>
                                </p:cTn>
                              </p:par>
                            </p:childTnLst>
                          </p:cTn>
                        </p:par>
                        <p:par>
                          <p:cTn id="94" fill="hold">
                            <p:stCondLst>
                              <p:cond delay="6500"/>
                            </p:stCondLst>
                            <p:childTnLst>
                              <p:par>
                                <p:cTn id="95" presetID="53" presetClass="entr" presetSubtype="16" fill="hold" grpId="0" nodeType="afterEffect" nodePh="1">
                                  <p:stCondLst>
                                    <p:cond delay="0"/>
                                  </p:stCondLst>
                                  <p:endCondLst>
                                    <p:cond evt="begin" delay="0">
                                      <p:tn val="95"/>
                                    </p:cond>
                                  </p:endCondLst>
                                  <p:childTnLst>
                                    <p:set>
                                      <p:cBhvr>
                                        <p:cTn id="96" dur="1" fill="hold">
                                          <p:stCondLst>
                                            <p:cond delay="0"/>
                                          </p:stCondLst>
                                        </p:cTn>
                                        <p:tgtEl>
                                          <p:spTgt spid="136"/>
                                        </p:tgtEl>
                                        <p:attrNameLst>
                                          <p:attrName>style.visibility</p:attrName>
                                        </p:attrNameLst>
                                      </p:cBhvr>
                                      <p:to>
                                        <p:strVal val="visible"/>
                                      </p:to>
                                    </p:set>
                                    <p:anim calcmode="lin" valueType="num">
                                      <p:cBhvr>
                                        <p:cTn id="97" dur="500" fill="hold"/>
                                        <p:tgtEl>
                                          <p:spTgt spid="136"/>
                                        </p:tgtEl>
                                        <p:attrNameLst>
                                          <p:attrName>ppt_w</p:attrName>
                                        </p:attrNameLst>
                                      </p:cBhvr>
                                      <p:tavLst>
                                        <p:tav tm="0">
                                          <p:val>
                                            <p:fltVal val="0"/>
                                          </p:val>
                                        </p:tav>
                                        <p:tav tm="100000">
                                          <p:val>
                                            <p:strVal val="#ppt_w"/>
                                          </p:val>
                                        </p:tav>
                                      </p:tavLst>
                                    </p:anim>
                                    <p:anim calcmode="lin" valueType="num">
                                      <p:cBhvr>
                                        <p:cTn id="98" dur="500" fill="hold"/>
                                        <p:tgtEl>
                                          <p:spTgt spid="136"/>
                                        </p:tgtEl>
                                        <p:attrNameLst>
                                          <p:attrName>ppt_h</p:attrName>
                                        </p:attrNameLst>
                                      </p:cBhvr>
                                      <p:tavLst>
                                        <p:tav tm="0">
                                          <p:val>
                                            <p:fltVal val="0"/>
                                          </p:val>
                                        </p:tav>
                                        <p:tav tm="100000">
                                          <p:val>
                                            <p:strVal val="#ppt_h"/>
                                          </p:val>
                                        </p:tav>
                                      </p:tavLst>
                                    </p:anim>
                                    <p:animEffect transition="in" filter="fade">
                                      <p:cBhvr>
                                        <p:cTn id="99" dur="500"/>
                                        <p:tgtEl>
                                          <p:spTgt spid="136"/>
                                        </p:tgtEl>
                                      </p:cBhvr>
                                    </p:animEffect>
                                  </p:childTnLst>
                                </p:cTn>
                              </p:par>
                              <p:par>
                                <p:cTn id="100" presetID="42" presetClass="entr" presetSubtype="0" fill="hold" grpId="0" nodeType="withEffect">
                                  <p:stCondLst>
                                    <p:cond delay="200"/>
                                  </p:stCondLst>
                                  <p:childTnLst>
                                    <p:set>
                                      <p:cBhvr>
                                        <p:cTn id="101" dur="1" fill="hold">
                                          <p:stCondLst>
                                            <p:cond delay="0"/>
                                          </p:stCondLst>
                                        </p:cTn>
                                        <p:tgtEl>
                                          <p:spTgt spid="141">
                                            <p:txEl>
                                              <p:pRg st="0" end="0"/>
                                            </p:txEl>
                                          </p:spTgt>
                                        </p:tgtEl>
                                        <p:attrNameLst>
                                          <p:attrName>style.visibility</p:attrName>
                                        </p:attrNameLst>
                                      </p:cBhvr>
                                      <p:to>
                                        <p:strVal val="visible"/>
                                      </p:to>
                                    </p:set>
                                    <p:animEffect transition="in" filter="fade">
                                      <p:cBhvr>
                                        <p:cTn id="102" dur="400"/>
                                        <p:tgtEl>
                                          <p:spTgt spid="141">
                                            <p:txEl>
                                              <p:pRg st="0" end="0"/>
                                            </p:txEl>
                                          </p:spTgt>
                                        </p:tgtEl>
                                      </p:cBhvr>
                                    </p:animEffect>
                                    <p:anim calcmode="lin" valueType="num">
                                      <p:cBhvr>
                                        <p:cTn id="103" dur="400" fill="hold"/>
                                        <p:tgtEl>
                                          <p:spTgt spid="141">
                                            <p:txEl>
                                              <p:pRg st="0" end="0"/>
                                            </p:txEl>
                                          </p:spTgt>
                                        </p:tgtEl>
                                        <p:attrNameLst>
                                          <p:attrName>ppt_x</p:attrName>
                                        </p:attrNameLst>
                                      </p:cBhvr>
                                      <p:tavLst>
                                        <p:tav tm="0">
                                          <p:val>
                                            <p:strVal val="#ppt_x"/>
                                          </p:val>
                                        </p:tav>
                                        <p:tav tm="100000">
                                          <p:val>
                                            <p:strVal val="#ppt_x"/>
                                          </p:val>
                                        </p:tav>
                                      </p:tavLst>
                                    </p:anim>
                                    <p:anim calcmode="lin" valueType="num">
                                      <p:cBhvr>
                                        <p:cTn id="104" dur="400" fill="hold"/>
                                        <p:tgtEl>
                                          <p:spTgt spid="141">
                                            <p:txEl>
                                              <p:pRg st="0" end="0"/>
                                            </p:txEl>
                                          </p:spTgt>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200"/>
                                  </p:stCondLst>
                                  <p:childTnLst>
                                    <p:set>
                                      <p:cBhvr>
                                        <p:cTn id="106" dur="1" fill="hold">
                                          <p:stCondLst>
                                            <p:cond delay="0"/>
                                          </p:stCondLst>
                                        </p:cTn>
                                        <p:tgtEl>
                                          <p:spTgt spid="142">
                                            <p:txEl>
                                              <p:pRg st="0" end="0"/>
                                            </p:txEl>
                                          </p:spTgt>
                                        </p:tgtEl>
                                        <p:attrNameLst>
                                          <p:attrName>style.visibility</p:attrName>
                                        </p:attrNameLst>
                                      </p:cBhvr>
                                      <p:to>
                                        <p:strVal val="visible"/>
                                      </p:to>
                                    </p:set>
                                    <p:animEffect transition="in" filter="fade">
                                      <p:cBhvr>
                                        <p:cTn id="107" dur="500"/>
                                        <p:tgtEl>
                                          <p:spTgt spid="142">
                                            <p:txEl>
                                              <p:pRg st="0" end="0"/>
                                            </p:txEl>
                                          </p:spTgt>
                                        </p:tgtEl>
                                      </p:cBhvr>
                                    </p:animEffect>
                                    <p:anim calcmode="lin" valueType="num">
                                      <p:cBhvr>
                                        <p:cTn id="108" dur="500" fill="hold"/>
                                        <p:tgtEl>
                                          <p:spTgt spid="142">
                                            <p:txEl>
                                              <p:pRg st="0" end="0"/>
                                            </p:txEl>
                                          </p:spTgt>
                                        </p:tgtEl>
                                        <p:attrNameLst>
                                          <p:attrName>ppt_x</p:attrName>
                                        </p:attrNameLst>
                                      </p:cBhvr>
                                      <p:tavLst>
                                        <p:tav tm="0">
                                          <p:val>
                                            <p:strVal val="#ppt_x"/>
                                          </p:val>
                                        </p:tav>
                                        <p:tav tm="100000">
                                          <p:val>
                                            <p:strVal val="#ppt_x"/>
                                          </p:val>
                                        </p:tav>
                                      </p:tavLst>
                                    </p:anim>
                                    <p:anim calcmode="lin" valueType="num">
                                      <p:cBhvr>
                                        <p:cTn id="109" dur="500" fill="hold"/>
                                        <p:tgtEl>
                                          <p:spTgt spid="142">
                                            <p:txEl>
                                              <p:pRg st="0" end="0"/>
                                            </p:txEl>
                                          </p:spTgt>
                                        </p:tgtEl>
                                        <p:attrNameLst>
                                          <p:attrName>ppt_y</p:attrName>
                                        </p:attrNameLst>
                                      </p:cBhvr>
                                      <p:tavLst>
                                        <p:tav tm="0">
                                          <p:val>
                                            <p:strVal val="#ppt_y+.1"/>
                                          </p:val>
                                        </p:tav>
                                        <p:tav tm="100000">
                                          <p:val>
                                            <p:strVal val="#ppt_y"/>
                                          </p:val>
                                        </p:tav>
                                      </p:tavLst>
                                    </p:anim>
                                  </p:childTnLst>
                                </p:cTn>
                              </p:par>
                              <p:par>
                                <p:cTn id="110" presetID="10" presetClass="entr" presetSubtype="0" fill="hold" grpId="0" nodeType="withEffect">
                                  <p:stCondLst>
                                    <p:cond delay="800"/>
                                  </p:stCondLst>
                                  <p:childTnLst>
                                    <p:set>
                                      <p:cBhvr>
                                        <p:cTn id="111" dur="1" fill="hold">
                                          <p:stCondLst>
                                            <p:cond delay="0"/>
                                          </p:stCondLst>
                                        </p:cTn>
                                        <p:tgtEl>
                                          <p:spTgt spid="143">
                                            <p:txEl>
                                              <p:pRg st="0" end="0"/>
                                            </p:txEl>
                                          </p:spTgt>
                                        </p:tgtEl>
                                        <p:attrNameLst>
                                          <p:attrName>style.visibility</p:attrName>
                                        </p:attrNameLst>
                                      </p:cBhvr>
                                      <p:to>
                                        <p:strVal val="visible"/>
                                      </p:to>
                                    </p:set>
                                    <p:animEffect transition="in" filter="fade">
                                      <p:cBhvr>
                                        <p:cTn id="112" dur="500"/>
                                        <p:tgtEl>
                                          <p:spTgt spid="143">
                                            <p:txEl>
                                              <p:pRg st="0" end="0"/>
                                            </p:txEl>
                                          </p:spTgt>
                                        </p:tgtEl>
                                      </p:cBhvr>
                                    </p:animEffect>
                                  </p:childTnLst>
                                </p:cTn>
                              </p:par>
                            </p:childTnLst>
                          </p:cTn>
                        </p:par>
                        <p:par>
                          <p:cTn id="113" fill="hold">
                            <p:stCondLst>
                              <p:cond delay="7000"/>
                            </p:stCondLst>
                            <p:childTnLst>
                              <p:par>
                                <p:cTn id="114" presetID="53" presetClass="entr" presetSubtype="16" fill="hold" grpId="0" nodeType="afterEffect">
                                  <p:stCondLst>
                                    <p:cond delay="0"/>
                                  </p:stCondLst>
                                  <p:childTnLst>
                                    <p:set>
                                      <p:cBhvr>
                                        <p:cTn id="115" dur="1" fill="hold">
                                          <p:stCondLst>
                                            <p:cond delay="0"/>
                                          </p:stCondLst>
                                        </p:cTn>
                                        <p:tgtEl>
                                          <p:spTgt spid="147"/>
                                        </p:tgtEl>
                                        <p:attrNameLst>
                                          <p:attrName>style.visibility</p:attrName>
                                        </p:attrNameLst>
                                      </p:cBhvr>
                                      <p:to>
                                        <p:strVal val="visible"/>
                                      </p:to>
                                    </p:set>
                                    <p:anim calcmode="lin" valueType="num">
                                      <p:cBhvr>
                                        <p:cTn id="116" dur="500" fill="hold"/>
                                        <p:tgtEl>
                                          <p:spTgt spid="147"/>
                                        </p:tgtEl>
                                        <p:attrNameLst>
                                          <p:attrName>ppt_w</p:attrName>
                                        </p:attrNameLst>
                                      </p:cBhvr>
                                      <p:tavLst>
                                        <p:tav tm="0">
                                          <p:val>
                                            <p:fltVal val="0"/>
                                          </p:val>
                                        </p:tav>
                                        <p:tav tm="100000">
                                          <p:val>
                                            <p:strVal val="#ppt_w"/>
                                          </p:val>
                                        </p:tav>
                                      </p:tavLst>
                                    </p:anim>
                                    <p:anim calcmode="lin" valueType="num">
                                      <p:cBhvr>
                                        <p:cTn id="117" dur="500" fill="hold"/>
                                        <p:tgtEl>
                                          <p:spTgt spid="147"/>
                                        </p:tgtEl>
                                        <p:attrNameLst>
                                          <p:attrName>ppt_h</p:attrName>
                                        </p:attrNameLst>
                                      </p:cBhvr>
                                      <p:tavLst>
                                        <p:tav tm="0">
                                          <p:val>
                                            <p:fltVal val="0"/>
                                          </p:val>
                                        </p:tav>
                                        <p:tav tm="100000">
                                          <p:val>
                                            <p:strVal val="#ppt_h"/>
                                          </p:val>
                                        </p:tav>
                                      </p:tavLst>
                                    </p:anim>
                                    <p:animEffect transition="in" filter="fade">
                                      <p:cBhvr>
                                        <p:cTn id="118" dur="500"/>
                                        <p:tgtEl>
                                          <p:spTgt spid="147"/>
                                        </p:tgtEl>
                                      </p:cBhvr>
                                    </p:animEffect>
                                  </p:childTnLst>
                                </p:cTn>
                              </p:par>
                            </p:childTnLst>
                          </p:cTn>
                        </p:par>
                        <p:par>
                          <p:cTn id="119" fill="hold">
                            <p:stCondLst>
                              <p:cond delay="7500"/>
                            </p:stCondLst>
                            <p:childTnLst>
                              <p:par>
                                <p:cTn id="120" presetID="53" presetClass="entr" presetSubtype="16" fill="hold" grpId="0" nodeType="afterEffect">
                                  <p:stCondLst>
                                    <p:cond delay="0"/>
                                  </p:stCondLst>
                                  <p:childTnLst>
                                    <p:set>
                                      <p:cBhvr>
                                        <p:cTn id="121" dur="1" fill="hold">
                                          <p:stCondLst>
                                            <p:cond delay="0"/>
                                          </p:stCondLst>
                                        </p:cTn>
                                        <p:tgtEl>
                                          <p:spTgt spid="149">
                                            <p:txEl>
                                              <p:pRg st="0" end="0"/>
                                            </p:txEl>
                                          </p:spTgt>
                                        </p:tgtEl>
                                        <p:attrNameLst>
                                          <p:attrName>style.visibility</p:attrName>
                                        </p:attrNameLst>
                                      </p:cBhvr>
                                      <p:to>
                                        <p:strVal val="visible"/>
                                      </p:to>
                                    </p:set>
                                    <p:anim calcmode="lin" valueType="num">
                                      <p:cBhvr>
                                        <p:cTn id="122" dur="300" fill="hold"/>
                                        <p:tgtEl>
                                          <p:spTgt spid="149">
                                            <p:txEl>
                                              <p:pRg st="0" end="0"/>
                                            </p:txEl>
                                          </p:spTgt>
                                        </p:tgtEl>
                                        <p:attrNameLst>
                                          <p:attrName>ppt_w</p:attrName>
                                        </p:attrNameLst>
                                      </p:cBhvr>
                                      <p:tavLst>
                                        <p:tav tm="0">
                                          <p:val>
                                            <p:fltVal val="0"/>
                                          </p:val>
                                        </p:tav>
                                        <p:tav tm="100000">
                                          <p:val>
                                            <p:strVal val="#ppt_w"/>
                                          </p:val>
                                        </p:tav>
                                      </p:tavLst>
                                    </p:anim>
                                    <p:anim calcmode="lin" valueType="num">
                                      <p:cBhvr>
                                        <p:cTn id="123" dur="300" fill="hold"/>
                                        <p:tgtEl>
                                          <p:spTgt spid="149">
                                            <p:txEl>
                                              <p:pRg st="0" end="0"/>
                                            </p:txEl>
                                          </p:spTgt>
                                        </p:tgtEl>
                                        <p:attrNameLst>
                                          <p:attrName>ppt_h</p:attrName>
                                        </p:attrNameLst>
                                      </p:cBhvr>
                                      <p:tavLst>
                                        <p:tav tm="0">
                                          <p:val>
                                            <p:fltVal val="0"/>
                                          </p:val>
                                        </p:tav>
                                        <p:tav tm="100000">
                                          <p:val>
                                            <p:strVal val="#ppt_h"/>
                                          </p:val>
                                        </p:tav>
                                      </p:tavLst>
                                    </p:anim>
                                    <p:animEffect transition="in" filter="fade">
                                      <p:cBhvr>
                                        <p:cTn id="124" dur="300"/>
                                        <p:tgtEl>
                                          <p:spTgt spid="149">
                                            <p:txEl>
                                              <p:pRg st="0" end="0"/>
                                            </p:txEl>
                                          </p:spTgt>
                                        </p:tgtEl>
                                      </p:cBhvr>
                                    </p:animEffect>
                                  </p:childTnLst>
                                </p:cTn>
                              </p:par>
                            </p:childTnLst>
                          </p:cTn>
                        </p:par>
                        <p:par>
                          <p:cTn id="125" fill="hold">
                            <p:stCondLst>
                              <p:cond delay="8000"/>
                            </p:stCondLst>
                            <p:childTnLst>
                              <p:par>
                                <p:cTn id="126" presetID="6" presetClass="entr" presetSubtype="16" fill="hold" grpId="0" nodeType="afterEffect">
                                  <p:stCondLst>
                                    <p:cond delay="0"/>
                                  </p:stCondLst>
                                  <p:childTnLst>
                                    <p:set>
                                      <p:cBhvr>
                                        <p:cTn id="127" dur="1" fill="hold">
                                          <p:stCondLst>
                                            <p:cond delay="0"/>
                                          </p:stCondLst>
                                        </p:cTn>
                                        <p:tgtEl>
                                          <p:spTgt spid="139"/>
                                        </p:tgtEl>
                                        <p:attrNameLst>
                                          <p:attrName>style.visibility</p:attrName>
                                        </p:attrNameLst>
                                      </p:cBhvr>
                                      <p:to>
                                        <p:strVal val="visible"/>
                                      </p:to>
                                    </p:set>
                                    <p:animEffect transition="in" filter="circle(in)">
                                      <p:cBhvr>
                                        <p:cTn id="128" dur="1000"/>
                                        <p:tgtEl>
                                          <p:spTgt spid="139"/>
                                        </p:tgtEl>
                                      </p:cBhvr>
                                    </p:animEffect>
                                  </p:childTnLst>
                                </p:cTn>
                              </p:par>
                            </p:childTnLst>
                          </p:cTn>
                        </p:par>
                        <p:par>
                          <p:cTn id="129" fill="hold">
                            <p:stCondLst>
                              <p:cond delay="9000"/>
                            </p:stCondLst>
                            <p:childTnLst>
                              <p:par>
                                <p:cTn id="130" presetID="53" presetClass="entr" presetSubtype="16" fill="hold" grpId="0" nodeType="afterEffect" nodePh="1">
                                  <p:stCondLst>
                                    <p:cond delay="0"/>
                                  </p:stCondLst>
                                  <p:endCondLst>
                                    <p:cond evt="begin" delay="0">
                                      <p:tn val="130"/>
                                    </p:cond>
                                  </p:endCondLst>
                                  <p:childTnLst>
                                    <p:set>
                                      <p:cBhvr>
                                        <p:cTn id="131" dur="1" fill="hold">
                                          <p:stCondLst>
                                            <p:cond delay="0"/>
                                          </p:stCondLst>
                                        </p:cTn>
                                        <p:tgtEl>
                                          <p:spTgt spid="151"/>
                                        </p:tgtEl>
                                        <p:attrNameLst>
                                          <p:attrName>style.visibility</p:attrName>
                                        </p:attrNameLst>
                                      </p:cBhvr>
                                      <p:to>
                                        <p:strVal val="visible"/>
                                      </p:to>
                                    </p:set>
                                    <p:anim calcmode="lin" valueType="num">
                                      <p:cBhvr>
                                        <p:cTn id="132" dur="500" fill="hold"/>
                                        <p:tgtEl>
                                          <p:spTgt spid="151"/>
                                        </p:tgtEl>
                                        <p:attrNameLst>
                                          <p:attrName>ppt_w</p:attrName>
                                        </p:attrNameLst>
                                      </p:cBhvr>
                                      <p:tavLst>
                                        <p:tav tm="0">
                                          <p:val>
                                            <p:fltVal val="0"/>
                                          </p:val>
                                        </p:tav>
                                        <p:tav tm="100000">
                                          <p:val>
                                            <p:strVal val="#ppt_w"/>
                                          </p:val>
                                        </p:tav>
                                      </p:tavLst>
                                    </p:anim>
                                    <p:anim calcmode="lin" valueType="num">
                                      <p:cBhvr>
                                        <p:cTn id="133" dur="500" fill="hold"/>
                                        <p:tgtEl>
                                          <p:spTgt spid="151"/>
                                        </p:tgtEl>
                                        <p:attrNameLst>
                                          <p:attrName>ppt_h</p:attrName>
                                        </p:attrNameLst>
                                      </p:cBhvr>
                                      <p:tavLst>
                                        <p:tav tm="0">
                                          <p:val>
                                            <p:fltVal val="0"/>
                                          </p:val>
                                        </p:tav>
                                        <p:tav tm="100000">
                                          <p:val>
                                            <p:strVal val="#ppt_h"/>
                                          </p:val>
                                        </p:tav>
                                      </p:tavLst>
                                    </p:anim>
                                    <p:animEffect transition="in" filter="fade">
                                      <p:cBhvr>
                                        <p:cTn id="134" dur="500"/>
                                        <p:tgtEl>
                                          <p:spTgt spid="151"/>
                                        </p:tgtEl>
                                      </p:cBhvr>
                                    </p:animEffect>
                                  </p:childTnLst>
                                </p:cTn>
                              </p:par>
                              <p:par>
                                <p:cTn id="135" presetID="42" presetClass="entr" presetSubtype="0" fill="hold" grpId="0" nodeType="withEffect">
                                  <p:stCondLst>
                                    <p:cond delay="200"/>
                                  </p:stCondLst>
                                  <p:childTnLst>
                                    <p:set>
                                      <p:cBhvr>
                                        <p:cTn id="136" dur="1" fill="hold">
                                          <p:stCondLst>
                                            <p:cond delay="0"/>
                                          </p:stCondLst>
                                        </p:cTn>
                                        <p:tgtEl>
                                          <p:spTgt spid="154">
                                            <p:txEl>
                                              <p:pRg st="0" end="0"/>
                                            </p:txEl>
                                          </p:spTgt>
                                        </p:tgtEl>
                                        <p:attrNameLst>
                                          <p:attrName>style.visibility</p:attrName>
                                        </p:attrNameLst>
                                      </p:cBhvr>
                                      <p:to>
                                        <p:strVal val="visible"/>
                                      </p:to>
                                    </p:set>
                                    <p:animEffect transition="in" filter="fade">
                                      <p:cBhvr>
                                        <p:cTn id="137" dur="400"/>
                                        <p:tgtEl>
                                          <p:spTgt spid="154">
                                            <p:txEl>
                                              <p:pRg st="0" end="0"/>
                                            </p:txEl>
                                          </p:spTgt>
                                        </p:tgtEl>
                                      </p:cBhvr>
                                    </p:animEffect>
                                    <p:anim calcmode="lin" valueType="num">
                                      <p:cBhvr>
                                        <p:cTn id="138" dur="400" fill="hold"/>
                                        <p:tgtEl>
                                          <p:spTgt spid="154">
                                            <p:txEl>
                                              <p:pRg st="0" end="0"/>
                                            </p:txEl>
                                          </p:spTgt>
                                        </p:tgtEl>
                                        <p:attrNameLst>
                                          <p:attrName>ppt_x</p:attrName>
                                        </p:attrNameLst>
                                      </p:cBhvr>
                                      <p:tavLst>
                                        <p:tav tm="0">
                                          <p:val>
                                            <p:strVal val="#ppt_x"/>
                                          </p:val>
                                        </p:tav>
                                        <p:tav tm="100000">
                                          <p:val>
                                            <p:strVal val="#ppt_x"/>
                                          </p:val>
                                        </p:tav>
                                      </p:tavLst>
                                    </p:anim>
                                    <p:anim calcmode="lin" valueType="num">
                                      <p:cBhvr>
                                        <p:cTn id="139" dur="400" fill="hold"/>
                                        <p:tgtEl>
                                          <p:spTgt spid="154">
                                            <p:txEl>
                                              <p:pRg st="0" end="0"/>
                                            </p:txEl>
                                          </p:spTgt>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200"/>
                                  </p:stCondLst>
                                  <p:childTnLst>
                                    <p:set>
                                      <p:cBhvr>
                                        <p:cTn id="141" dur="1" fill="hold">
                                          <p:stCondLst>
                                            <p:cond delay="0"/>
                                          </p:stCondLst>
                                        </p:cTn>
                                        <p:tgtEl>
                                          <p:spTgt spid="155">
                                            <p:txEl>
                                              <p:pRg st="0" end="0"/>
                                            </p:txEl>
                                          </p:spTgt>
                                        </p:tgtEl>
                                        <p:attrNameLst>
                                          <p:attrName>style.visibility</p:attrName>
                                        </p:attrNameLst>
                                      </p:cBhvr>
                                      <p:to>
                                        <p:strVal val="visible"/>
                                      </p:to>
                                    </p:set>
                                    <p:animEffect transition="in" filter="fade">
                                      <p:cBhvr>
                                        <p:cTn id="142" dur="500"/>
                                        <p:tgtEl>
                                          <p:spTgt spid="155">
                                            <p:txEl>
                                              <p:pRg st="0" end="0"/>
                                            </p:txEl>
                                          </p:spTgt>
                                        </p:tgtEl>
                                      </p:cBhvr>
                                    </p:animEffect>
                                    <p:anim calcmode="lin" valueType="num">
                                      <p:cBhvr>
                                        <p:cTn id="143" dur="500" fill="hold"/>
                                        <p:tgtEl>
                                          <p:spTgt spid="155">
                                            <p:txEl>
                                              <p:pRg st="0" end="0"/>
                                            </p:txEl>
                                          </p:spTgt>
                                        </p:tgtEl>
                                        <p:attrNameLst>
                                          <p:attrName>ppt_x</p:attrName>
                                        </p:attrNameLst>
                                      </p:cBhvr>
                                      <p:tavLst>
                                        <p:tav tm="0">
                                          <p:val>
                                            <p:strVal val="#ppt_x"/>
                                          </p:val>
                                        </p:tav>
                                        <p:tav tm="100000">
                                          <p:val>
                                            <p:strVal val="#ppt_x"/>
                                          </p:val>
                                        </p:tav>
                                      </p:tavLst>
                                    </p:anim>
                                    <p:anim calcmode="lin" valueType="num">
                                      <p:cBhvr>
                                        <p:cTn id="144" dur="500" fill="hold"/>
                                        <p:tgtEl>
                                          <p:spTgt spid="155">
                                            <p:txEl>
                                              <p:pRg st="0" end="0"/>
                                            </p:txEl>
                                          </p:spTgt>
                                        </p:tgtEl>
                                        <p:attrNameLst>
                                          <p:attrName>ppt_y</p:attrName>
                                        </p:attrNameLst>
                                      </p:cBhvr>
                                      <p:tavLst>
                                        <p:tav tm="0">
                                          <p:val>
                                            <p:strVal val="#ppt_y+.1"/>
                                          </p:val>
                                        </p:tav>
                                        <p:tav tm="100000">
                                          <p:val>
                                            <p:strVal val="#ppt_y"/>
                                          </p:val>
                                        </p:tav>
                                      </p:tavLst>
                                    </p:anim>
                                  </p:childTnLst>
                                </p:cTn>
                              </p:par>
                              <p:par>
                                <p:cTn id="145" presetID="10" presetClass="entr" presetSubtype="0" fill="hold" grpId="0" nodeType="withEffect">
                                  <p:stCondLst>
                                    <p:cond delay="800"/>
                                  </p:stCondLst>
                                  <p:childTnLst>
                                    <p:set>
                                      <p:cBhvr>
                                        <p:cTn id="146" dur="1" fill="hold">
                                          <p:stCondLst>
                                            <p:cond delay="0"/>
                                          </p:stCondLst>
                                        </p:cTn>
                                        <p:tgtEl>
                                          <p:spTgt spid="156">
                                            <p:txEl>
                                              <p:pRg st="0" end="0"/>
                                            </p:txEl>
                                          </p:spTgt>
                                        </p:tgtEl>
                                        <p:attrNameLst>
                                          <p:attrName>style.visibility</p:attrName>
                                        </p:attrNameLst>
                                      </p:cBhvr>
                                      <p:to>
                                        <p:strVal val="visible"/>
                                      </p:to>
                                    </p:set>
                                    <p:animEffect transition="in" filter="fade">
                                      <p:cBhvr>
                                        <p:cTn id="147" dur="500"/>
                                        <p:tgtEl>
                                          <p:spTgt spid="156">
                                            <p:txEl>
                                              <p:pRg st="0" end="0"/>
                                            </p:txEl>
                                          </p:spTgt>
                                        </p:tgtEl>
                                      </p:cBhvr>
                                    </p:animEffect>
                                  </p:childTnLst>
                                </p:cTn>
                              </p:par>
                            </p:childTnLst>
                          </p:cTn>
                        </p:par>
                        <p:par>
                          <p:cTn id="148" fill="hold">
                            <p:stCondLst>
                              <p:cond delay="9500"/>
                            </p:stCondLst>
                            <p:childTnLst>
                              <p:par>
                                <p:cTn id="149" presetID="53" presetClass="entr" presetSubtype="16" fill="hold" grpId="0" nodeType="afterEffect">
                                  <p:stCondLst>
                                    <p:cond delay="0"/>
                                  </p:stCondLst>
                                  <p:childTnLst>
                                    <p:set>
                                      <p:cBhvr>
                                        <p:cTn id="150" dur="1" fill="hold">
                                          <p:stCondLst>
                                            <p:cond delay="0"/>
                                          </p:stCondLst>
                                        </p:cTn>
                                        <p:tgtEl>
                                          <p:spTgt spid="157"/>
                                        </p:tgtEl>
                                        <p:attrNameLst>
                                          <p:attrName>style.visibility</p:attrName>
                                        </p:attrNameLst>
                                      </p:cBhvr>
                                      <p:to>
                                        <p:strVal val="visible"/>
                                      </p:to>
                                    </p:set>
                                    <p:anim calcmode="lin" valueType="num">
                                      <p:cBhvr>
                                        <p:cTn id="151" dur="500" fill="hold"/>
                                        <p:tgtEl>
                                          <p:spTgt spid="157"/>
                                        </p:tgtEl>
                                        <p:attrNameLst>
                                          <p:attrName>ppt_w</p:attrName>
                                        </p:attrNameLst>
                                      </p:cBhvr>
                                      <p:tavLst>
                                        <p:tav tm="0">
                                          <p:val>
                                            <p:fltVal val="0"/>
                                          </p:val>
                                        </p:tav>
                                        <p:tav tm="100000">
                                          <p:val>
                                            <p:strVal val="#ppt_w"/>
                                          </p:val>
                                        </p:tav>
                                      </p:tavLst>
                                    </p:anim>
                                    <p:anim calcmode="lin" valueType="num">
                                      <p:cBhvr>
                                        <p:cTn id="152" dur="500" fill="hold"/>
                                        <p:tgtEl>
                                          <p:spTgt spid="157"/>
                                        </p:tgtEl>
                                        <p:attrNameLst>
                                          <p:attrName>ppt_h</p:attrName>
                                        </p:attrNameLst>
                                      </p:cBhvr>
                                      <p:tavLst>
                                        <p:tav tm="0">
                                          <p:val>
                                            <p:fltVal val="0"/>
                                          </p:val>
                                        </p:tav>
                                        <p:tav tm="100000">
                                          <p:val>
                                            <p:strVal val="#ppt_h"/>
                                          </p:val>
                                        </p:tav>
                                      </p:tavLst>
                                    </p:anim>
                                    <p:animEffect transition="in" filter="fade">
                                      <p:cBhvr>
                                        <p:cTn id="153" dur="500"/>
                                        <p:tgtEl>
                                          <p:spTgt spid="157"/>
                                        </p:tgtEl>
                                      </p:cBhvr>
                                    </p:animEffect>
                                  </p:childTnLst>
                                </p:cTn>
                              </p:par>
                            </p:childTnLst>
                          </p:cTn>
                        </p:par>
                        <p:par>
                          <p:cTn id="154" fill="hold">
                            <p:stCondLst>
                              <p:cond delay="10000"/>
                            </p:stCondLst>
                            <p:childTnLst>
                              <p:par>
                                <p:cTn id="155" presetID="53" presetClass="entr" presetSubtype="16" fill="hold" grpId="0" nodeType="afterEffect">
                                  <p:stCondLst>
                                    <p:cond delay="0"/>
                                  </p:stCondLst>
                                  <p:childTnLst>
                                    <p:set>
                                      <p:cBhvr>
                                        <p:cTn id="156" dur="1" fill="hold">
                                          <p:stCondLst>
                                            <p:cond delay="0"/>
                                          </p:stCondLst>
                                        </p:cTn>
                                        <p:tgtEl>
                                          <p:spTgt spid="158">
                                            <p:txEl>
                                              <p:pRg st="0" end="0"/>
                                            </p:txEl>
                                          </p:spTgt>
                                        </p:tgtEl>
                                        <p:attrNameLst>
                                          <p:attrName>style.visibility</p:attrName>
                                        </p:attrNameLst>
                                      </p:cBhvr>
                                      <p:to>
                                        <p:strVal val="visible"/>
                                      </p:to>
                                    </p:set>
                                    <p:anim calcmode="lin" valueType="num">
                                      <p:cBhvr>
                                        <p:cTn id="157" dur="300" fill="hold"/>
                                        <p:tgtEl>
                                          <p:spTgt spid="158">
                                            <p:txEl>
                                              <p:pRg st="0" end="0"/>
                                            </p:txEl>
                                          </p:spTgt>
                                        </p:tgtEl>
                                        <p:attrNameLst>
                                          <p:attrName>ppt_w</p:attrName>
                                        </p:attrNameLst>
                                      </p:cBhvr>
                                      <p:tavLst>
                                        <p:tav tm="0">
                                          <p:val>
                                            <p:fltVal val="0"/>
                                          </p:val>
                                        </p:tav>
                                        <p:tav tm="100000">
                                          <p:val>
                                            <p:strVal val="#ppt_w"/>
                                          </p:val>
                                        </p:tav>
                                      </p:tavLst>
                                    </p:anim>
                                    <p:anim calcmode="lin" valueType="num">
                                      <p:cBhvr>
                                        <p:cTn id="158" dur="300" fill="hold"/>
                                        <p:tgtEl>
                                          <p:spTgt spid="158">
                                            <p:txEl>
                                              <p:pRg st="0" end="0"/>
                                            </p:txEl>
                                          </p:spTgt>
                                        </p:tgtEl>
                                        <p:attrNameLst>
                                          <p:attrName>ppt_h</p:attrName>
                                        </p:attrNameLst>
                                      </p:cBhvr>
                                      <p:tavLst>
                                        <p:tav tm="0">
                                          <p:val>
                                            <p:fltVal val="0"/>
                                          </p:val>
                                        </p:tav>
                                        <p:tav tm="100000">
                                          <p:val>
                                            <p:strVal val="#ppt_h"/>
                                          </p:val>
                                        </p:tav>
                                      </p:tavLst>
                                    </p:anim>
                                    <p:animEffect transition="in" filter="fade">
                                      <p:cBhvr>
                                        <p:cTn id="159" dur="300"/>
                                        <p:tgtEl>
                                          <p:spTgt spid="158">
                                            <p:txEl>
                                              <p:pRg st="0" end="0"/>
                                            </p:txEl>
                                          </p:spTgt>
                                        </p:tgtEl>
                                      </p:cBhvr>
                                    </p:animEffect>
                                  </p:childTnLst>
                                </p:cTn>
                              </p:par>
                            </p:childTnLst>
                          </p:cTn>
                        </p:par>
                        <p:par>
                          <p:cTn id="160" fill="hold">
                            <p:stCondLst>
                              <p:cond delay="10500"/>
                            </p:stCondLst>
                            <p:childTnLst>
                              <p:par>
                                <p:cTn id="161" presetID="6" presetClass="entr" presetSubtype="16" fill="hold" grpId="0" nodeType="afterEffect">
                                  <p:stCondLst>
                                    <p:cond delay="0"/>
                                  </p:stCondLst>
                                  <p:childTnLst>
                                    <p:set>
                                      <p:cBhvr>
                                        <p:cTn id="162" dur="1" fill="hold">
                                          <p:stCondLst>
                                            <p:cond delay="0"/>
                                          </p:stCondLst>
                                        </p:cTn>
                                        <p:tgtEl>
                                          <p:spTgt spid="153"/>
                                        </p:tgtEl>
                                        <p:attrNameLst>
                                          <p:attrName>style.visibility</p:attrName>
                                        </p:attrNameLst>
                                      </p:cBhvr>
                                      <p:to>
                                        <p:strVal val="visible"/>
                                      </p:to>
                                    </p:set>
                                    <p:animEffect transition="in" filter="circle(in)">
                                      <p:cBhvr>
                                        <p:cTn id="163" dur="1000"/>
                                        <p:tgtEl>
                                          <p:spTgt spid="153"/>
                                        </p:tgtEl>
                                      </p:cBhvr>
                                    </p:animEffect>
                                  </p:childTnLst>
                                </p:cTn>
                              </p:par>
                            </p:childTnLst>
                          </p:cTn>
                        </p:par>
                        <p:par>
                          <p:cTn id="164" fill="hold">
                            <p:stCondLst>
                              <p:cond delay="11500"/>
                            </p:stCondLst>
                            <p:childTnLst>
                              <p:par>
                                <p:cTn id="165" presetID="53" presetClass="entr" presetSubtype="16" fill="hold" grpId="0" nodeType="afterEffect" nodePh="1">
                                  <p:stCondLst>
                                    <p:cond delay="0"/>
                                  </p:stCondLst>
                                  <p:endCondLst>
                                    <p:cond evt="begin" delay="0">
                                      <p:tn val="165"/>
                                    </p:cond>
                                  </p:endCondLst>
                                  <p:childTnLst>
                                    <p:set>
                                      <p:cBhvr>
                                        <p:cTn id="166" dur="1" fill="hold">
                                          <p:stCondLst>
                                            <p:cond delay="0"/>
                                          </p:stCondLst>
                                        </p:cTn>
                                        <p:tgtEl>
                                          <p:spTgt spid="159"/>
                                        </p:tgtEl>
                                        <p:attrNameLst>
                                          <p:attrName>style.visibility</p:attrName>
                                        </p:attrNameLst>
                                      </p:cBhvr>
                                      <p:to>
                                        <p:strVal val="visible"/>
                                      </p:to>
                                    </p:set>
                                    <p:anim calcmode="lin" valueType="num">
                                      <p:cBhvr>
                                        <p:cTn id="167" dur="500" fill="hold"/>
                                        <p:tgtEl>
                                          <p:spTgt spid="159"/>
                                        </p:tgtEl>
                                        <p:attrNameLst>
                                          <p:attrName>ppt_w</p:attrName>
                                        </p:attrNameLst>
                                      </p:cBhvr>
                                      <p:tavLst>
                                        <p:tav tm="0">
                                          <p:val>
                                            <p:fltVal val="0"/>
                                          </p:val>
                                        </p:tav>
                                        <p:tav tm="100000">
                                          <p:val>
                                            <p:strVal val="#ppt_w"/>
                                          </p:val>
                                        </p:tav>
                                      </p:tavLst>
                                    </p:anim>
                                    <p:anim calcmode="lin" valueType="num">
                                      <p:cBhvr>
                                        <p:cTn id="168" dur="500" fill="hold"/>
                                        <p:tgtEl>
                                          <p:spTgt spid="159"/>
                                        </p:tgtEl>
                                        <p:attrNameLst>
                                          <p:attrName>ppt_h</p:attrName>
                                        </p:attrNameLst>
                                      </p:cBhvr>
                                      <p:tavLst>
                                        <p:tav tm="0">
                                          <p:val>
                                            <p:fltVal val="0"/>
                                          </p:val>
                                        </p:tav>
                                        <p:tav tm="100000">
                                          <p:val>
                                            <p:strVal val="#ppt_h"/>
                                          </p:val>
                                        </p:tav>
                                      </p:tavLst>
                                    </p:anim>
                                    <p:animEffect transition="in" filter="fade">
                                      <p:cBhvr>
                                        <p:cTn id="169"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90" grpId="0" animBg="1"/>
      <p:bldP spid="94" grpId="0" build="p">
        <p:tmplLst>
          <p:tmpl lvl="1">
            <p:tnLst>
              <p:par>
                <p:cTn presetID="42" presetClass="entr" presetSubtype="0" fill="hold" nodeType="withEffect">
                  <p:stCondLst>
                    <p:cond delay="200"/>
                  </p:stCondLst>
                  <p:childTnLst>
                    <p:set>
                      <p:cBhvr>
                        <p:cTn dur="1" fill="hold">
                          <p:stCondLst>
                            <p:cond delay="0"/>
                          </p:stCondLst>
                        </p:cTn>
                        <p:tgtEl>
                          <p:spTgt spid="94"/>
                        </p:tgtEl>
                        <p:attrNameLst>
                          <p:attrName>style.visibility</p:attrName>
                        </p:attrNameLst>
                      </p:cBhvr>
                      <p:to>
                        <p:strVal val="visible"/>
                      </p:to>
                    </p:set>
                    <p:animEffect transition="in" filter="fade">
                      <p:cBhvr>
                        <p:cTn dur="400"/>
                        <p:tgtEl>
                          <p:spTgt spid="94"/>
                        </p:tgtEl>
                      </p:cBhvr>
                    </p:animEffect>
                    <p:anim calcmode="lin" valueType="num">
                      <p:cBhvr>
                        <p:cTn dur="400" fill="hold"/>
                        <p:tgtEl>
                          <p:spTgt spid="94"/>
                        </p:tgtEl>
                        <p:attrNameLst>
                          <p:attrName>ppt_x</p:attrName>
                        </p:attrNameLst>
                      </p:cBhvr>
                      <p:tavLst>
                        <p:tav tm="0">
                          <p:val>
                            <p:strVal val="#ppt_x"/>
                          </p:val>
                        </p:tav>
                        <p:tav tm="100000">
                          <p:val>
                            <p:strVal val="#ppt_x"/>
                          </p:val>
                        </p:tav>
                      </p:tavLst>
                    </p:anim>
                    <p:anim calcmode="lin" valueType="num">
                      <p:cBhvr>
                        <p:cTn dur="400" fill="hold"/>
                        <p:tgtEl>
                          <p:spTgt spid="94"/>
                        </p:tgtEl>
                        <p:attrNameLst>
                          <p:attrName>ppt_y</p:attrName>
                        </p:attrNameLst>
                      </p:cBhvr>
                      <p:tavLst>
                        <p:tav tm="0">
                          <p:val>
                            <p:strVal val="#ppt_y+.1"/>
                          </p:val>
                        </p:tav>
                        <p:tav tm="100000">
                          <p:val>
                            <p:strVal val="#ppt_y"/>
                          </p:val>
                        </p:tav>
                      </p:tavLst>
                    </p:anim>
                  </p:childTnLst>
                </p:cTn>
              </p:par>
            </p:tnLst>
          </p:tmpl>
        </p:tmplLst>
      </p:bldP>
      <p:bldP spid="95" grpId="0" build="p">
        <p:tmplLst>
          <p:tmpl lvl="1">
            <p:tnLst>
              <p:par>
                <p:cTn presetID="42" presetClass="entr" presetSubtype="0" fill="hold" nodeType="withEffect">
                  <p:stCondLst>
                    <p:cond delay="200"/>
                  </p:stCondLst>
                  <p:childTnLst>
                    <p:set>
                      <p:cBhvr>
                        <p:cTn dur="1" fill="hold">
                          <p:stCondLst>
                            <p:cond delay="0"/>
                          </p:stCondLst>
                        </p:cTn>
                        <p:tgtEl>
                          <p:spTgt spid="95"/>
                        </p:tgtEl>
                        <p:attrNameLst>
                          <p:attrName>style.visibility</p:attrName>
                        </p:attrNameLst>
                      </p:cBhvr>
                      <p:to>
                        <p:strVal val="visible"/>
                      </p:to>
                    </p:set>
                    <p:animEffect transition="in" filter="fade">
                      <p:cBhvr>
                        <p:cTn dur="500"/>
                        <p:tgtEl>
                          <p:spTgt spid="95"/>
                        </p:tgtEl>
                      </p:cBhvr>
                    </p:animEffect>
                    <p:anim calcmode="lin" valueType="num">
                      <p:cBhvr>
                        <p:cTn dur="500" fill="hold"/>
                        <p:tgtEl>
                          <p:spTgt spid="95"/>
                        </p:tgtEl>
                        <p:attrNameLst>
                          <p:attrName>ppt_x</p:attrName>
                        </p:attrNameLst>
                      </p:cBhvr>
                      <p:tavLst>
                        <p:tav tm="0">
                          <p:val>
                            <p:strVal val="#ppt_x"/>
                          </p:val>
                        </p:tav>
                        <p:tav tm="100000">
                          <p:val>
                            <p:strVal val="#ppt_x"/>
                          </p:val>
                        </p:tav>
                      </p:tavLst>
                    </p:anim>
                    <p:anim calcmode="lin" valueType="num">
                      <p:cBhvr>
                        <p:cTn dur="500" fill="hold"/>
                        <p:tgtEl>
                          <p:spTgt spid="95"/>
                        </p:tgtEl>
                        <p:attrNameLst>
                          <p:attrName>ppt_y</p:attrName>
                        </p:attrNameLst>
                      </p:cBhvr>
                      <p:tavLst>
                        <p:tav tm="0">
                          <p:val>
                            <p:strVal val="#ppt_y+.1"/>
                          </p:val>
                        </p:tav>
                        <p:tav tm="100000">
                          <p:val>
                            <p:strVal val="#ppt_y"/>
                          </p:val>
                        </p:tav>
                      </p:tavLst>
                    </p:anim>
                  </p:childTnLst>
                </p:cTn>
              </p:par>
            </p:tnLst>
          </p:tmpl>
        </p:tmplLst>
      </p:bldP>
      <p:bldP spid="96" grpId="0" build="p">
        <p:tmplLst>
          <p:tmpl lvl="1">
            <p:tnLst>
              <p:par>
                <p:cTn presetID="10" presetClass="entr" presetSubtype="0" fill="hold" nodeType="withEffect">
                  <p:stCondLst>
                    <p:cond delay="800"/>
                  </p:stCondLst>
                  <p:childTnLst>
                    <p:set>
                      <p:cBhvr>
                        <p:cTn dur="1" fill="hold">
                          <p:stCondLst>
                            <p:cond delay="0"/>
                          </p:stCondLst>
                        </p:cTn>
                        <p:tgtEl>
                          <p:spTgt spid="96"/>
                        </p:tgtEl>
                        <p:attrNameLst>
                          <p:attrName>style.visibility</p:attrName>
                        </p:attrNameLst>
                      </p:cBhvr>
                      <p:to>
                        <p:strVal val="visible"/>
                      </p:to>
                    </p:set>
                    <p:animEffect transition="in" filter="fade">
                      <p:cBhvr>
                        <p:cTn dur="500"/>
                        <p:tgtEl>
                          <p:spTgt spid="96"/>
                        </p:tgtEl>
                      </p:cBhvr>
                    </p:animEffect>
                  </p:childTnLst>
                </p:cTn>
              </p:par>
            </p:tnLst>
          </p:tmpl>
        </p:tmplLst>
      </p:bldP>
      <p:bldP spid="106" grpId="0" animBg="1"/>
      <p:bldP spid="110" grpId="0" build="p">
        <p:tmplLst>
          <p:tmpl lvl="1">
            <p:tnLst>
              <p:par>
                <p:cTn presetID="53" presetClass="entr" presetSubtype="16" fill="hold" nodeType="afterEffect">
                  <p:stCondLst>
                    <p:cond delay="0"/>
                  </p:stCondLst>
                  <p:childTnLst>
                    <p:set>
                      <p:cBhvr>
                        <p:cTn dur="1" fill="hold">
                          <p:stCondLst>
                            <p:cond delay="0"/>
                          </p:stCondLst>
                        </p:cTn>
                        <p:tgtEl>
                          <p:spTgt spid="110"/>
                        </p:tgtEl>
                        <p:attrNameLst>
                          <p:attrName>style.visibility</p:attrName>
                        </p:attrNameLst>
                      </p:cBhvr>
                      <p:to>
                        <p:strVal val="visible"/>
                      </p:to>
                    </p:set>
                    <p:anim calcmode="lin" valueType="num">
                      <p:cBhvr>
                        <p:cTn dur="300" fill="hold"/>
                        <p:tgtEl>
                          <p:spTgt spid="110"/>
                        </p:tgtEl>
                        <p:attrNameLst>
                          <p:attrName>ppt_w</p:attrName>
                        </p:attrNameLst>
                      </p:cBhvr>
                      <p:tavLst>
                        <p:tav tm="0">
                          <p:val>
                            <p:fltVal val="0"/>
                          </p:val>
                        </p:tav>
                        <p:tav tm="100000">
                          <p:val>
                            <p:strVal val="#ppt_w"/>
                          </p:val>
                        </p:tav>
                      </p:tavLst>
                    </p:anim>
                    <p:anim calcmode="lin" valueType="num">
                      <p:cBhvr>
                        <p:cTn dur="300" fill="hold"/>
                        <p:tgtEl>
                          <p:spTgt spid="110"/>
                        </p:tgtEl>
                        <p:attrNameLst>
                          <p:attrName>ppt_h</p:attrName>
                        </p:attrNameLst>
                      </p:cBhvr>
                      <p:tavLst>
                        <p:tav tm="0">
                          <p:val>
                            <p:fltVal val="0"/>
                          </p:val>
                        </p:tav>
                        <p:tav tm="100000">
                          <p:val>
                            <p:strVal val="#ppt_h"/>
                          </p:val>
                        </p:tav>
                      </p:tavLst>
                    </p:anim>
                    <p:animEffect transition="in" filter="fade">
                      <p:cBhvr>
                        <p:cTn dur="300"/>
                        <p:tgtEl>
                          <p:spTgt spid="110"/>
                        </p:tgtEl>
                      </p:cBhvr>
                    </p:animEffect>
                  </p:childTnLst>
                </p:cTn>
              </p:par>
            </p:tnLst>
          </p:tmpl>
        </p:tmplLst>
      </p:bldP>
      <p:bldP spid="114" grpId="0"/>
      <p:bldP spid="118" grpId="0" animBg="1"/>
      <p:bldP spid="121" grpId="0" build="p">
        <p:tmplLst>
          <p:tmpl lvl="1">
            <p:tnLst>
              <p:par>
                <p:cTn presetID="42" presetClass="entr" presetSubtype="0" fill="hold" nodeType="withEffect">
                  <p:stCondLst>
                    <p:cond delay="200"/>
                  </p:stCondLst>
                  <p:childTnLst>
                    <p:set>
                      <p:cBhvr>
                        <p:cTn dur="1" fill="hold">
                          <p:stCondLst>
                            <p:cond delay="0"/>
                          </p:stCondLst>
                        </p:cTn>
                        <p:tgtEl>
                          <p:spTgt spid="121"/>
                        </p:tgtEl>
                        <p:attrNameLst>
                          <p:attrName>style.visibility</p:attrName>
                        </p:attrNameLst>
                      </p:cBhvr>
                      <p:to>
                        <p:strVal val="visible"/>
                      </p:to>
                    </p:set>
                    <p:animEffect transition="in" filter="fade">
                      <p:cBhvr>
                        <p:cTn dur="400"/>
                        <p:tgtEl>
                          <p:spTgt spid="121"/>
                        </p:tgtEl>
                      </p:cBhvr>
                    </p:animEffect>
                    <p:anim calcmode="lin" valueType="num">
                      <p:cBhvr>
                        <p:cTn dur="400" fill="hold"/>
                        <p:tgtEl>
                          <p:spTgt spid="121"/>
                        </p:tgtEl>
                        <p:attrNameLst>
                          <p:attrName>ppt_x</p:attrName>
                        </p:attrNameLst>
                      </p:cBhvr>
                      <p:tavLst>
                        <p:tav tm="0">
                          <p:val>
                            <p:strVal val="#ppt_x"/>
                          </p:val>
                        </p:tav>
                        <p:tav tm="100000">
                          <p:val>
                            <p:strVal val="#ppt_x"/>
                          </p:val>
                        </p:tav>
                      </p:tavLst>
                    </p:anim>
                    <p:anim calcmode="lin" valueType="num">
                      <p:cBhvr>
                        <p:cTn dur="400" fill="hold"/>
                        <p:tgtEl>
                          <p:spTgt spid="121"/>
                        </p:tgtEl>
                        <p:attrNameLst>
                          <p:attrName>ppt_y</p:attrName>
                        </p:attrNameLst>
                      </p:cBhvr>
                      <p:tavLst>
                        <p:tav tm="0">
                          <p:val>
                            <p:strVal val="#ppt_y+.1"/>
                          </p:val>
                        </p:tav>
                        <p:tav tm="100000">
                          <p:val>
                            <p:strVal val="#ppt_y"/>
                          </p:val>
                        </p:tav>
                      </p:tavLst>
                    </p:anim>
                  </p:childTnLst>
                </p:cTn>
              </p:par>
            </p:tnLst>
          </p:tmpl>
        </p:tmplLst>
      </p:bldP>
      <p:bldP spid="122" grpId="0" build="p">
        <p:tmplLst>
          <p:tmpl lvl="1">
            <p:tnLst>
              <p:par>
                <p:cTn presetID="42" presetClass="entr" presetSubtype="0" fill="hold" nodeType="withEffect">
                  <p:stCondLst>
                    <p:cond delay="200"/>
                  </p:stCondLst>
                  <p:childTnLst>
                    <p:set>
                      <p:cBhvr>
                        <p:cTn dur="1" fill="hold">
                          <p:stCondLst>
                            <p:cond delay="0"/>
                          </p:stCondLst>
                        </p:cTn>
                        <p:tgtEl>
                          <p:spTgt spid="122"/>
                        </p:tgtEl>
                        <p:attrNameLst>
                          <p:attrName>style.visibility</p:attrName>
                        </p:attrNameLst>
                      </p:cBhvr>
                      <p:to>
                        <p:strVal val="visible"/>
                      </p:to>
                    </p:set>
                    <p:animEffect transition="in" filter="fade">
                      <p:cBhvr>
                        <p:cTn dur="500"/>
                        <p:tgtEl>
                          <p:spTgt spid="122"/>
                        </p:tgtEl>
                      </p:cBhvr>
                    </p:animEffect>
                    <p:anim calcmode="lin" valueType="num">
                      <p:cBhvr>
                        <p:cTn dur="500" fill="hold"/>
                        <p:tgtEl>
                          <p:spTgt spid="122"/>
                        </p:tgtEl>
                        <p:attrNameLst>
                          <p:attrName>ppt_x</p:attrName>
                        </p:attrNameLst>
                      </p:cBhvr>
                      <p:tavLst>
                        <p:tav tm="0">
                          <p:val>
                            <p:strVal val="#ppt_x"/>
                          </p:val>
                        </p:tav>
                        <p:tav tm="100000">
                          <p:val>
                            <p:strVal val="#ppt_x"/>
                          </p:val>
                        </p:tav>
                      </p:tavLst>
                    </p:anim>
                    <p:anim calcmode="lin" valueType="num">
                      <p:cBhvr>
                        <p:cTn dur="500" fill="hold"/>
                        <p:tgtEl>
                          <p:spTgt spid="122"/>
                        </p:tgtEl>
                        <p:attrNameLst>
                          <p:attrName>ppt_y</p:attrName>
                        </p:attrNameLst>
                      </p:cBhvr>
                      <p:tavLst>
                        <p:tav tm="0">
                          <p:val>
                            <p:strVal val="#ppt_y+.1"/>
                          </p:val>
                        </p:tav>
                        <p:tav tm="100000">
                          <p:val>
                            <p:strVal val="#ppt_y"/>
                          </p:val>
                        </p:tav>
                      </p:tavLst>
                    </p:anim>
                  </p:childTnLst>
                </p:cTn>
              </p:par>
            </p:tnLst>
          </p:tmpl>
        </p:tmplLst>
      </p:bldP>
      <p:bldP spid="123" grpId="0" build="p">
        <p:tmplLst>
          <p:tmpl lvl="1">
            <p:tnLst>
              <p:par>
                <p:cTn presetID="10" presetClass="entr" presetSubtype="0" fill="hold" nodeType="withEffect">
                  <p:stCondLst>
                    <p:cond delay="800"/>
                  </p:stCondLst>
                  <p:childTnLst>
                    <p:set>
                      <p:cBhvr>
                        <p:cTn dur="1" fill="hold">
                          <p:stCondLst>
                            <p:cond delay="0"/>
                          </p:stCondLst>
                        </p:cTn>
                        <p:tgtEl>
                          <p:spTgt spid="123"/>
                        </p:tgtEl>
                        <p:attrNameLst>
                          <p:attrName>style.visibility</p:attrName>
                        </p:attrNameLst>
                      </p:cBhvr>
                      <p:to>
                        <p:strVal val="visible"/>
                      </p:to>
                    </p:set>
                    <p:animEffect transition="in" filter="fade">
                      <p:cBhvr>
                        <p:cTn dur="500"/>
                        <p:tgtEl>
                          <p:spTgt spid="123"/>
                        </p:tgtEl>
                      </p:cBhvr>
                    </p:animEffect>
                  </p:childTnLst>
                </p:cTn>
              </p:par>
            </p:tnLst>
          </p:tmpl>
        </p:tmplLst>
      </p:bldP>
      <p:bldP spid="130" grpId="0" animBg="1"/>
      <p:bldP spid="133" grpId="0" build="p">
        <p:tmplLst>
          <p:tmpl lvl="1">
            <p:tnLst>
              <p:par>
                <p:cTn presetID="53" presetClass="entr" presetSubtype="16" fill="hold" nodeType="afterEffect">
                  <p:stCondLst>
                    <p:cond delay="0"/>
                  </p:stCondLst>
                  <p:childTnLst>
                    <p:set>
                      <p:cBhvr>
                        <p:cTn dur="1" fill="hold">
                          <p:stCondLst>
                            <p:cond delay="0"/>
                          </p:stCondLst>
                        </p:cTn>
                        <p:tgtEl>
                          <p:spTgt spid="133"/>
                        </p:tgtEl>
                        <p:attrNameLst>
                          <p:attrName>style.visibility</p:attrName>
                        </p:attrNameLst>
                      </p:cBhvr>
                      <p:to>
                        <p:strVal val="visible"/>
                      </p:to>
                    </p:set>
                    <p:anim calcmode="lin" valueType="num">
                      <p:cBhvr>
                        <p:cTn dur="300" fill="hold"/>
                        <p:tgtEl>
                          <p:spTgt spid="133"/>
                        </p:tgtEl>
                        <p:attrNameLst>
                          <p:attrName>ppt_w</p:attrName>
                        </p:attrNameLst>
                      </p:cBhvr>
                      <p:tavLst>
                        <p:tav tm="0">
                          <p:val>
                            <p:fltVal val="0"/>
                          </p:val>
                        </p:tav>
                        <p:tav tm="100000">
                          <p:val>
                            <p:strVal val="#ppt_w"/>
                          </p:val>
                        </p:tav>
                      </p:tavLst>
                    </p:anim>
                    <p:anim calcmode="lin" valueType="num">
                      <p:cBhvr>
                        <p:cTn dur="300" fill="hold"/>
                        <p:tgtEl>
                          <p:spTgt spid="133"/>
                        </p:tgtEl>
                        <p:attrNameLst>
                          <p:attrName>ppt_h</p:attrName>
                        </p:attrNameLst>
                      </p:cBhvr>
                      <p:tavLst>
                        <p:tav tm="0">
                          <p:val>
                            <p:fltVal val="0"/>
                          </p:val>
                        </p:tav>
                        <p:tav tm="100000">
                          <p:val>
                            <p:strVal val="#ppt_h"/>
                          </p:val>
                        </p:tav>
                      </p:tavLst>
                    </p:anim>
                    <p:animEffect transition="in" filter="fade">
                      <p:cBhvr>
                        <p:cTn dur="300"/>
                        <p:tgtEl>
                          <p:spTgt spid="133"/>
                        </p:tgtEl>
                      </p:cBhvr>
                    </p:animEffect>
                  </p:childTnLst>
                </p:cTn>
              </p:par>
            </p:tnLst>
          </p:tmpl>
        </p:tmplLst>
      </p:bldP>
      <p:bldP spid="136" grpId="0"/>
      <p:bldP spid="139" grpId="0" animBg="1"/>
      <p:bldP spid="141" grpId="0" build="p">
        <p:tmplLst>
          <p:tmpl lvl="1">
            <p:tnLst>
              <p:par>
                <p:cTn presetID="42" presetClass="entr" presetSubtype="0" fill="hold" nodeType="withEffect">
                  <p:stCondLst>
                    <p:cond delay="200"/>
                  </p:stCondLst>
                  <p:childTnLst>
                    <p:set>
                      <p:cBhvr>
                        <p:cTn dur="1" fill="hold">
                          <p:stCondLst>
                            <p:cond delay="0"/>
                          </p:stCondLst>
                        </p:cTn>
                        <p:tgtEl>
                          <p:spTgt spid="141"/>
                        </p:tgtEl>
                        <p:attrNameLst>
                          <p:attrName>style.visibility</p:attrName>
                        </p:attrNameLst>
                      </p:cBhvr>
                      <p:to>
                        <p:strVal val="visible"/>
                      </p:to>
                    </p:set>
                    <p:animEffect transition="in" filter="fade">
                      <p:cBhvr>
                        <p:cTn dur="400"/>
                        <p:tgtEl>
                          <p:spTgt spid="141"/>
                        </p:tgtEl>
                      </p:cBhvr>
                    </p:animEffect>
                    <p:anim calcmode="lin" valueType="num">
                      <p:cBhvr>
                        <p:cTn dur="400" fill="hold"/>
                        <p:tgtEl>
                          <p:spTgt spid="141"/>
                        </p:tgtEl>
                        <p:attrNameLst>
                          <p:attrName>ppt_x</p:attrName>
                        </p:attrNameLst>
                      </p:cBhvr>
                      <p:tavLst>
                        <p:tav tm="0">
                          <p:val>
                            <p:strVal val="#ppt_x"/>
                          </p:val>
                        </p:tav>
                        <p:tav tm="100000">
                          <p:val>
                            <p:strVal val="#ppt_x"/>
                          </p:val>
                        </p:tav>
                      </p:tavLst>
                    </p:anim>
                    <p:anim calcmode="lin" valueType="num">
                      <p:cBhvr>
                        <p:cTn dur="400" fill="hold"/>
                        <p:tgtEl>
                          <p:spTgt spid="141"/>
                        </p:tgtEl>
                        <p:attrNameLst>
                          <p:attrName>ppt_y</p:attrName>
                        </p:attrNameLst>
                      </p:cBhvr>
                      <p:tavLst>
                        <p:tav tm="0">
                          <p:val>
                            <p:strVal val="#ppt_y+.1"/>
                          </p:val>
                        </p:tav>
                        <p:tav tm="100000">
                          <p:val>
                            <p:strVal val="#ppt_y"/>
                          </p:val>
                        </p:tav>
                      </p:tavLst>
                    </p:anim>
                  </p:childTnLst>
                </p:cTn>
              </p:par>
            </p:tnLst>
          </p:tmpl>
        </p:tmplLst>
      </p:bldP>
      <p:bldP spid="142" grpId="0" build="p">
        <p:tmplLst>
          <p:tmpl lvl="1">
            <p:tnLst>
              <p:par>
                <p:cTn presetID="42" presetClass="entr" presetSubtype="0" fill="hold" nodeType="withEffect">
                  <p:stCondLst>
                    <p:cond delay="200"/>
                  </p:stCondLst>
                  <p:childTnLst>
                    <p:set>
                      <p:cBhvr>
                        <p:cTn dur="1" fill="hold">
                          <p:stCondLst>
                            <p:cond delay="0"/>
                          </p:stCondLst>
                        </p:cTn>
                        <p:tgtEl>
                          <p:spTgt spid="142"/>
                        </p:tgtEl>
                        <p:attrNameLst>
                          <p:attrName>style.visibility</p:attrName>
                        </p:attrNameLst>
                      </p:cBhvr>
                      <p:to>
                        <p:strVal val="visible"/>
                      </p:to>
                    </p:set>
                    <p:animEffect transition="in" filter="fade">
                      <p:cBhvr>
                        <p:cTn dur="500"/>
                        <p:tgtEl>
                          <p:spTgt spid="142"/>
                        </p:tgtEl>
                      </p:cBhvr>
                    </p:animEffect>
                    <p:anim calcmode="lin" valueType="num">
                      <p:cBhvr>
                        <p:cTn dur="500" fill="hold"/>
                        <p:tgtEl>
                          <p:spTgt spid="142"/>
                        </p:tgtEl>
                        <p:attrNameLst>
                          <p:attrName>ppt_x</p:attrName>
                        </p:attrNameLst>
                      </p:cBhvr>
                      <p:tavLst>
                        <p:tav tm="0">
                          <p:val>
                            <p:strVal val="#ppt_x"/>
                          </p:val>
                        </p:tav>
                        <p:tav tm="100000">
                          <p:val>
                            <p:strVal val="#ppt_x"/>
                          </p:val>
                        </p:tav>
                      </p:tavLst>
                    </p:anim>
                    <p:anim calcmode="lin" valueType="num">
                      <p:cBhvr>
                        <p:cTn dur="500" fill="hold"/>
                        <p:tgtEl>
                          <p:spTgt spid="142"/>
                        </p:tgtEl>
                        <p:attrNameLst>
                          <p:attrName>ppt_y</p:attrName>
                        </p:attrNameLst>
                      </p:cBhvr>
                      <p:tavLst>
                        <p:tav tm="0">
                          <p:val>
                            <p:strVal val="#ppt_y+.1"/>
                          </p:val>
                        </p:tav>
                        <p:tav tm="100000">
                          <p:val>
                            <p:strVal val="#ppt_y"/>
                          </p:val>
                        </p:tav>
                      </p:tavLst>
                    </p:anim>
                  </p:childTnLst>
                </p:cTn>
              </p:par>
            </p:tnLst>
          </p:tmpl>
        </p:tmplLst>
      </p:bldP>
      <p:bldP spid="143" grpId="0" build="p">
        <p:tmplLst>
          <p:tmpl lvl="1">
            <p:tnLst>
              <p:par>
                <p:cTn presetID="10" presetClass="entr" presetSubtype="0" fill="hold" nodeType="withEffect">
                  <p:stCondLst>
                    <p:cond delay="800"/>
                  </p:stCondLst>
                  <p:childTnLst>
                    <p:set>
                      <p:cBhvr>
                        <p:cTn dur="1" fill="hold">
                          <p:stCondLst>
                            <p:cond delay="0"/>
                          </p:stCondLst>
                        </p:cTn>
                        <p:tgtEl>
                          <p:spTgt spid="143"/>
                        </p:tgtEl>
                        <p:attrNameLst>
                          <p:attrName>style.visibility</p:attrName>
                        </p:attrNameLst>
                      </p:cBhvr>
                      <p:to>
                        <p:strVal val="visible"/>
                      </p:to>
                    </p:set>
                    <p:animEffect transition="in" filter="fade">
                      <p:cBhvr>
                        <p:cTn dur="500"/>
                        <p:tgtEl>
                          <p:spTgt spid="143"/>
                        </p:tgtEl>
                      </p:cBhvr>
                    </p:animEffect>
                  </p:childTnLst>
                </p:cTn>
              </p:par>
            </p:tnLst>
          </p:tmpl>
        </p:tmplLst>
      </p:bldP>
      <p:bldP spid="147" grpId="0" animBg="1"/>
      <p:bldP spid="149" grpId="0" build="p">
        <p:tmplLst>
          <p:tmpl lvl="1">
            <p:tnLst>
              <p:par>
                <p:cTn presetID="53" presetClass="entr" presetSubtype="16" fill="hold" nodeType="afterEffect">
                  <p:stCondLst>
                    <p:cond delay="0"/>
                  </p:stCondLst>
                  <p:childTnLst>
                    <p:set>
                      <p:cBhvr>
                        <p:cTn dur="1" fill="hold">
                          <p:stCondLst>
                            <p:cond delay="0"/>
                          </p:stCondLst>
                        </p:cTn>
                        <p:tgtEl>
                          <p:spTgt spid="149"/>
                        </p:tgtEl>
                        <p:attrNameLst>
                          <p:attrName>style.visibility</p:attrName>
                        </p:attrNameLst>
                      </p:cBhvr>
                      <p:to>
                        <p:strVal val="visible"/>
                      </p:to>
                    </p:set>
                    <p:anim calcmode="lin" valueType="num">
                      <p:cBhvr>
                        <p:cTn dur="300" fill="hold"/>
                        <p:tgtEl>
                          <p:spTgt spid="149"/>
                        </p:tgtEl>
                        <p:attrNameLst>
                          <p:attrName>ppt_w</p:attrName>
                        </p:attrNameLst>
                      </p:cBhvr>
                      <p:tavLst>
                        <p:tav tm="0">
                          <p:val>
                            <p:fltVal val="0"/>
                          </p:val>
                        </p:tav>
                        <p:tav tm="100000">
                          <p:val>
                            <p:strVal val="#ppt_w"/>
                          </p:val>
                        </p:tav>
                      </p:tavLst>
                    </p:anim>
                    <p:anim calcmode="lin" valueType="num">
                      <p:cBhvr>
                        <p:cTn dur="300" fill="hold"/>
                        <p:tgtEl>
                          <p:spTgt spid="149"/>
                        </p:tgtEl>
                        <p:attrNameLst>
                          <p:attrName>ppt_h</p:attrName>
                        </p:attrNameLst>
                      </p:cBhvr>
                      <p:tavLst>
                        <p:tav tm="0">
                          <p:val>
                            <p:fltVal val="0"/>
                          </p:val>
                        </p:tav>
                        <p:tav tm="100000">
                          <p:val>
                            <p:strVal val="#ppt_h"/>
                          </p:val>
                        </p:tav>
                      </p:tavLst>
                    </p:anim>
                    <p:animEffect transition="in" filter="fade">
                      <p:cBhvr>
                        <p:cTn dur="300"/>
                        <p:tgtEl>
                          <p:spTgt spid="149"/>
                        </p:tgtEl>
                      </p:cBhvr>
                    </p:animEffect>
                  </p:childTnLst>
                </p:cTn>
              </p:par>
            </p:tnLst>
          </p:tmpl>
        </p:tmplLst>
      </p:bldP>
      <p:bldP spid="151" grpId="0"/>
      <p:bldP spid="153" grpId="0" animBg="1"/>
      <p:bldP spid="154" grpId="0" build="p">
        <p:tmplLst>
          <p:tmpl lvl="1">
            <p:tnLst>
              <p:par>
                <p:cTn presetID="42" presetClass="entr" presetSubtype="0" fill="hold" nodeType="withEffect">
                  <p:stCondLst>
                    <p:cond delay="200"/>
                  </p:stCondLst>
                  <p:childTnLst>
                    <p:set>
                      <p:cBhvr>
                        <p:cTn dur="1" fill="hold">
                          <p:stCondLst>
                            <p:cond delay="0"/>
                          </p:stCondLst>
                        </p:cTn>
                        <p:tgtEl>
                          <p:spTgt spid="154"/>
                        </p:tgtEl>
                        <p:attrNameLst>
                          <p:attrName>style.visibility</p:attrName>
                        </p:attrNameLst>
                      </p:cBhvr>
                      <p:to>
                        <p:strVal val="visible"/>
                      </p:to>
                    </p:set>
                    <p:animEffect transition="in" filter="fade">
                      <p:cBhvr>
                        <p:cTn dur="400"/>
                        <p:tgtEl>
                          <p:spTgt spid="154"/>
                        </p:tgtEl>
                      </p:cBhvr>
                    </p:animEffect>
                    <p:anim calcmode="lin" valueType="num">
                      <p:cBhvr>
                        <p:cTn dur="400" fill="hold"/>
                        <p:tgtEl>
                          <p:spTgt spid="154"/>
                        </p:tgtEl>
                        <p:attrNameLst>
                          <p:attrName>ppt_x</p:attrName>
                        </p:attrNameLst>
                      </p:cBhvr>
                      <p:tavLst>
                        <p:tav tm="0">
                          <p:val>
                            <p:strVal val="#ppt_x"/>
                          </p:val>
                        </p:tav>
                        <p:tav tm="100000">
                          <p:val>
                            <p:strVal val="#ppt_x"/>
                          </p:val>
                        </p:tav>
                      </p:tavLst>
                    </p:anim>
                    <p:anim calcmode="lin" valueType="num">
                      <p:cBhvr>
                        <p:cTn dur="400" fill="hold"/>
                        <p:tgtEl>
                          <p:spTgt spid="154"/>
                        </p:tgtEl>
                        <p:attrNameLst>
                          <p:attrName>ppt_y</p:attrName>
                        </p:attrNameLst>
                      </p:cBhvr>
                      <p:tavLst>
                        <p:tav tm="0">
                          <p:val>
                            <p:strVal val="#ppt_y+.1"/>
                          </p:val>
                        </p:tav>
                        <p:tav tm="100000">
                          <p:val>
                            <p:strVal val="#ppt_y"/>
                          </p:val>
                        </p:tav>
                      </p:tavLst>
                    </p:anim>
                  </p:childTnLst>
                </p:cTn>
              </p:par>
            </p:tnLst>
          </p:tmpl>
        </p:tmplLst>
      </p:bldP>
      <p:bldP spid="155" grpId="0" build="p">
        <p:tmplLst>
          <p:tmpl lvl="1">
            <p:tnLst>
              <p:par>
                <p:cTn presetID="42" presetClass="entr" presetSubtype="0" fill="hold" nodeType="withEffect">
                  <p:stCondLst>
                    <p:cond delay="200"/>
                  </p:stCondLst>
                  <p:childTnLst>
                    <p:set>
                      <p:cBhvr>
                        <p:cTn dur="1" fill="hold">
                          <p:stCondLst>
                            <p:cond delay="0"/>
                          </p:stCondLst>
                        </p:cTn>
                        <p:tgtEl>
                          <p:spTgt spid="155"/>
                        </p:tgtEl>
                        <p:attrNameLst>
                          <p:attrName>style.visibility</p:attrName>
                        </p:attrNameLst>
                      </p:cBhvr>
                      <p:to>
                        <p:strVal val="visible"/>
                      </p:to>
                    </p:set>
                    <p:animEffect transition="in" filter="fade">
                      <p:cBhvr>
                        <p:cTn dur="500"/>
                        <p:tgtEl>
                          <p:spTgt spid="155"/>
                        </p:tgtEl>
                      </p:cBhvr>
                    </p:animEffect>
                    <p:anim calcmode="lin" valueType="num">
                      <p:cBhvr>
                        <p:cTn dur="500" fill="hold"/>
                        <p:tgtEl>
                          <p:spTgt spid="155"/>
                        </p:tgtEl>
                        <p:attrNameLst>
                          <p:attrName>ppt_x</p:attrName>
                        </p:attrNameLst>
                      </p:cBhvr>
                      <p:tavLst>
                        <p:tav tm="0">
                          <p:val>
                            <p:strVal val="#ppt_x"/>
                          </p:val>
                        </p:tav>
                        <p:tav tm="100000">
                          <p:val>
                            <p:strVal val="#ppt_x"/>
                          </p:val>
                        </p:tav>
                      </p:tavLst>
                    </p:anim>
                    <p:anim calcmode="lin" valueType="num">
                      <p:cBhvr>
                        <p:cTn dur="500" fill="hold"/>
                        <p:tgtEl>
                          <p:spTgt spid="155"/>
                        </p:tgtEl>
                        <p:attrNameLst>
                          <p:attrName>ppt_y</p:attrName>
                        </p:attrNameLst>
                      </p:cBhvr>
                      <p:tavLst>
                        <p:tav tm="0">
                          <p:val>
                            <p:strVal val="#ppt_y+.1"/>
                          </p:val>
                        </p:tav>
                        <p:tav tm="100000">
                          <p:val>
                            <p:strVal val="#ppt_y"/>
                          </p:val>
                        </p:tav>
                      </p:tavLst>
                    </p:anim>
                  </p:childTnLst>
                </p:cTn>
              </p:par>
            </p:tnLst>
          </p:tmpl>
        </p:tmplLst>
      </p:bldP>
      <p:bldP spid="156" grpId="0" build="p">
        <p:tmplLst>
          <p:tmpl lvl="1">
            <p:tnLst>
              <p:par>
                <p:cTn presetID="10" presetClass="entr" presetSubtype="0" fill="hold" nodeType="withEffect">
                  <p:stCondLst>
                    <p:cond delay="800"/>
                  </p:stCondLst>
                  <p:childTnLst>
                    <p:set>
                      <p:cBhvr>
                        <p:cTn dur="1" fill="hold">
                          <p:stCondLst>
                            <p:cond delay="0"/>
                          </p:stCondLst>
                        </p:cTn>
                        <p:tgtEl>
                          <p:spTgt spid="156"/>
                        </p:tgtEl>
                        <p:attrNameLst>
                          <p:attrName>style.visibility</p:attrName>
                        </p:attrNameLst>
                      </p:cBhvr>
                      <p:to>
                        <p:strVal val="visible"/>
                      </p:to>
                    </p:set>
                    <p:animEffect transition="in" filter="fade">
                      <p:cBhvr>
                        <p:cTn dur="500"/>
                        <p:tgtEl>
                          <p:spTgt spid="156"/>
                        </p:tgtEl>
                      </p:cBhvr>
                    </p:animEffect>
                  </p:childTnLst>
                </p:cTn>
              </p:par>
            </p:tnLst>
          </p:tmpl>
        </p:tmplLst>
      </p:bldP>
      <p:bldP spid="157" grpId="0" animBg="1"/>
      <p:bldP spid="158" grpId="0" build="p">
        <p:tmplLst>
          <p:tmpl lvl="1">
            <p:tnLst>
              <p:par>
                <p:cTn presetID="53" presetClass="entr" presetSubtype="16" fill="hold" nodeType="afterEffect">
                  <p:stCondLst>
                    <p:cond delay="0"/>
                  </p:stCondLst>
                  <p:childTnLst>
                    <p:set>
                      <p:cBhvr>
                        <p:cTn dur="1" fill="hold">
                          <p:stCondLst>
                            <p:cond delay="0"/>
                          </p:stCondLst>
                        </p:cTn>
                        <p:tgtEl>
                          <p:spTgt spid="158"/>
                        </p:tgtEl>
                        <p:attrNameLst>
                          <p:attrName>style.visibility</p:attrName>
                        </p:attrNameLst>
                      </p:cBhvr>
                      <p:to>
                        <p:strVal val="visible"/>
                      </p:to>
                    </p:set>
                    <p:anim calcmode="lin" valueType="num">
                      <p:cBhvr>
                        <p:cTn dur="300" fill="hold"/>
                        <p:tgtEl>
                          <p:spTgt spid="158"/>
                        </p:tgtEl>
                        <p:attrNameLst>
                          <p:attrName>ppt_w</p:attrName>
                        </p:attrNameLst>
                      </p:cBhvr>
                      <p:tavLst>
                        <p:tav tm="0">
                          <p:val>
                            <p:fltVal val="0"/>
                          </p:val>
                        </p:tav>
                        <p:tav tm="100000">
                          <p:val>
                            <p:strVal val="#ppt_w"/>
                          </p:val>
                        </p:tav>
                      </p:tavLst>
                    </p:anim>
                    <p:anim calcmode="lin" valueType="num">
                      <p:cBhvr>
                        <p:cTn dur="300" fill="hold"/>
                        <p:tgtEl>
                          <p:spTgt spid="158"/>
                        </p:tgtEl>
                        <p:attrNameLst>
                          <p:attrName>ppt_h</p:attrName>
                        </p:attrNameLst>
                      </p:cBhvr>
                      <p:tavLst>
                        <p:tav tm="0">
                          <p:val>
                            <p:fltVal val="0"/>
                          </p:val>
                        </p:tav>
                        <p:tav tm="100000">
                          <p:val>
                            <p:strVal val="#ppt_h"/>
                          </p:val>
                        </p:tav>
                      </p:tavLst>
                    </p:anim>
                    <p:animEffect transition="in" filter="fade">
                      <p:cBhvr>
                        <p:cTn dur="300"/>
                        <p:tgtEl>
                          <p:spTgt spid="158"/>
                        </p:tgtEl>
                      </p:cBhvr>
                    </p:animEffect>
                  </p:childTnLst>
                </p:cTn>
              </p:par>
            </p:tnLst>
          </p:tmpl>
        </p:tmplLst>
      </p:bldP>
      <p:bldP spid="159"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conic list 6">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603251" y="4732394"/>
            <a:ext cx="869949" cy="1730087"/>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 Placeholder 7"/>
          <p:cNvSpPr>
            <a:spLocks noGrp="1"/>
          </p:cNvSpPr>
          <p:nvPr>
            <p:ph type="body" sz="quarter" idx="39" hasCustomPrompt="1"/>
          </p:nvPr>
        </p:nvSpPr>
        <p:spPr>
          <a:xfrm>
            <a:off x="684392" y="4778114"/>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26" name="Text Placeholder 7"/>
          <p:cNvSpPr>
            <a:spLocks noGrp="1"/>
          </p:cNvSpPr>
          <p:nvPr>
            <p:ph type="body" sz="quarter" idx="19" hasCustomPrompt="1"/>
          </p:nvPr>
        </p:nvSpPr>
        <p:spPr>
          <a:xfrm>
            <a:off x="1608669" y="5317373"/>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16" hasCustomPrompt="1"/>
          </p:nvPr>
        </p:nvSpPr>
        <p:spPr>
          <a:xfrm>
            <a:off x="1608669" y="5682508"/>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a:t>
            </a:r>
          </a:p>
        </p:txBody>
      </p:sp>
      <p:sp>
        <p:nvSpPr>
          <p:cNvPr id="28" name="Text Placeholder 7"/>
          <p:cNvSpPr>
            <a:spLocks noGrp="1"/>
          </p:cNvSpPr>
          <p:nvPr>
            <p:ph type="body" sz="quarter" idx="55" hasCustomPrompt="1"/>
          </p:nvPr>
        </p:nvSpPr>
        <p:spPr>
          <a:xfrm>
            <a:off x="1608669" y="4736932"/>
            <a:ext cx="2500489" cy="431780"/>
          </a:xfrm>
          <a:prstGeom prst="rect">
            <a:avLst/>
          </a:prstGeom>
        </p:spPr>
        <p:txBody>
          <a:bodyPr vert="horz" lIns="0" tIns="40504" rIns="0" bIns="40504" anchor="ctr"/>
          <a:lstStyle>
            <a:lvl1pPr marL="0" indent="0" algn="l">
              <a:lnSpc>
                <a:spcPct val="100000"/>
              </a:lnSpc>
              <a:spcBef>
                <a:spcPts val="0"/>
              </a:spcBef>
              <a:buNone/>
              <a:defRPr sz="3000" b="1">
                <a:ln>
                  <a:solidFill>
                    <a:schemeClr val="accent2"/>
                  </a:solidFill>
                </a:ln>
                <a:solidFill>
                  <a:schemeClr val="accent1">
                    <a:lumMod val="60000"/>
                    <a:lumOff val="40000"/>
                  </a:schemeClr>
                </a:solidFill>
                <a:latin typeface="Lato Light"/>
                <a:cs typeface="Lato Light"/>
              </a:defRPr>
            </a:lvl1pPr>
          </a:lstStyle>
          <a:p>
            <a:pPr lvl="0"/>
            <a:r>
              <a:rPr lang="es-ES_tradnl" dirty="0" smtClean="0"/>
              <a:t>80%</a:t>
            </a:r>
          </a:p>
        </p:txBody>
      </p:sp>
      <p:grpSp>
        <p:nvGrpSpPr>
          <p:cNvPr id="19" name="Group 18"/>
          <p:cNvGrpSpPr/>
          <p:nvPr userDrawn="1"/>
        </p:nvGrpSpPr>
        <p:grpSpPr>
          <a:xfrm>
            <a:off x="101309" y="385540"/>
            <a:ext cx="383999" cy="342172"/>
            <a:chOff x="5270500" y="1460500"/>
            <a:chExt cx="1701800" cy="2705100"/>
          </a:xfrm>
        </p:grpSpPr>
        <p:sp>
          <p:nvSpPr>
            <p:cNvPr id="20" name="Rounded Rectangle 19"/>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20"/>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21"/>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38" name="Rounded Rectangle 37"/>
          <p:cNvSpPr/>
          <p:nvPr userDrawn="1"/>
        </p:nvSpPr>
        <p:spPr>
          <a:xfrm>
            <a:off x="4351162" y="4732394"/>
            <a:ext cx="869949" cy="1730087"/>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9" name="Text Placeholder 7"/>
          <p:cNvSpPr>
            <a:spLocks noGrp="1"/>
          </p:cNvSpPr>
          <p:nvPr>
            <p:ph type="body" sz="quarter" idx="56" hasCustomPrompt="1"/>
          </p:nvPr>
        </p:nvSpPr>
        <p:spPr>
          <a:xfrm>
            <a:off x="4432303" y="4778114"/>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40" name="Text Placeholder 7"/>
          <p:cNvSpPr>
            <a:spLocks noGrp="1"/>
          </p:cNvSpPr>
          <p:nvPr>
            <p:ph type="body" sz="quarter" idx="57" hasCustomPrompt="1"/>
          </p:nvPr>
        </p:nvSpPr>
        <p:spPr>
          <a:xfrm>
            <a:off x="5356580" y="5317373"/>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1" name="Text Placeholder 2"/>
          <p:cNvSpPr>
            <a:spLocks noGrp="1"/>
          </p:cNvSpPr>
          <p:nvPr>
            <p:ph type="body" sz="quarter" idx="58" hasCustomPrompt="1"/>
          </p:nvPr>
        </p:nvSpPr>
        <p:spPr>
          <a:xfrm>
            <a:off x="5356580" y="5682508"/>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a:t>
            </a:r>
          </a:p>
        </p:txBody>
      </p:sp>
      <p:sp>
        <p:nvSpPr>
          <p:cNvPr id="42" name="Text Placeholder 7"/>
          <p:cNvSpPr>
            <a:spLocks noGrp="1"/>
          </p:cNvSpPr>
          <p:nvPr>
            <p:ph type="body" sz="quarter" idx="59" hasCustomPrompt="1"/>
          </p:nvPr>
        </p:nvSpPr>
        <p:spPr>
          <a:xfrm>
            <a:off x="5356580" y="4736932"/>
            <a:ext cx="2500489" cy="431780"/>
          </a:xfrm>
          <a:prstGeom prst="rect">
            <a:avLst/>
          </a:prstGeom>
        </p:spPr>
        <p:txBody>
          <a:bodyPr vert="horz" lIns="0" tIns="40504" rIns="0" bIns="40504" anchor="ctr"/>
          <a:lstStyle>
            <a:lvl1pPr marL="0" indent="0" algn="l">
              <a:lnSpc>
                <a:spcPct val="100000"/>
              </a:lnSpc>
              <a:spcBef>
                <a:spcPts val="0"/>
              </a:spcBef>
              <a:buNone/>
              <a:defRPr sz="3000" b="1">
                <a:ln>
                  <a:solidFill>
                    <a:schemeClr val="accent3"/>
                  </a:solidFill>
                </a:ln>
                <a:solidFill>
                  <a:schemeClr val="accent2"/>
                </a:solidFill>
                <a:latin typeface="Lato Light"/>
                <a:cs typeface="Lato Light"/>
              </a:defRPr>
            </a:lvl1pPr>
          </a:lstStyle>
          <a:p>
            <a:pPr lvl="0"/>
            <a:r>
              <a:rPr lang="es-ES_tradnl" dirty="0" smtClean="0"/>
              <a:t>80%</a:t>
            </a:r>
          </a:p>
        </p:txBody>
      </p:sp>
      <p:sp>
        <p:nvSpPr>
          <p:cNvPr id="43" name="Rounded Rectangle 42"/>
          <p:cNvSpPr/>
          <p:nvPr userDrawn="1"/>
        </p:nvSpPr>
        <p:spPr>
          <a:xfrm>
            <a:off x="8070147" y="4732391"/>
            <a:ext cx="869949" cy="1730088"/>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4" name="Text Placeholder 7"/>
          <p:cNvSpPr>
            <a:spLocks noGrp="1"/>
          </p:cNvSpPr>
          <p:nvPr>
            <p:ph type="body" sz="quarter" idx="60" hasCustomPrompt="1"/>
          </p:nvPr>
        </p:nvSpPr>
        <p:spPr>
          <a:xfrm>
            <a:off x="8151288" y="4778114"/>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45" name="Text Placeholder 7"/>
          <p:cNvSpPr>
            <a:spLocks noGrp="1"/>
          </p:cNvSpPr>
          <p:nvPr>
            <p:ph type="body" sz="quarter" idx="61" hasCustomPrompt="1"/>
          </p:nvPr>
        </p:nvSpPr>
        <p:spPr>
          <a:xfrm>
            <a:off x="9075565" y="5317373"/>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6" name="Text Placeholder 2"/>
          <p:cNvSpPr>
            <a:spLocks noGrp="1"/>
          </p:cNvSpPr>
          <p:nvPr>
            <p:ph type="body" sz="quarter" idx="62" hasCustomPrompt="1"/>
          </p:nvPr>
        </p:nvSpPr>
        <p:spPr>
          <a:xfrm>
            <a:off x="9075565" y="5682508"/>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a:t>
            </a:r>
          </a:p>
        </p:txBody>
      </p:sp>
      <p:sp>
        <p:nvSpPr>
          <p:cNvPr id="47" name="Text Placeholder 7"/>
          <p:cNvSpPr>
            <a:spLocks noGrp="1"/>
          </p:cNvSpPr>
          <p:nvPr>
            <p:ph type="body" sz="quarter" idx="63" hasCustomPrompt="1"/>
          </p:nvPr>
        </p:nvSpPr>
        <p:spPr>
          <a:xfrm>
            <a:off x="9075565" y="4736932"/>
            <a:ext cx="2500489" cy="431780"/>
          </a:xfrm>
          <a:prstGeom prst="rect">
            <a:avLst/>
          </a:prstGeom>
        </p:spPr>
        <p:txBody>
          <a:bodyPr vert="horz" lIns="0" tIns="40504" rIns="0" bIns="40504" anchor="ctr"/>
          <a:lstStyle>
            <a:lvl1pPr marL="0" indent="0" algn="l">
              <a:lnSpc>
                <a:spcPct val="100000"/>
              </a:lnSpc>
              <a:spcBef>
                <a:spcPts val="0"/>
              </a:spcBef>
              <a:buNone/>
              <a:defRPr sz="3000" b="1">
                <a:ln>
                  <a:solidFill>
                    <a:schemeClr val="accent4"/>
                  </a:solidFill>
                </a:ln>
                <a:solidFill>
                  <a:schemeClr val="accent3"/>
                </a:solidFill>
                <a:latin typeface="Lato Light"/>
                <a:cs typeface="Lato Light"/>
              </a:defRPr>
            </a:lvl1pPr>
          </a:lstStyle>
          <a:p>
            <a:pPr lvl="0"/>
            <a:r>
              <a:rPr lang="es-ES_tradnl" dirty="0" smtClean="0"/>
              <a:t>80%</a:t>
            </a:r>
          </a:p>
        </p:txBody>
      </p:sp>
      <p:sp>
        <p:nvSpPr>
          <p:cNvPr id="23" name="Oval 22"/>
          <p:cNvSpPr>
            <a:spLocks noChangeAspect="1"/>
          </p:cNvSpPr>
          <p:nvPr userDrawn="1"/>
        </p:nvSpPr>
        <p:spPr>
          <a:xfrm>
            <a:off x="996835" y="1583962"/>
            <a:ext cx="2880004" cy="2592000"/>
          </a:xfrm>
          <a:prstGeom prst="ellipse">
            <a:avLst/>
          </a:prstGeom>
          <a:ln w="381000" cap="rnd" cmpd="sng">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25" name="Oval 24"/>
          <p:cNvSpPr>
            <a:spLocks noChangeAspect="1"/>
          </p:cNvSpPr>
          <p:nvPr userDrawn="1"/>
        </p:nvSpPr>
        <p:spPr>
          <a:xfrm>
            <a:off x="4654434" y="1583962"/>
            <a:ext cx="2880004" cy="2592000"/>
          </a:xfrm>
          <a:prstGeom prst="ellipse">
            <a:avLst/>
          </a:prstGeom>
          <a:ln w="381000" cap="rnd" cmpd="sng">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30" name="Oval 29"/>
          <p:cNvSpPr>
            <a:spLocks noChangeAspect="1"/>
          </p:cNvSpPr>
          <p:nvPr userDrawn="1"/>
        </p:nvSpPr>
        <p:spPr>
          <a:xfrm>
            <a:off x="8334611" y="1583962"/>
            <a:ext cx="2880004" cy="2592000"/>
          </a:xfrm>
          <a:prstGeom prst="ellipse">
            <a:avLst/>
          </a:prstGeom>
          <a:ln w="381000" cap="rnd" cmpd="sng">
            <a:solidFill>
              <a:schemeClr val="accent4"/>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35" name="Oval 34"/>
          <p:cNvSpPr>
            <a:spLocks noChangeAspect="1"/>
          </p:cNvSpPr>
          <p:nvPr userDrawn="1"/>
        </p:nvSpPr>
        <p:spPr>
          <a:xfrm>
            <a:off x="3873621" y="2565575"/>
            <a:ext cx="816001" cy="734399"/>
          </a:xfrm>
          <a:prstGeom prst="ellipse">
            <a:avLst/>
          </a:prstGeom>
          <a:solidFill>
            <a:schemeClr val="accent2">
              <a:lumMod val="75000"/>
            </a:schemeClr>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37" name="Oval 36"/>
          <p:cNvSpPr>
            <a:spLocks noChangeAspect="1"/>
          </p:cNvSpPr>
          <p:nvPr userDrawn="1"/>
        </p:nvSpPr>
        <p:spPr>
          <a:xfrm>
            <a:off x="7514989" y="2565575"/>
            <a:ext cx="816001" cy="734399"/>
          </a:xfrm>
          <a:prstGeom prst="ellipse">
            <a:avLst/>
          </a:prstGeom>
          <a:solidFill>
            <a:schemeClr val="accent3">
              <a:lumMod val="75000"/>
            </a:schemeClr>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51" name="Picture Placeholder 2"/>
          <p:cNvSpPr>
            <a:spLocks noGrp="1" noChangeAspect="1"/>
          </p:cNvSpPr>
          <p:nvPr>
            <p:ph type="pic" sz="quarter" idx="17"/>
          </p:nvPr>
        </p:nvSpPr>
        <p:spPr>
          <a:xfrm>
            <a:off x="874187" y="1483364"/>
            <a:ext cx="3072984" cy="2808000"/>
          </a:xfrm>
          <a:custGeom>
            <a:avLst/>
            <a:gdLst/>
            <a:ahLst/>
            <a:cxnLst/>
            <a:rect l="l" t="t" r="r" b="b"/>
            <a:pathLst>
              <a:path w="2304738" h="2340000">
                <a:moveTo>
                  <a:pt x="1170000" y="0"/>
                </a:moveTo>
                <a:cubicBezTo>
                  <a:pt x="1695016" y="0"/>
                  <a:pt x="2139264" y="345807"/>
                  <a:pt x="2287399" y="822078"/>
                </a:cubicBezTo>
                <a:lnTo>
                  <a:pt x="2304738" y="889510"/>
                </a:lnTo>
                <a:lnTo>
                  <a:pt x="2267755" y="920023"/>
                </a:lnTo>
                <a:cubicBezTo>
                  <a:pt x="2193748" y="994029"/>
                  <a:pt x="2147974" y="1096269"/>
                  <a:pt x="2147974" y="1209199"/>
                </a:cubicBezTo>
                <a:cubicBezTo>
                  <a:pt x="2147974" y="1322130"/>
                  <a:pt x="2193748" y="1424369"/>
                  <a:pt x="2267755" y="1498375"/>
                </a:cubicBezTo>
                <a:lnTo>
                  <a:pt x="2288108" y="1515168"/>
                </a:lnTo>
                <a:lnTo>
                  <a:pt x="2287399" y="1517922"/>
                </a:lnTo>
                <a:cubicBezTo>
                  <a:pt x="2139264" y="1994193"/>
                  <a:pt x="1695016" y="2340000"/>
                  <a:pt x="1170000" y="2340000"/>
                </a:cubicBezTo>
                <a:cubicBezTo>
                  <a:pt x="523827" y="2340000"/>
                  <a:pt x="0" y="1816174"/>
                  <a:pt x="0" y="1170000"/>
                </a:cubicBezTo>
                <a:cubicBezTo>
                  <a:pt x="0" y="523827"/>
                  <a:pt x="523827" y="0"/>
                  <a:pt x="117000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52" name="Picture Placeholder 2"/>
          <p:cNvSpPr>
            <a:spLocks noGrp="1" noChangeAspect="1"/>
          </p:cNvSpPr>
          <p:nvPr>
            <p:ph type="pic" sz="quarter" idx="18"/>
          </p:nvPr>
        </p:nvSpPr>
        <p:spPr>
          <a:xfrm>
            <a:off x="4585804" y="1483364"/>
            <a:ext cx="3016120" cy="2808000"/>
          </a:xfrm>
          <a:custGeom>
            <a:avLst/>
            <a:gdLst/>
            <a:ahLst/>
            <a:cxnLst/>
            <a:rect l="l" t="t" r="r" b="b"/>
            <a:pathLst>
              <a:path w="2262090" h="2340000">
                <a:moveTo>
                  <a:pt x="1129482" y="0"/>
                </a:moveTo>
                <a:cubicBezTo>
                  <a:pt x="1654499" y="0"/>
                  <a:pt x="2098746" y="345808"/>
                  <a:pt x="2246881" y="822078"/>
                </a:cubicBezTo>
                <a:lnTo>
                  <a:pt x="2262090" y="881226"/>
                </a:lnTo>
                <a:lnTo>
                  <a:pt x="2215068" y="920023"/>
                </a:lnTo>
                <a:cubicBezTo>
                  <a:pt x="2141061" y="994029"/>
                  <a:pt x="2095287" y="1096269"/>
                  <a:pt x="2095287" y="1209199"/>
                </a:cubicBezTo>
                <a:cubicBezTo>
                  <a:pt x="2095287" y="1322130"/>
                  <a:pt x="2141061" y="1424369"/>
                  <a:pt x="2215068" y="1498375"/>
                </a:cubicBezTo>
                <a:lnTo>
                  <a:pt x="2244998" y="1523069"/>
                </a:lnTo>
                <a:lnTo>
                  <a:pt x="2207538" y="1625417"/>
                </a:lnTo>
                <a:cubicBezTo>
                  <a:pt x="2029922" y="2045348"/>
                  <a:pt x="1614113" y="2340000"/>
                  <a:pt x="1129482" y="2340000"/>
                </a:cubicBezTo>
                <a:cubicBezTo>
                  <a:pt x="644852" y="2340000"/>
                  <a:pt x="229042" y="2045348"/>
                  <a:pt x="51426" y="1625417"/>
                </a:cubicBezTo>
                <a:lnTo>
                  <a:pt x="18258" y="1534793"/>
                </a:lnTo>
                <a:lnTo>
                  <a:pt x="62396" y="1498376"/>
                </a:lnTo>
                <a:cubicBezTo>
                  <a:pt x="136403" y="1424369"/>
                  <a:pt x="182177" y="1322130"/>
                  <a:pt x="182177" y="1209199"/>
                </a:cubicBezTo>
                <a:cubicBezTo>
                  <a:pt x="182177" y="1068036"/>
                  <a:pt x="110655" y="943578"/>
                  <a:pt x="1871" y="870085"/>
                </a:cubicBezTo>
                <a:lnTo>
                  <a:pt x="0" y="869070"/>
                </a:lnTo>
                <a:lnTo>
                  <a:pt x="12083" y="822078"/>
                </a:lnTo>
                <a:cubicBezTo>
                  <a:pt x="160218" y="345807"/>
                  <a:pt x="604466" y="0"/>
                  <a:pt x="1129482"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53" name="Picture Placeholder 2"/>
          <p:cNvSpPr>
            <a:spLocks noGrp="1" noChangeAspect="1"/>
          </p:cNvSpPr>
          <p:nvPr>
            <p:ph type="pic" sz="quarter" idx="64"/>
          </p:nvPr>
        </p:nvSpPr>
        <p:spPr>
          <a:xfrm>
            <a:off x="8254106" y="1483364"/>
            <a:ext cx="3071508" cy="2808000"/>
          </a:xfrm>
          <a:custGeom>
            <a:avLst/>
            <a:gdLst/>
            <a:ahLst/>
            <a:cxnLst/>
            <a:rect l="l" t="t" r="r" b="b"/>
            <a:pathLst>
              <a:path w="2303631" h="2340000">
                <a:moveTo>
                  <a:pt x="1133631" y="0"/>
                </a:moveTo>
                <a:cubicBezTo>
                  <a:pt x="1779805" y="0"/>
                  <a:pt x="2303631" y="523827"/>
                  <a:pt x="2303631" y="1170000"/>
                </a:cubicBezTo>
                <a:cubicBezTo>
                  <a:pt x="2303631" y="1816174"/>
                  <a:pt x="1779805" y="2340000"/>
                  <a:pt x="1133631" y="2340000"/>
                </a:cubicBezTo>
                <a:cubicBezTo>
                  <a:pt x="649001" y="2340000"/>
                  <a:pt x="233191" y="2045348"/>
                  <a:pt x="55576" y="1625417"/>
                </a:cubicBezTo>
                <a:lnTo>
                  <a:pt x="16760" y="1519365"/>
                </a:lnTo>
                <a:lnTo>
                  <a:pt x="42199" y="1498376"/>
                </a:lnTo>
                <a:cubicBezTo>
                  <a:pt x="116206" y="1424369"/>
                  <a:pt x="161980" y="1322130"/>
                  <a:pt x="161980" y="1209199"/>
                </a:cubicBezTo>
                <a:cubicBezTo>
                  <a:pt x="161980" y="1096269"/>
                  <a:pt x="116206" y="994029"/>
                  <a:pt x="42199" y="920023"/>
                </a:cubicBezTo>
                <a:lnTo>
                  <a:pt x="0" y="885206"/>
                </a:lnTo>
                <a:lnTo>
                  <a:pt x="16232" y="822078"/>
                </a:lnTo>
                <a:cubicBezTo>
                  <a:pt x="164367" y="345807"/>
                  <a:pt x="608615" y="0"/>
                  <a:pt x="113363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54" name="Text Placeholder 7"/>
          <p:cNvSpPr>
            <a:spLocks noGrp="1"/>
          </p:cNvSpPr>
          <p:nvPr>
            <p:ph type="body" sz="quarter" idx="65" hasCustomPrompt="1"/>
          </p:nvPr>
        </p:nvSpPr>
        <p:spPr>
          <a:xfrm>
            <a:off x="3947171" y="2565575"/>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55" name="Text Placeholder 7"/>
          <p:cNvSpPr>
            <a:spLocks noGrp="1"/>
          </p:cNvSpPr>
          <p:nvPr>
            <p:ph type="body" sz="quarter" idx="66" hasCustomPrompt="1"/>
          </p:nvPr>
        </p:nvSpPr>
        <p:spPr>
          <a:xfrm>
            <a:off x="7572830" y="2565575"/>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Tree>
    <p:extLst>
      <p:ext uri="{BB962C8B-B14F-4D97-AF65-F5344CB8AC3E}">
        <p14:creationId xmlns:p14="http://schemas.microsoft.com/office/powerpoint/2010/main" val="289184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37"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10"/>
                                        <p:tgtEl>
                                          <p:spTgt spid="3"/>
                                        </p:tgtEl>
                                      </p:cBhvr>
                                    </p:animEffect>
                                    <p:anim calcmode="lin" valueType="num">
                                      <p:cBhvr>
                                        <p:cTn id="22" dur="510" fill="hold"/>
                                        <p:tgtEl>
                                          <p:spTgt spid="3"/>
                                        </p:tgtEl>
                                        <p:attrNameLst>
                                          <p:attrName>ppt_x</p:attrName>
                                        </p:attrNameLst>
                                      </p:cBhvr>
                                      <p:tavLst>
                                        <p:tav tm="0">
                                          <p:val>
                                            <p:strVal val="#ppt_x"/>
                                          </p:val>
                                        </p:tav>
                                        <p:tav tm="100000">
                                          <p:val>
                                            <p:strVal val="#ppt_x"/>
                                          </p:val>
                                        </p:tav>
                                      </p:tavLst>
                                    </p:anim>
                                    <p:anim calcmode="lin" valueType="num">
                                      <p:cBhvr>
                                        <p:cTn id="23" dur="459" decel="100000" fill="hold"/>
                                        <p:tgtEl>
                                          <p:spTgt spid="3"/>
                                        </p:tgtEl>
                                        <p:attrNameLst>
                                          <p:attrName>ppt_y</p:attrName>
                                        </p:attrNameLst>
                                      </p:cBhvr>
                                      <p:tavLst>
                                        <p:tav tm="0">
                                          <p:val>
                                            <p:strVal val="#ppt_y+1"/>
                                          </p:val>
                                        </p:tav>
                                        <p:tav tm="100000">
                                          <p:val>
                                            <p:strVal val="#ppt_y-.03"/>
                                          </p:val>
                                        </p:tav>
                                      </p:tavLst>
                                    </p:anim>
                                    <p:anim calcmode="lin" valueType="num">
                                      <p:cBhvr>
                                        <p:cTn id="24" dur="1" accel="100000" fill="hold">
                                          <p:stCondLst>
                                            <p:cond delay="509"/>
                                          </p:stCondLst>
                                        </p:cTn>
                                        <p:tgtEl>
                                          <p:spTgt spid="3"/>
                                        </p:tgtEl>
                                        <p:attrNameLst>
                                          <p:attrName>ppt_y</p:attrName>
                                        </p:attrNameLst>
                                      </p:cBhvr>
                                      <p:tavLst>
                                        <p:tav tm="0">
                                          <p:val>
                                            <p:strVal val="#ppt_y-.03"/>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3">
                                            <p:txEl>
                                              <p:pRg st="0" end="0"/>
                                            </p:txEl>
                                          </p:spTgt>
                                        </p:tgtEl>
                                        <p:attrNameLst>
                                          <p:attrName>style.visibility</p:attrName>
                                        </p:attrNameLst>
                                      </p:cBhvr>
                                      <p:to>
                                        <p:strVal val="visible"/>
                                      </p:to>
                                    </p:set>
                                    <p:anim calcmode="lin" valueType="num">
                                      <p:cBhvr>
                                        <p:cTn id="28" dur="51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9" dur="51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0" dur="510"/>
                                        <p:tgtEl>
                                          <p:spTgt spid="13">
                                            <p:txEl>
                                              <p:pRg st="0" end="0"/>
                                            </p:txEl>
                                          </p:spTgt>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28">
                                            <p:txEl>
                                              <p:pRg st="0" end="0"/>
                                            </p:txEl>
                                          </p:spTgt>
                                        </p:tgtEl>
                                        <p:attrNameLst>
                                          <p:attrName>style.visibility</p:attrName>
                                        </p:attrNameLst>
                                      </p:cBhvr>
                                      <p:to>
                                        <p:strVal val="visible"/>
                                      </p:to>
                                    </p:set>
                                    <p:animEffect transition="in" filter="fade">
                                      <p:cBhvr>
                                        <p:cTn id="34" dur="510"/>
                                        <p:tgtEl>
                                          <p:spTgt spid="28">
                                            <p:txEl>
                                              <p:pRg st="0" end="0"/>
                                            </p:txEl>
                                          </p:spTgt>
                                        </p:tgtEl>
                                      </p:cBhvr>
                                    </p:animEffect>
                                    <p:anim calcmode="lin" valueType="num">
                                      <p:cBhvr>
                                        <p:cTn id="35" dur="51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36" dur="51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42" presetClass="entr" presetSubtype="0" fill="hold" grpId="0" nodeType="afterEffect">
                                  <p:stCondLst>
                                    <p:cond delay="0"/>
                                  </p:stCondLst>
                                  <p:childTnLst>
                                    <p:set>
                                      <p:cBhvr>
                                        <p:cTn id="39" dur="1" fill="hold">
                                          <p:stCondLst>
                                            <p:cond delay="0"/>
                                          </p:stCondLst>
                                        </p:cTn>
                                        <p:tgtEl>
                                          <p:spTgt spid="26">
                                            <p:txEl>
                                              <p:pRg st="0" end="0"/>
                                            </p:txEl>
                                          </p:spTgt>
                                        </p:tgtEl>
                                        <p:attrNameLst>
                                          <p:attrName>style.visibility</p:attrName>
                                        </p:attrNameLst>
                                      </p:cBhvr>
                                      <p:to>
                                        <p:strVal val="visible"/>
                                      </p:to>
                                    </p:set>
                                    <p:animEffect transition="in" filter="fade">
                                      <p:cBhvr>
                                        <p:cTn id="40" dur="510"/>
                                        <p:tgtEl>
                                          <p:spTgt spid="26">
                                            <p:txEl>
                                              <p:pRg st="0" end="0"/>
                                            </p:txEl>
                                          </p:spTgt>
                                        </p:tgtEl>
                                      </p:cBhvr>
                                    </p:animEffect>
                                    <p:anim calcmode="lin" valueType="num">
                                      <p:cBhvr>
                                        <p:cTn id="41" dur="51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42" dur="510" fill="hold"/>
                                        <p:tgtEl>
                                          <p:spTgt spid="26">
                                            <p:txEl>
                                              <p:pRg st="0" end="0"/>
                                            </p:txEl>
                                          </p:spTgt>
                                        </p:tgtEl>
                                        <p:attrNameLst>
                                          <p:attrName>ppt_y</p:attrName>
                                        </p:attrNameLst>
                                      </p:cBhvr>
                                      <p:tavLst>
                                        <p:tav tm="0">
                                          <p:val>
                                            <p:strVal val="#ppt_y+.1"/>
                                          </p:val>
                                        </p:tav>
                                        <p:tav tm="100000">
                                          <p:val>
                                            <p:strVal val="#ppt_y"/>
                                          </p:val>
                                        </p:tav>
                                      </p:tavLst>
                                    </p:anim>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27">
                                            <p:txEl>
                                              <p:pRg st="0" end="0"/>
                                            </p:txEl>
                                          </p:spTgt>
                                        </p:tgtEl>
                                        <p:attrNameLst>
                                          <p:attrName>style.visibility</p:attrName>
                                        </p:attrNameLst>
                                      </p:cBhvr>
                                      <p:to>
                                        <p:strVal val="visible"/>
                                      </p:to>
                                    </p:set>
                                    <p:animEffect transition="in" filter="fade">
                                      <p:cBhvr>
                                        <p:cTn id="46" dur="510"/>
                                        <p:tgtEl>
                                          <p:spTgt spid="27">
                                            <p:txEl>
                                              <p:pRg st="0" end="0"/>
                                            </p:txEl>
                                          </p:spTgt>
                                        </p:tgtEl>
                                      </p:cBhvr>
                                    </p:animEffect>
                                  </p:childTnLst>
                                </p:cTn>
                              </p:par>
                            </p:childTnLst>
                          </p:cTn>
                        </p:par>
                        <p:par>
                          <p:cTn id="47" fill="hold">
                            <p:stCondLst>
                              <p:cond delay="5500"/>
                            </p:stCondLst>
                            <p:childTnLst>
                              <p:par>
                                <p:cTn id="48" presetID="37" presetClass="entr" presetSubtype="0" fill="hold" grpId="0"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10"/>
                                        <p:tgtEl>
                                          <p:spTgt spid="38"/>
                                        </p:tgtEl>
                                      </p:cBhvr>
                                    </p:animEffect>
                                    <p:anim calcmode="lin" valueType="num">
                                      <p:cBhvr>
                                        <p:cTn id="51" dur="510" fill="hold"/>
                                        <p:tgtEl>
                                          <p:spTgt spid="38"/>
                                        </p:tgtEl>
                                        <p:attrNameLst>
                                          <p:attrName>ppt_x</p:attrName>
                                        </p:attrNameLst>
                                      </p:cBhvr>
                                      <p:tavLst>
                                        <p:tav tm="0">
                                          <p:val>
                                            <p:strVal val="#ppt_x"/>
                                          </p:val>
                                        </p:tav>
                                        <p:tav tm="100000">
                                          <p:val>
                                            <p:strVal val="#ppt_x"/>
                                          </p:val>
                                        </p:tav>
                                      </p:tavLst>
                                    </p:anim>
                                    <p:anim calcmode="lin" valueType="num">
                                      <p:cBhvr>
                                        <p:cTn id="52" dur="459" decel="100000" fill="hold"/>
                                        <p:tgtEl>
                                          <p:spTgt spid="38"/>
                                        </p:tgtEl>
                                        <p:attrNameLst>
                                          <p:attrName>ppt_y</p:attrName>
                                        </p:attrNameLst>
                                      </p:cBhvr>
                                      <p:tavLst>
                                        <p:tav tm="0">
                                          <p:val>
                                            <p:strVal val="#ppt_y+1"/>
                                          </p:val>
                                        </p:tav>
                                        <p:tav tm="100000">
                                          <p:val>
                                            <p:strVal val="#ppt_y-.03"/>
                                          </p:val>
                                        </p:tav>
                                      </p:tavLst>
                                    </p:anim>
                                    <p:anim calcmode="lin" valueType="num">
                                      <p:cBhvr>
                                        <p:cTn id="53" dur="1" accel="100000" fill="hold">
                                          <p:stCondLst>
                                            <p:cond delay="509"/>
                                          </p:stCondLst>
                                        </p:cTn>
                                        <p:tgtEl>
                                          <p:spTgt spid="38"/>
                                        </p:tgtEl>
                                        <p:attrNameLst>
                                          <p:attrName>ppt_y</p:attrName>
                                        </p:attrNameLst>
                                      </p:cBhvr>
                                      <p:tavLst>
                                        <p:tav tm="0">
                                          <p:val>
                                            <p:strVal val="#ppt_y-.03"/>
                                          </p:val>
                                        </p:tav>
                                        <p:tav tm="100000">
                                          <p:val>
                                            <p:strVal val="#ppt_y"/>
                                          </p:val>
                                        </p:tav>
                                      </p:tavLst>
                                    </p:anim>
                                  </p:childTnLst>
                                </p:cTn>
                              </p:par>
                            </p:childTnLst>
                          </p:cTn>
                        </p:par>
                        <p:par>
                          <p:cTn id="54" fill="hold">
                            <p:stCondLst>
                              <p:cond delay="6500"/>
                            </p:stCondLst>
                            <p:childTnLst>
                              <p:par>
                                <p:cTn id="55" presetID="53" presetClass="entr" presetSubtype="16" fill="hold" grpId="0" nodeType="afterEffect">
                                  <p:stCondLst>
                                    <p:cond delay="0"/>
                                  </p:stCondLst>
                                  <p:childTnLst>
                                    <p:set>
                                      <p:cBhvr>
                                        <p:cTn id="56" dur="1" fill="hold">
                                          <p:stCondLst>
                                            <p:cond delay="0"/>
                                          </p:stCondLst>
                                        </p:cTn>
                                        <p:tgtEl>
                                          <p:spTgt spid="39">
                                            <p:txEl>
                                              <p:pRg st="0" end="0"/>
                                            </p:txEl>
                                          </p:spTgt>
                                        </p:tgtEl>
                                        <p:attrNameLst>
                                          <p:attrName>style.visibility</p:attrName>
                                        </p:attrNameLst>
                                      </p:cBhvr>
                                      <p:to>
                                        <p:strVal val="visible"/>
                                      </p:to>
                                    </p:set>
                                    <p:anim calcmode="lin" valueType="num">
                                      <p:cBhvr>
                                        <p:cTn id="57" dur="510" fill="hold"/>
                                        <p:tgtEl>
                                          <p:spTgt spid="39">
                                            <p:txEl>
                                              <p:pRg st="0" end="0"/>
                                            </p:txEl>
                                          </p:spTgt>
                                        </p:tgtEl>
                                        <p:attrNameLst>
                                          <p:attrName>ppt_w</p:attrName>
                                        </p:attrNameLst>
                                      </p:cBhvr>
                                      <p:tavLst>
                                        <p:tav tm="0">
                                          <p:val>
                                            <p:fltVal val="0"/>
                                          </p:val>
                                        </p:tav>
                                        <p:tav tm="100000">
                                          <p:val>
                                            <p:strVal val="#ppt_w"/>
                                          </p:val>
                                        </p:tav>
                                      </p:tavLst>
                                    </p:anim>
                                    <p:anim calcmode="lin" valueType="num">
                                      <p:cBhvr>
                                        <p:cTn id="58" dur="510" fill="hold"/>
                                        <p:tgtEl>
                                          <p:spTgt spid="39">
                                            <p:txEl>
                                              <p:pRg st="0" end="0"/>
                                            </p:txEl>
                                          </p:spTgt>
                                        </p:tgtEl>
                                        <p:attrNameLst>
                                          <p:attrName>ppt_h</p:attrName>
                                        </p:attrNameLst>
                                      </p:cBhvr>
                                      <p:tavLst>
                                        <p:tav tm="0">
                                          <p:val>
                                            <p:fltVal val="0"/>
                                          </p:val>
                                        </p:tav>
                                        <p:tav tm="100000">
                                          <p:val>
                                            <p:strVal val="#ppt_h"/>
                                          </p:val>
                                        </p:tav>
                                      </p:tavLst>
                                    </p:anim>
                                    <p:animEffect transition="in" filter="fade">
                                      <p:cBhvr>
                                        <p:cTn id="59" dur="510"/>
                                        <p:tgtEl>
                                          <p:spTgt spid="39">
                                            <p:txEl>
                                              <p:pRg st="0" end="0"/>
                                            </p:txEl>
                                          </p:spTgt>
                                        </p:tgtEl>
                                      </p:cBhvr>
                                    </p:animEffect>
                                  </p:childTnLst>
                                </p:cTn>
                              </p:par>
                            </p:childTnLst>
                          </p:cTn>
                        </p:par>
                        <p:par>
                          <p:cTn id="60" fill="hold">
                            <p:stCondLst>
                              <p:cond delay="7500"/>
                            </p:stCondLst>
                            <p:childTnLst>
                              <p:par>
                                <p:cTn id="61" presetID="42" presetClass="entr" presetSubtype="0" fill="hold" grpId="0" nodeType="afterEffect">
                                  <p:stCondLst>
                                    <p:cond delay="0"/>
                                  </p:stCondLst>
                                  <p:childTnLst>
                                    <p:set>
                                      <p:cBhvr>
                                        <p:cTn id="62" dur="1" fill="hold">
                                          <p:stCondLst>
                                            <p:cond delay="0"/>
                                          </p:stCondLst>
                                        </p:cTn>
                                        <p:tgtEl>
                                          <p:spTgt spid="42">
                                            <p:txEl>
                                              <p:pRg st="0" end="0"/>
                                            </p:txEl>
                                          </p:spTgt>
                                        </p:tgtEl>
                                        <p:attrNameLst>
                                          <p:attrName>style.visibility</p:attrName>
                                        </p:attrNameLst>
                                      </p:cBhvr>
                                      <p:to>
                                        <p:strVal val="visible"/>
                                      </p:to>
                                    </p:set>
                                    <p:animEffect transition="in" filter="fade">
                                      <p:cBhvr>
                                        <p:cTn id="63" dur="510"/>
                                        <p:tgtEl>
                                          <p:spTgt spid="42">
                                            <p:txEl>
                                              <p:pRg st="0" end="0"/>
                                            </p:txEl>
                                          </p:spTgt>
                                        </p:tgtEl>
                                      </p:cBhvr>
                                    </p:animEffect>
                                    <p:anim calcmode="lin" valueType="num">
                                      <p:cBhvr>
                                        <p:cTn id="64" dur="51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65" dur="510" fill="hold"/>
                                        <p:tgtEl>
                                          <p:spTgt spid="42">
                                            <p:txEl>
                                              <p:pRg st="0" end="0"/>
                                            </p:txEl>
                                          </p:spTgt>
                                        </p:tgtEl>
                                        <p:attrNameLst>
                                          <p:attrName>ppt_y</p:attrName>
                                        </p:attrNameLst>
                                      </p:cBhvr>
                                      <p:tavLst>
                                        <p:tav tm="0">
                                          <p:val>
                                            <p:strVal val="#ppt_y+.1"/>
                                          </p:val>
                                        </p:tav>
                                        <p:tav tm="100000">
                                          <p:val>
                                            <p:strVal val="#ppt_y"/>
                                          </p:val>
                                        </p:tav>
                                      </p:tavLst>
                                    </p:anim>
                                  </p:childTnLst>
                                </p:cTn>
                              </p:par>
                            </p:childTnLst>
                          </p:cTn>
                        </p:par>
                        <p:par>
                          <p:cTn id="66" fill="hold">
                            <p:stCondLst>
                              <p:cond delay="8500"/>
                            </p:stCondLst>
                            <p:childTnLst>
                              <p:par>
                                <p:cTn id="67" presetID="42" presetClass="entr" presetSubtype="0" fill="hold" grpId="0" nodeType="afterEffect">
                                  <p:stCondLst>
                                    <p:cond delay="0"/>
                                  </p:stCondLst>
                                  <p:childTnLst>
                                    <p:set>
                                      <p:cBhvr>
                                        <p:cTn id="68" dur="1" fill="hold">
                                          <p:stCondLst>
                                            <p:cond delay="0"/>
                                          </p:stCondLst>
                                        </p:cTn>
                                        <p:tgtEl>
                                          <p:spTgt spid="40">
                                            <p:txEl>
                                              <p:pRg st="0" end="0"/>
                                            </p:txEl>
                                          </p:spTgt>
                                        </p:tgtEl>
                                        <p:attrNameLst>
                                          <p:attrName>style.visibility</p:attrName>
                                        </p:attrNameLst>
                                      </p:cBhvr>
                                      <p:to>
                                        <p:strVal val="visible"/>
                                      </p:to>
                                    </p:set>
                                    <p:animEffect transition="in" filter="fade">
                                      <p:cBhvr>
                                        <p:cTn id="69" dur="510"/>
                                        <p:tgtEl>
                                          <p:spTgt spid="40">
                                            <p:txEl>
                                              <p:pRg st="0" end="0"/>
                                            </p:txEl>
                                          </p:spTgt>
                                        </p:tgtEl>
                                      </p:cBhvr>
                                    </p:animEffect>
                                    <p:anim calcmode="lin" valueType="num">
                                      <p:cBhvr>
                                        <p:cTn id="70" dur="510" fill="hold"/>
                                        <p:tgtEl>
                                          <p:spTgt spid="40">
                                            <p:txEl>
                                              <p:pRg st="0" end="0"/>
                                            </p:txEl>
                                          </p:spTgt>
                                        </p:tgtEl>
                                        <p:attrNameLst>
                                          <p:attrName>ppt_x</p:attrName>
                                        </p:attrNameLst>
                                      </p:cBhvr>
                                      <p:tavLst>
                                        <p:tav tm="0">
                                          <p:val>
                                            <p:strVal val="#ppt_x"/>
                                          </p:val>
                                        </p:tav>
                                        <p:tav tm="100000">
                                          <p:val>
                                            <p:strVal val="#ppt_x"/>
                                          </p:val>
                                        </p:tav>
                                      </p:tavLst>
                                    </p:anim>
                                    <p:anim calcmode="lin" valueType="num">
                                      <p:cBhvr>
                                        <p:cTn id="71" dur="510" fill="hold"/>
                                        <p:tgtEl>
                                          <p:spTgt spid="40">
                                            <p:txEl>
                                              <p:pRg st="0" end="0"/>
                                            </p:txEl>
                                          </p:spTgt>
                                        </p:tgtEl>
                                        <p:attrNameLst>
                                          <p:attrName>ppt_y</p:attrName>
                                        </p:attrNameLst>
                                      </p:cBhvr>
                                      <p:tavLst>
                                        <p:tav tm="0">
                                          <p:val>
                                            <p:strVal val="#ppt_y+.1"/>
                                          </p:val>
                                        </p:tav>
                                        <p:tav tm="100000">
                                          <p:val>
                                            <p:strVal val="#ppt_y"/>
                                          </p:val>
                                        </p:tav>
                                      </p:tavLst>
                                    </p:anim>
                                  </p:childTnLst>
                                </p:cTn>
                              </p:par>
                            </p:childTnLst>
                          </p:cTn>
                        </p:par>
                        <p:par>
                          <p:cTn id="72" fill="hold">
                            <p:stCondLst>
                              <p:cond delay="9500"/>
                            </p:stCondLst>
                            <p:childTnLst>
                              <p:par>
                                <p:cTn id="73" presetID="10" presetClass="entr" presetSubtype="0" fill="hold" grpId="0" nodeType="afterEffect">
                                  <p:stCondLst>
                                    <p:cond delay="0"/>
                                  </p:stCondLst>
                                  <p:childTnLst>
                                    <p:set>
                                      <p:cBhvr>
                                        <p:cTn id="74" dur="1" fill="hold">
                                          <p:stCondLst>
                                            <p:cond delay="0"/>
                                          </p:stCondLst>
                                        </p:cTn>
                                        <p:tgtEl>
                                          <p:spTgt spid="41">
                                            <p:txEl>
                                              <p:pRg st="0" end="0"/>
                                            </p:txEl>
                                          </p:spTgt>
                                        </p:tgtEl>
                                        <p:attrNameLst>
                                          <p:attrName>style.visibility</p:attrName>
                                        </p:attrNameLst>
                                      </p:cBhvr>
                                      <p:to>
                                        <p:strVal val="visible"/>
                                      </p:to>
                                    </p:set>
                                    <p:animEffect transition="in" filter="fade">
                                      <p:cBhvr>
                                        <p:cTn id="75" dur="510"/>
                                        <p:tgtEl>
                                          <p:spTgt spid="41">
                                            <p:txEl>
                                              <p:pRg st="0" end="0"/>
                                            </p:txEl>
                                          </p:spTgt>
                                        </p:tgtEl>
                                      </p:cBhvr>
                                    </p:animEffect>
                                  </p:childTnLst>
                                </p:cTn>
                              </p:par>
                            </p:childTnLst>
                          </p:cTn>
                        </p:par>
                        <p:par>
                          <p:cTn id="76" fill="hold">
                            <p:stCondLst>
                              <p:cond delay="10500"/>
                            </p:stCondLst>
                            <p:childTnLst>
                              <p:par>
                                <p:cTn id="77" presetID="37" presetClass="entr" presetSubtype="0"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510"/>
                                        <p:tgtEl>
                                          <p:spTgt spid="43"/>
                                        </p:tgtEl>
                                      </p:cBhvr>
                                    </p:animEffect>
                                    <p:anim calcmode="lin" valueType="num">
                                      <p:cBhvr>
                                        <p:cTn id="80" dur="510" fill="hold"/>
                                        <p:tgtEl>
                                          <p:spTgt spid="43"/>
                                        </p:tgtEl>
                                        <p:attrNameLst>
                                          <p:attrName>ppt_x</p:attrName>
                                        </p:attrNameLst>
                                      </p:cBhvr>
                                      <p:tavLst>
                                        <p:tav tm="0">
                                          <p:val>
                                            <p:strVal val="#ppt_x"/>
                                          </p:val>
                                        </p:tav>
                                        <p:tav tm="100000">
                                          <p:val>
                                            <p:strVal val="#ppt_x"/>
                                          </p:val>
                                        </p:tav>
                                      </p:tavLst>
                                    </p:anim>
                                    <p:anim calcmode="lin" valueType="num">
                                      <p:cBhvr>
                                        <p:cTn id="81" dur="459" decel="100000" fill="hold"/>
                                        <p:tgtEl>
                                          <p:spTgt spid="43"/>
                                        </p:tgtEl>
                                        <p:attrNameLst>
                                          <p:attrName>ppt_y</p:attrName>
                                        </p:attrNameLst>
                                      </p:cBhvr>
                                      <p:tavLst>
                                        <p:tav tm="0">
                                          <p:val>
                                            <p:strVal val="#ppt_y+1"/>
                                          </p:val>
                                        </p:tav>
                                        <p:tav tm="100000">
                                          <p:val>
                                            <p:strVal val="#ppt_y-.03"/>
                                          </p:val>
                                        </p:tav>
                                      </p:tavLst>
                                    </p:anim>
                                    <p:anim calcmode="lin" valueType="num">
                                      <p:cBhvr>
                                        <p:cTn id="82" dur="1" accel="100000" fill="hold">
                                          <p:stCondLst>
                                            <p:cond delay="509"/>
                                          </p:stCondLst>
                                        </p:cTn>
                                        <p:tgtEl>
                                          <p:spTgt spid="43"/>
                                        </p:tgtEl>
                                        <p:attrNameLst>
                                          <p:attrName>ppt_y</p:attrName>
                                        </p:attrNameLst>
                                      </p:cBhvr>
                                      <p:tavLst>
                                        <p:tav tm="0">
                                          <p:val>
                                            <p:strVal val="#ppt_y-.03"/>
                                          </p:val>
                                        </p:tav>
                                        <p:tav tm="100000">
                                          <p:val>
                                            <p:strVal val="#ppt_y"/>
                                          </p:val>
                                        </p:tav>
                                      </p:tavLst>
                                    </p:anim>
                                  </p:childTnLst>
                                </p:cTn>
                              </p:par>
                            </p:childTnLst>
                          </p:cTn>
                        </p:par>
                        <p:par>
                          <p:cTn id="83" fill="hold">
                            <p:stCondLst>
                              <p:cond delay="11500"/>
                            </p:stCondLst>
                            <p:childTnLst>
                              <p:par>
                                <p:cTn id="84" presetID="53" presetClass="entr" presetSubtype="16" fill="hold" grpId="0" nodeType="afterEffect">
                                  <p:stCondLst>
                                    <p:cond delay="0"/>
                                  </p:stCondLst>
                                  <p:childTnLst>
                                    <p:set>
                                      <p:cBhvr>
                                        <p:cTn id="85" dur="1" fill="hold">
                                          <p:stCondLst>
                                            <p:cond delay="0"/>
                                          </p:stCondLst>
                                        </p:cTn>
                                        <p:tgtEl>
                                          <p:spTgt spid="44">
                                            <p:txEl>
                                              <p:pRg st="0" end="0"/>
                                            </p:txEl>
                                          </p:spTgt>
                                        </p:tgtEl>
                                        <p:attrNameLst>
                                          <p:attrName>style.visibility</p:attrName>
                                        </p:attrNameLst>
                                      </p:cBhvr>
                                      <p:to>
                                        <p:strVal val="visible"/>
                                      </p:to>
                                    </p:set>
                                    <p:anim calcmode="lin" valueType="num">
                                      <p:cBhvr>
                                        <p:cTn id="86" dur="510" fill="hold"/>
                                        <p:tgtEl>
                                          <p:spTgt spid="44">
                                            <p:txEl>
                                              <p:pRg st="0" end="0"/>
                                            </p:txEl>
                                          </p:spTgt>
                                        </p:tgtEl>
                                        <p:attrNameLst>
                                          <p:attrName>ppt_w</p:attrName>
                                        </p:attrNameLst>
                                      </p:cBhvr>
                                      <p:tavLst>
                                        <p:tav tm="0">
                                          <p:val>
                                            <p:fltVal val="0"/>
                                          </p:val>
                                        </p:tav>
                                        <p:tav tm="100000">
                                          <p:val>
                                            <p:strVal val="#ppt_w"/>
                                          </p:val>
                                        </p:tav>
                                      </p:tavLst>
                                    </p:anim>
                                    <p:anim calcmode="lin" valueType="num">
                                      <p:cBhvr>
                                        <p:cTn id="87" dur="510" fill="hold"/>
                                        <p:tgtEl>
                                          <p:spTgt spid="44">
                                            <p:txEl>
                                              <p:pRg st="0" end="0"/>
                                            </p:txEl>
                                          </p:spTgt>
                                        </p:tgtEl>
                                        <p:attrNameLst>
                                          <p:attrName>ppt_h</p:attrName>
                                        </p:attrNameLst>
                                      </p:cBhvr>
                                      <p:tavLst>
                                        <p:tav tm="0">
                                          <p:val>
                                            <p:fltVal val="0"/>
                                          </p:val>
                                        </p:tav>
                                        <p:tav tm="100000">
                                          <p:val>
                                            <p:strVal val="#ppt_h"/>
                                          </p:val>
                                        </p:tav>
                                      </p:tavLst>
                                    </p:anim>
                                    <p:animEffect transition="in" filter="fade">
                                      <p:cBhvr>
                                        <p:cTn id="88" dur="510"/>
                                        <p:tgtEl>
                                          <p:spTgt spid="44">
                                            <p:txEl>
                                              <p:pRg st="0" end="0"/>
                                            </p:txEl>
                                          </p:spTgt>
                                        </p:tgtEl>
                                      </p:cBhvr>
                                    </p:animEffect>
                                  </p:childTnLst>
                                </p:cTn>
                              </p:par>
                            </p:childTnLst>
                          </p:cTn>
                        </p:par>
                        <p:par>
                          <p:cTn id="89" fill="hold">
                            <p:stCondLst>
                              <p:cond delay="12500"/>
                            </p:stCondLst>
                            <p:childTnLst>
                              <p:par>
                                <p:cTn id="90" presetID="42" presetClass="entr" presetSubtype="0" fill="hold" grpId="0" nodeType="afterEffect">
                                  <p:stCondLst>
                                    <p:cond delay="0"/>
                                  </p:stCondLst>
                                  <p:childTnLst>
                                    <p:set>
                                      <p:cBhvr>
                                        <p:cTn id="91" dur="1" fill="hold">
                                          <p:stCondLst>
                                            <p:cond delay="0"/>
                                          </p:stCondLst>
                                        </p:cTn>
                                        <p:tgtEl>
                                          <p:spTgt spid="47">
                                            <p:txEl>
                                              <p:pRg st="0" end="0"/>
                                            </p:txEl>
                                          </p:spTgt>
                                        </p:tgtEl>
                                        <p:attrNameLst>
                                          <p:attrName>style.visibility</p:attrName>
                                        </p:attrNameLst>
                                      </p:cBhvr>
                                      <p:to>
                                        <p:strVal val="visible"/>
                                      </p:to>
                                    </p:set>
                                    <p:animEffect transition="in" filter="fade">
                                      <p:cBhvr>
                                        <p:cTn id="92" dur="510"/>
                                        <p:tgtEl>
                                          <p:spTgt spid="47">
                                            <p:txEl>
                                              <p:pRg st="0" end="0"/>
                                            </p:txEl>
                                          </p:spTgt>
                                        </p:tgtEl>
                                      </p:cBhvr>
                                    </p:animEffect>
                                    <p:anim calcmode="lin" valueType="num">
                                      <p:cBhvr>
                                        <p:cTn id="93" dur="510" fill="hold"/>
                                        <p:tgtEl>
                                          <p:spTgt spid="47">
                                            <p:txEl>
                                              <p:pRg st="0" end="0"/>
                                            </p:txEl>
                                          </p:spTgt>
                                        </p:tgtEl>
                                        <p:attrNameLst>
                                          <p:attrName>ppt_x</p:attrName>
                                        </p:attrNameLst>
                                      </p:cBhvr>
                                      <p:tavLst>
                                        <p:tav tm="0">
                                          <p:val>
                                            <p:strVal val="#ppt_x"/>
                                          </p:val>
                                        </p:tav>
                                        <p:tav tm="100000">
                                          <p:val>
                                            <p:strVal val="#ppt_x"/>
                                          </p:val>
                                        </p:tav>
                                      </p:tavLst>
                                    </p:anim>
                                    <p:anim calcmode="lin" valueType="num">
                                      <p:cBhvr>
                                        <p:cTn id="94" dur="510" fill="hold"/>
                                        <p:tgtEl>
                                          <p:spTgt spid="47">
                                            <p:txEl>
                                              <p:pRg st="0" end="0"/>
                                            </p:txEl>
                                          </p:spTgt>
                                        </p:tgtEl>
                                        <p:attrNameLst>
                                          <p:attrName>ppt_y</p:attrName>
                                        </p:attrNameLst>
                                      </p:cBhvr>
                                      <p:tavLst>
                                        <p:tav tm="0">
                                          <p:val>
                                            <p:strVal val="#ppt_y+.1"/>
                                          </p:val>
                                        </p:tav>
                                        <p:tav tm="100000">
                                          <p:val>
                                            <p:strVal val="#ppt_y"/>
                                          </p:val>
                                        </p:tav>
                                      </p:tavLst>
                                    </p:anim>
                                  </p:childTnLst>
                                </p:cTn>
                              </p:par>
                            </p:childTnLst>
                          </p:cTn>
                        </p:par>
                        <p:par>
                          <p:cTn id="95" fill="hold">
                            <p:stCondLst>
                              <p:cond delay="13500"/>
                            </p:stCondLst>
                            <p:childTnLst>
                              <p:par>
                                <p:cTn id="96" presetID="42" presetClass="entr" presetSubtype="0" fill="hold" grpId="0" nodeType="afterEffect">
                                  <p:stCondLst>
                                    <p:cond delay="0"/>
                                  </p:stCondLst>
                                  <p:childTnLst>
                                    <p:set>
                                      <p:cBhvr>
                                        <p:cTn id="97" dur="1" fill="hold">
                                          <p:stCondLst>
                                            <p:cond delay="0"/>
                                          </p:stCondLst>
                                        </p:cTn>
                                        <p:tgtEl>
                                          <p:spTgt spid="45">
                                            <p:txEl>
                                              <p:pRg st="0" end="0"/>
                                            </p:txEl>
                                          </p:spTgt>
                                        </p:tgtEl>
                                        <p:attrNameLst>
                                          <p:attrName>style.visibility</p:attrName>
                                        </p:attrNameLst>
                                      </p:cBhvr>
                                      <p:to>
                                        <p:strVal val="visible"/>
                                      </p:to>
                                    </p:set>
                                    <p:animEffect transition="in" filter="fade">
                                      <p:cBhvr>
                                        <p:cTn id="98" dur="510"/>
                                        <p:tgtEl>
                                          <p:spTgt spid="45">
                                            <p:txEl>
                                              <p:pRg st="0" end="0"/>
                                            </p:txEl>
                                          </p:spTgt>
                                        </p:tgtEl>
                                      </p:cBhvr>
                                    </p:animEffect>
                                    <p:anim calcmode="lin" valueType="num">
                                      <p:cBhvr>
                                        <p:cTn id="99" dur="510" fill="hold"/>
                                        <p:tgtEl>
                                          <p:spTgt spid="45">
                                            <p:txEl>
                                              <p:pRg st="0" end="0"/>
                                            </p:txEl>
                                          </p:spTgt>
                                        </p:tgtEl>
                                        <p:attrNameLst>
                                          <p:attrName>ppt_x</p:attrName>
                                        </p:attrNameLst>
                                      </p:cBhvr>
                                      <p:tavLst>
                                        <p:tav tm="0">
                                          <p:val>
                                            <p:strVal val="#ppt_x"/>
                                          </p:val>
                                        </p:tav>
                                        <p:tav tm="100000">
                                          <p:val>
                                            <p:strVal val="#ppt_x"/>
                                          </p:val>
                                        </p:tav>
                                      </p:tavLst>
                                    </p:anim>
                                    <p:anim calcmode="lin" valueType="num">
                                      <p:cBhvr>
                                        <p:cTn id="100" dur="510" fill="hold"/>
                                        <p:tgtEl>
                                          <p:spTgt spid="45">
                                            <p:txEl>
                                              <p:pRg st="0" end="0"/>
                                            </p:txEl>
                                          </p:spTgt>
                                        </p:tgtEl>
                                        <p:attrNameLst>
                                          <p:attrName>ppt_y</p:attrName>
                                        </p:attrNameLst>
                                      </p:cBhvr>
                                      <p:tavLst>
                                        <p:tav tm="0">
                                          <p:val>
                                            <p:strVal val="#ppt_y+.1"/>
                                          </p:val>
                                        </p:tav>
                                        <p:tav tm="100000">
                                          <p:val>
                                            <p:strVal val="#ppt_y"/>
                                          </p:val>
                                        </p:tav>
                                      </p:tavLst>
                                    </p:anim>
                                  </p:childTnLst>
                                </p:cTn>
                              </p:par>
                            </p:childTnLst>
                          </p:cTn>
                        </p:par>
                        <p:par>
                          <p:cTn id="101" fill="hold">
                            <p:stCondLst>
                              <p:cond delay="14500"/>
                            </p:stCondLst>
                            <p:childTnLst>
                              <p:par>
                                <p:cTn id="102" presetID="10" presetClass="entr" presetSubtype="0" fill="hold" grpId="0" nodeType="afterEffect">
                                  <p:stCondLst>
                                    <p:cond delay="0"/>
                                  </p:stCondLst>
                                  <p:childTnLst>
                                    <p:set>
                                      <p:cBhvr>
                                        <p:cTn id="103" dur="1" fill="hold">
                                          <p:stCondLst>
                                            <p:cond delay="0"/>
                                          </p:stCondLst>
                                        </p:cTn>
                                        <p:tgtEl>
                                          <p:spTgt spid="46">
                                            <p:txEl>
                                              <p:pRg st="0" end="0"/>
                                            </p:txEl>
                                          </p:spTgt>
                                        </p:tgtEl>
                                        <p:attrNameLst>
                                          <p:attrName>style.visibility</p:attrName>
                                        </p:attrNameLst>
                                      </p:cBhvr>
                                      <p:to>
                                        <p:strVal val="visible"/>
                                      </p:to>
                                    </p:set>
                                    <p:animEffect transition="in" filter="fade">
                                      <p:cBhvr>
                                        <p:cTn id="104" dur="510"/>
                                        <p:tgtEl>
                                          <p:spTgt spid="46">
                                            <p:txEl>
                                              <p:pRg st="0" end="0"/>
                                            </p:txEl>
                                          </p:spTgt>
                                        </p:tgtEl>
                                      </p:cBhvr>
                                    </p:animEffect>
                                  </p:childTnLst>
                                </p:cTn>
                              </p:par>
                            </p:childTnLst>
                          </p:cTn>
                        </p:par>
                        <p:par>
                          <p:cTn id="105" fill="hold">
                            <p:stCondLst>
                              <p:cond delay="15500"/>
                            </p:stCondLst>
                            <p:childTnLst>
                              <p:par>
                                <p:cTn id="106" presetID="53" presetClass="entr" presetSubtype="16" fill="hold" grpId="0" nodeType="afterEffect">
                                  <p:stCondLst>
                                    <p:cond delay="0"/>
                                  </p:stCondLst>
                                  <p:childTnLst>
                                    <p:set>
                                      <p:cBhvr>
                                        <p:cTn id="107" dur="1" fill="hold">
                                          <p:stCondLst>
                                            <p:cond delay="0"/>
                                          </p:stCondLst>
                                        </p:cTn>
                                        <p:tgtEl>
                                          <p:spTgt spid="23"/>
                                        </p:tgtEl>
                                        <p:attrNameLst>
                                          <p:attrName>style.visibility</p:attrName>
                                        </p:attrNameLst>
                                      </p:cBhvr>
                                      <p:to>
                                        <p:strVal val="visible"/>
                                      </p:to>
                                    </p:set>
                                    <p:anim calcmode="lin" valueType="num">
                                      <p:cBhvr>
                                        <p:cTn id="108" dur="500" fill="hold"/>
                                        <p:tgtEl>
                                          <p:spTgt spid="23"/>
                                        </p:tgtEl>
                                        <p:attrNameLst>
                                          <p:attrName>ppt_w</p:attrName>
                                        </p:attrNameLst>
                                      </p:cBhvr>
                                      <p:tavLst>
                                        <p:tav tm="0">
                                          <p:val>
                                            <p:fltVal val="0"/>
                                          </p:val>
                                        </p:tav>
                                        <p:tav tm="100000">
                                          <p:val>
                                            <p:strVal val="#ppt_w"/>
                                          </p:val>
                                        </p:tav>
                                      </p:tavLst>
                                    </p:anim>
                                    <p:anim calcmode="lin" valueType="num">
                                      <p:cBhvr>
                                        <p:cTn id="109" dur="500" fill="hold"/>
                                        <p:tgtEl>
                                          <p:spTgt spid="23"/>
                                        </p:tgtEl>
                                        <p:attrNameLst>
                                          <p:attrName>ppt_h</p:attrName>
                                        </p:attrNameLst>
                                      </p:cBhvr>
                                      <p:tavLst>
                                        <p:tav tm="0">
                                          <p:val>
                                            <p:fltVal val="0"/>
                                          </p:val>
                                        </p:tav>
                                        <p:tav tm="100000">
                                          <p:val>
                                            <p:strVal val="#ppt_h"/>
                                          </p:val>
                                        </p:tav>
                                      </p:tavLst>
                                    </p:anim>
                                    <p:animEffect transition="in" filter="fade">
                                      <p:cBhvr>
                                        <p:cTn id="110" dur="500"/>
                                        <p:tgtEl>
                                          <p:spTgt spid="23"/>
                                        </p:tgtEl>
                                      </p:cBhvr>
                                    </p:animEffect>
                                  </p:childTnLst>
                                </p:cTn>
                              </p:par>
                            </p:childTnLst>
                          </p:cTn>
                        </p:par>
                        <p:par>
                          <p:cTn id="111" fill="hold">
                            <p:stCondLst>
                              <p:cond delay="16000"/>
                            </p:stCondLst>
                            <p:childTnLst>
                              <p:par>
                                <p:cTn id="112" presetID="53" presetClass="entr" presetSubtype="16" fill="hold" grpId="0" nodeType="afterEffect">
                                  <p:stCondLst>
                                    <p:cond delay="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500" fill="hold"/>
                                        <p:tgtEl>
                                          <p:spTgt spid="25"/>
                                        </p:tgtEl>
                                        <p:attrNameLst>
                                          <p:attrName>ppt_w</p:attrName>
                                        </p:attrNameLst>
                                      </p:cBhvr>
                                      <p:tavLst>
                                        <p:tav tm="0">
                                          <p:val>
                                            <p:fltVal val="0"/>
                                          </p:val>
                                        </p:tav>
                                        <p:tav tm="100000">
                                          <p:val>
                                            <p:strVal val="#ppt_w"/>
                                          </p:val>
                                        </p:tav>
                                      </p:tavLst>
                                    </p:anim>
                                    <p:anim calcmode="lin" valueType="num">
                                      <p:cBhvr>
                                        <p:cTn id="115" dur="500" fill="hold"/>
                                        <p:tgtEl>
                                          <p:spTgt spid="25"/>
                                        </p:tgtEl>
                                        <p:attrNameLst>
                                          <p:attrName>ppt_h</p:attrName>
                                        </p:attrNameLst>
                                      </p:cBhvr>
                                      <p:tavLst>
                                        <p:tav tm="0">
                                          <p:val>
                                            <p:fltVal val="0"/>
                                          </p:val>
                                        </p:tav>
                                        <p:tav tm="100000">
                                          <p:val>
                                            <p:strVal val="#ppt_h"/>
                                          </p:val>
                                        </p:tav>
                                      </p:tavLst>
                                    </p:anim>
                                    <p:animEffect transition="in" filter="fade">
                                      <p:cBhvr>
                                        <p:cTn id="116" dur="500"/>
                                        <p:tgtEl>
                                          <p:spTgt spid="25"/>
                                        </p:tgtEl>
                                      </p:cBhvr>
                                    </p:animEffect>
                                  </p:childTnLst>
                                </p:cTn>
                              </p:par>
                            </p:childTnLst>
                          </p:cTn>
                        </p:par>
                        <p:par>
                          <p:cTn id="117" fill="hold">
                            <p:stCondLst>
                              <p:cond delay="16500"/>
                            </p:stCondLst>
                            <p:childTnLst>
                              <p:par>
                                <p:cTn id="118" presetID="53" presetClass="entr" presetSubtype="16" fill="hold" grpId="0" nodeType="afterEffect">
                                  <p:stCondLst>
                                    <p:cond delay="0"/>
                                  </p:stCondLst>
                                  <p:childTnLst>
                                    <p:set>
                                      <p:cBhvr>
                                        <p:cTn id="119" dur="1" fill="hold">
                                          <p:stCondLst>
                                            <p:cond delay="0"/>
                                          </p:stCondLst>
                                        </p:cTn>
                                        <p:tgtEl>
                                          <p:spTgt spid="30"/>
                                        </p:tgtEl>
                                        <p:attrNameLst>
                                          <p:attrName>style.visibility</p:attrName>
                                        </p:attrNameLst>
                                      </p:cBhvr>
                                      <p:to>
                                        <p:strVal val="visible"/>
                                      </p:to>
                                    </p:set>
                                    <p:anim calcmode="lin" valueType="num">
                                      <p:cBhvr>
                                        <p:cTn id="120" dur="500" fill="hold"/>
                                        <p:tgtEl>
                                          <p:spTgt spid="30"/>
                                        </p:tgtEl>
                                        <p:attrNameLst>
                                          <p:attrName>ppt_w</p:attrName>
                                        </p:attrNameLst>
                                      </p:cBhvr>
                                      <p:tavLst>
                                        <p:tav tm="0">
                                          <p:val>
                                            <p:fltVal val="0"/>
                                          </p:val>
                                        </p:tav>
                                        <p:tav tm="100000">
                                          <p:val>
                                            <p:strVal val="#ppt_w"/>
                                          </p:val>
                                        </p:tav>
                                      </p:tavLst>
                                    </p:anim>
                                    <p:anim calcmode="lin" valueType="num">
                                      <p:cBhvr>
                                        <p:cTn id="121" dur="500" fill="hold"/>
                                        <p:tgtEl>
                                          <p:spTgt spid="30"/>
                                        </p:tgtEl>
                                        <p:attrNameLst>
                                          <p:attrName>ppt_h</p:attrName>
                                        </p:attrNameLst>
                                      </p:cBhvr>
                                      <p:tavLst>
                                        <p:tav tm="0">
                                          <p:val>
                                            <p:fltVal val="0"/>
                                          </p:val>
                                        </p:tav>
                                        <p:tav tm="100000">
                                          <p:val>
                                            <p:strVal val="#ppt_h"/>
                                          </p:val>
                                        </p:tav>
                                      </p:tavLst>
                                    </p:anim>
                                    <p:animEffect transition="in" filter="fade">
                                      <p:cBhvr>
                                        <p:cTn id="122" dur="500"/>
                                        <p:tgtEl>
                                          <p:spTgt spid="30"/>
                                        </p:tgtEl>
                                      </p:cBhvr>
                                    </p:animEffect>
                                  </p:childTnLst>
                                </p:cTn>
                              </p:par>
                            </p:childTnLst>
                          </p:cTn>
                        </p:par>
                        <p:par>
                          <p:cTn id="123" fill="hold">
                            <p:stCondLst>
                              <p:cond delay="17000"/>
                            </p:stCondLst>
                            <p:childTnLst>
                              <p:par>
                                <p:cTn id="124" presetID="53" presetClass="entr" presetSubtype="16" fill="hold" grpId="0" nodeType="afterEffect">
                                  <p:stCondLst>
                                    <p:cond delay="0"/>
                                  </p:stCondLst>
                                  <p:childTnLst>
                                    <p:set>
                                      <p:cBhvr>
                                        <p:cTn id="125" dur="1" fill="hold">
                                          <p:stCondLst>
                                            <p:cond delay="0"/>
                                          </p:stCondLst>
                                        </p:cTn>
                                        <p:tgtEl>
                                          <p:spTgt spid="35"/>
                                        </p:tgtEl>
                                        <p:attrNameLst>
                                          <p:attrName>style.visibility</p:attrName>
                                        </p:attrNameLst>
                                      </p:cBhvr>
                                      <p:to>
                                        <p:strVal val="visible"/>
                                      </p:to>
                                    </p:set>
                                    <p:anim calcmode="lin" valueType="num">
                                      <p:cBhvr>
                                        <p:cTn id="126" dur="500" fill="hold"/>
                                        <p:tgtEl>
                                          <p:spTgt spid="35"/>
                                        </p:tgtEl>
                                        <p:attrNameLst>
                                          <p:attrName>ppt_w</p:attrName>
                                        </p:attrNameLst>
                                      </p:cBhvr>
                                      <p:tavLst>
                                        <p:tav tm="0">
                                          <p:val>
                                            <p:fltVal val="0"/>
                                          </p:val>
                                        </p:tav>
                                        <p:tav tm="100000">
                                          <p:val>
                                            <p:strVal val="#ppt_w"/>
                                          </p:val>
                                        </p:tav>
                                      </p:tavLst>
                                    </p:anim>
                                    <p:anim calcmode="lin" valueType="num">
                                      <p:cBhvr>
                                        <p:cTn id="127" dur="500" fill="hold"/>
                                        <p:tgtEl>
                                          <p:spTgt spid="35"/>
                                        </p:tgtEl>
                                        <p:attrNameLst>
                                          <p:attrName>ppt_h</p:attrName>
                                        </p:attrNameLst>
                                      </p:cBhvr>
                                      <p:tavLst>
                                        <p:tav tm="0">
                                          <p:val>
                                            <p:fltVal val="0"/>
                                          </p:val>
                                        </p:tav>
                                        <p:tav tm="100000">
                                          <p:val>
                                            <p:strVal val="#ppt_h"/>
                                          </p:val>
                                        </p:tav>
                                      </p:tavLst>
                                    </p:anim>
                                    <p:animEffect transition="in" filter="fade">
                                      <p:cBhvr>
                                        <p:cTn id="128" dur="500"/>
                                        <p:tgtEl>
                                          <p:spTgt spid="35"/>
                                        </p:tgtEl>
                                      </p:cBhvr>
                                    </p:animEffect>
                                  </p:childTnLst>
                                </p:cTn>
                              </p:par>
                            </p:childTnLst>
                          </p:cTn>
                        </p:par>
                        <p:par>
                          <p:cTn id="129" fill="hold">
                            <p:stCondLst>
                              <p:cond delay="17500"/>
                            </p:stCondLst>
                            <p:childTnLst>
                              <p:par>
                                <p:cTn id="130" presetID="53" presetClass="entr" presetSubtype="16" fill="hold" grpId="0" nodeType="afterEffect">
                                  <p:stCondLst>
                                    <p:cond delay="0"/>
                                  </p:stCondLst>
                                  <p:childTnLst>
                                    <p:set>
                                      <p:cBhvr>
                                        <p:cTn id="131" dur="1" fill="hold">
                                          <p:stCondLst>
                                            <p:cond delay="0"/>
                                          </p:stCondLst>
                                        </p:cTn>
                                        <p:tgtEl>
                                          <p:spTgt spid="37"/>
                                        </p:tgtEl>
                                        <p:attrNameLst>
                                          <p:attrName>style.visibility</p:attrName>
                                        </p:attrNameLst>
                                      </p:cBhvr>
                                      <p:to>
                                        <p:strVal val="visible"/>
                                      </p:to>
                                    </p:set>
                                    <p:anim calcmode="lin" valueType="num">
                                      <p:cBhvr>
                                        <p:cTn id="132" dur="500" fill="hold"/>
                                        <p:tgtEl>
                                          <p:spTgt spid="37"/>
                                        </p:tgtEl>
                                        <p:attrNameLst>
                                          <p:attrName>ppt_w</p:attrName>
                                        </p:attrNameLst>
                                      </p:cBhvr>
                                      <p:tavLst>
                                        <p:tav tm="0">
                                          <p:val>
                                            <p:fltVal val="0"/>
                                          </p:val>
                                        </p:tav>
                                        <p:tav tm="100000">
                                          <p:val>
                                            <p:strVal val="#ppt_w"/>
                                          </p:val>
                                        </p:tav>
                                      </p:tavLst>
                                    </p:anim>
                                    <p:anim calcmode="lin" valueType="num">
                                      <p:cBhvr>
                                        <p:cTn id="133" dur="500" fill="hold"/>
                                        <p:tgtEl>
                                          <p:spTgt spid="37"/>
                                        </p:tgtEl>
                                        <p:attrNameLst>
                                          <p:attrName>ppt_h</p:attrName>
                                        </p:attrNameLst>
                                      </p:cBhvr>
                                      <p:tavLst>
                                        <p:tav tm="0">
                                          <p:val>
                                            <p:fltVal val="0"/>
                                          </p:val>
                                        </p:tav>
                                        <p:tav tm="100000">
                                          <p:val>
                                            <p:strVal val="#ppt_h"/>
                                          </p:val>
                                        </p:tav>
                                      </p:tavLst>
                                    </p:anim>
                                    <p:animEffect transition="in" filter="fade">
                                      <p:cBhvr>
                                        <p:cTn id="134" dur="500"/>
                                        <p:tgtEl>
                                          <p:spTgt spid="37"/>
                                        </p:tgtEl>
                                      </p:cBhvr>
                                    </p:animEffect>
                                  </p:childTnLst>
                                </p:cTn>
                              </p:par>
                            </p:childTnLst>
                          </p:cTn>
                        </p:par>
                        <p:par>
                          <p:cTn id="135" fill="hold">
                            <p:stCondLst>
                              <p:cond delay="18000"/>
                            </p:stCondLst>
                            <p:childTnLst>
                              <p:par>
                                <p:cTn id="136" presetID="10" presetClass="entr" presetSubtype="0" fill="hold" grpId="0" nodeType="afterEffect" nodePh="1">
                                  <p:stCondLst>
                                    <p:cond delay="0"/>
                                  </p:stCondLst>
                                  <p:endCondLst>
                                    <p:cond evt="begin" delay="0">
                                      <p:tn val="136"/>
                                    </p:cond>
                                  </p:endCondLst>
                                  <p:childTnLst>
                                    <p:set>
                                      <p:cBhvr>
                                        <p:cTn id="137" dur="1" fill="hold">
                                          <p:stCondLst>
                                            <p:cond delay="0"/>
                                          </p:stCondLst>
                                        </p:cTn>
                                        <p:tgtEl>
                                          <p:spTgt spid="51"/>
                                        </p:tgtEl>
                                        <p:attrNameLst>
                                          <p:attrName>style.visibility</p:attrName>
                                        </p:attrNameLst>
                                      </p:cBhvr>
                                      <p:to>
                                        <p:strVal val="visible"/>
                                      </p:to>
                                    </p:set>
                                    <p:animEffect transition="in" filter="fade">
                                      <p:cBhvr>
                                        <p:cTn id="138" dur="500"/>
                                        <p:tgtEl>
                                          <p:spTgt spid="51"/>
                                        </p:tgtEl>
                                      </p:cBhvr>
                                    </p:animEffect>
                                  </p:childTnLst>
                                </p:cTn>
                              </p:par>
                            </p:childTnLst>
                          </p:cTn>
                        </p:par>
                        <p:par>
                          <p:cTn id="139" fill="hold">
                            <p:stCondLst>
                              <p:cond delay="18500"/>
                            </p:stCondLst>
                            <p:childTnLst>
                              <p:par>
                                <p:cTn id="140" presetID="10" presetClass="entr" presetSubtype="0" fill="hold" grpId="0" nodeType="afterEffect" nodePh="1">
                                  <p:stCondLst>
                                    <p:cond delay="0"/>
                                  </p:stCondLst>
                                  <p:endCondLst>
                                    <p:cond evt="begin" delay="0">
                                      <p:tn val="140"/>
                                    </p:cond>
                                  </p:endCondLst>
                                  <p:childTnLst>
                                    <p:set>
                                      <p:cBhvr>
                                        <p:cTn id="141" dur="1" fill="hold">
                                          <p:stCondLst>
                                            <p:cond delay="0"/>
                                          </p:stCondLst>
                                        </p:cTn>
                                        <p:tgtEl>
                                          <p:spTgt spid="52"/>
                                        </p:tgtEl>
                                        <p:attrNameLst>
                                          <p:attrName>style.visibility</p:attrName>
                                        </p:attrNameLst>
                                      </p:cBhvr>
                                      <p:to>
                                        <p:strVal val="visible"/>
                                      </p:to>
                                    </p:set>
                                    <p:animEffect transition="in" filter="fade">
                                      <p:cBhvr>
                                        <p:cTn id="142" dur="500"/>
                                        <p:tgtEl>
                                          <p:spTgt spid="52"/>
                                        </p:tgtEl>
                                      </p:cBhvr>
                                    </p:animEffect>
                                  </p:childTnLst>
                                </p:cTn>
                              </p:par>
                            </p:childTnLst>
                          </p:cTn>
                        </p:par>
                        <p:par>
                          <p:cTn id="143" fill="hold">
                            <p:stCondLst>
                              <p:cond delay="19000"/>
                            </p:stCondLst>
                            <p:childTnLst>
                              <p:par>
                                <p:cTn id="144" presetID="10" presetClass="entr" presetSubtype="0" fill="hold" grpId="0" nodeType="afterEffect" nodePh="1">
                                  <p:stCondLst>
                                    <p:cond delay="0"/>
                                  </p:stCondLst>
                                  <p:endCondLst>
                                    <p:cond evt="begin" delay="0">
                                      <p:tn val="144"/>
                                    </p:cond>
                                  </p:endCondLst>
                                  <p:childTnLst>
                                    <p:set>
                                      <p:cBhvr>
                                        <p:cTn id="145" dur="1" fill="hold">
                                          <p:stCondLst>
                                            <p:cond delay="0"/>
                                          </p:stCondLst>
                                        </p:cTn>
                                        <p:tgtEl>
                                          <p:spTgt spid="53"/>
                                        </p:tgtEl>
                                        <p:attrNameLst>
                                          <p:attrName>style.visibility</p:attrName>
                                        </p:attrNameLst>
                                      </p:cBhvr>
                                      <p:to>
                                        <p:strVal val="visible"/>
                                      </p:to>
                                    </p:set>
                                    <p:animEffect transition="in" filter="fade">
                                      <p:cBhvr>
                                        <p:cTn id="146" dur="500"/>
                                        <p:tgtEl>
                                          <p:spTgt spid="53"/>
                                        </p:tgtEl>
                                      </p:cBhvr>
                                    </p:animEffect>
                                  </p:childTnLst>
                                </p:cTn>
                              </p:par>
                            </p:childTnLst>
                          </p:cTn>
                        </p:par>
                        <p:par>
                          <p:cTn id="147" fill="hold">
                            <p:stCondLst>
                              <p:cond delay="19500"/>
                            </p:stCondLst>
                            <p:childTnLst>
                              <p:par>
                                <p:cTn id="148" presetID="53" presetClass="entr" presetSubtype="16" fill="hold" grpId="0" nodeType="afterEffect">
                                  <p:stCondLst>
                                    <p:cond delay="0"/>
                                  </p:stCondLst>
                                  <p:childTnLst>
                                    <p:set>
                                      <p:cBhvr>
                                        <p:cTn id="149" dur="1" fill="hold">
                                          <p:stCondLst>
                                            <p:cond delay="0"/>
                                          </p:stCondLst>
                                        </p:cTn>
                                        <p:tgtEl>
                                          <p:spTgt spid="54">
                                            <p:txEl>
                                              <p:pRg st="0" end="0"/>
                                            </p:txEl>
                                          </p:spTgt>
                                        </p:tgtEl>
                                        <p:attrNameLst>
                                          <p:attrName>style.visibility</p:attrName>
                                        </p:attrNameLst>
                                      </p:cBhvr>
                                      <p:to>
                                        <p:strVal val="visible"/>
                                      </p:to>
                                    </p:set>
                                    <p:anim calcmode="lin" valueType="num">
                                      <p:cBhvr>
                                        <p:cTn id="150" dur="300" fill="hold"/>
                                        <p:tgtEl>
                                          <p:spTgt spid="54">
                                            <p:txEl>
                                              <p:pRg st="0" end="0"/>
                                            </p:txEl>
                                          </p:spTgt>
                                        </p:tgtEl>
                                        <p:attrNameLst>
                                          <p:attrName>ppt_w</p:attrName>
                                        </p:attrNameLst>
                                      </p:cBhvr>
                                      <p:tavLst>
                                        <p:tav tm="0">
                                          <p:val>
                                            <p:fltVal val="0"/>
                                          </p:val>
                                        </p:tav>
                                        <p:tav tm="100000">
                                          <p:val>
                                            <p:strVal val="#ppt_w"/>
                                          </p:val>
                                        </p:tav>
                                      </p:tavLst>
                                    </p:anim>
                                    <p:anim calcmode="lin" valueType="num">
                                      <p:cBhvr>
                                        <p:cTn id="151" dur="300" fill="hold"/>
                                        <p:tgtEl>
                                          <p:spTgt spid="54">
                                            <p:txEl>
                                              <p:pRg st="0" end="0"/>
                                            </p:txEl>
                                          </p:spTgt>
                                        </p:tgtEl>
                                        <p:attrNameLst>
                                          <p:attrName>ppt_h</p:attrName>
                                        </p:attrNameLst>
                                      </p:cBhvr>
                                      <p:tavLst>
                                        <p:tav tm="0">
                                          <p:val>
                                            <p:fltVal val="0"/>
                                          </p:val>
                                        </p:tav>
                                        <p:tav tm="100000">
                                          <p:val>
                                            <p:strVal val="#ppt_h"/>
                                          </p:val>
                                        </p:tav>
                                      </p:tavLst>
                                    </p:anim>
                                    <p:animEffect transition="in" filter="fade">
                                      <p:cBhvr>
                                        <p:cTn id="152" dur="300"/>
                                        <p:tgtEl>
                                          <p:spTgt spid="54">
                                            <p:txEl>
                                              <p:pRg st="0" end="0"/>
                                            </p:txEl>
                                          </p:spTgt>
                                        </p:tgtEl>
                                      </p:cBhvr>
                                    </p:animEffect>
                                  </p:childTnLst>
                                </p:cTn>
                              </p:par>
                            </p:childTnLst>
                          </p:cTn>
                        </p:par>
                        <p:par>
                          <p:cTn id="153" fill="hold">
                            <p:stCondLst>
                              <p:cond delay="20000"/>
                            </p:stCondLst>
                            <p:childTnLst>
                              <p:par>
                                <p:cTn id="154" presetID="53" presetClass="entr" presetSubtype="16" fill="hold" grpId="0" nodeType="afterEffect">
                                  <p:stCondLst>
                                    <p:cond delay="0"/>
                                  </p:stCondLst>
                                  <p:childTnLst>
                                    <p:set>
                                      <p:cBhvr>
                                        <p:cTn id="155" dur="1" fill="hold">
                                          <p:stCondLst>
                                            <p:cond delay="0"/>
                                          </p:stCondLst>
                                        </p:cTn>
                                        <p:tgtEl>
                                          <p:spTgt spid="55">
                                            <p:txEl>
                                              <p:pRg st="0" end="0"/>
                                            </p:txEl>
                                          </p:spTgt>
                                        </p:tgtEl>
                                        <p:attrNameLst>
                                          <p:attrName>style.visibility</p:attrName>
                                        </p:attrNameLst>
                                      </p:cBhvr>
                                      <p:to>
                                        <p:strVal val="visible"/>
                                      </p:to>
                                    </p:set>
                                    <p:anim calcmode="lin" valueType="num">
                                      <p:cBhvr>
                                        <p:cTn id="156" dur="3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157" dur="3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158" dur="300"/>
                                        <p:tgtEl>
                                          <p:spTgt spid="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10" fill="hold"/>
                        <p:tgtEl>
                          <p:spTgt spid="13"/>
                        </p:tgtEl>
                        <p:attrNameLst>
                          <p:attrName>ppt_w</p:attrName>
                        </p:attrNameLst>
                      </p:cBhvr>
                      <p:tavLst>
                        <p:tav tm="0">
                          <p:val>
                            <p:fltVal val="0"/>
                          </p:val>
                        </p:tav>
                        <p:tav tm="100000">
                          <p:val>
                            <p:strVal val="#ppt_w"/>
                          </p:val>
                        </p:tav>
                      </p:tavLst>
                    </p:anim>
                    <p:anim calcmode="lin" valueType="num">
                      <p:cBhvr>
                        <p:cTn dur="510" fill="hold"/>
                        <p:tgtEl>
                          <p:spTgt spid="13"/>
                        </p:tgtEl>
                        <p:attrNameLst>
                          <p:attrName>ppt_h</p:attrName>
                        </p:attrNameLst>
                      </p:cBhvr>
                      <p:tavLst>
                        <p:tav tm="0">
                          <p:val>
                            <p:fltVal val="0"/>
                          </p:val>
                        </p:tav>
                        <p:tav tm="100000">
                          <p:val>
                            <p:strVal val="#ppt_h"/>
                          </p:val>
                        </p:tav>
                      </p:tavLst>
                    </p:anim>
                    <p:animEffect transition="in" filter="fade">
                      <p:cBhvr>
                        <p:cTn dur="510"/>
                        <p:tgtEl>
                          <p:spTgt spid="13"/>
                        </p:tgtEl>
                      </p:cBhvr>
                    </p:animEffect>
                  </p:childTnLst>
                </p:cTn>
              </p:par>
            </p:tnLst>
          </p:tmpl>
        </p:tmplLst>
      </p:bldP>
      <p:bldP spid="26" grpId="0" build="p">
        <p:tmplLst>
          <p:tmpl lvl="1">
            <p:tnLst>
              <p:par>
                <p:cTn presetID="42" presetClass="entr" presetSubtype="0"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510"/>
                        <p:tgtEl>
                          <p:spTgt spid="26"/>
                        </p:tgtEl>
                      </p:cBhvr>
                    </p:animEffect>
                    <p:anim calcmode="lin" valueType="num">
                      <p:cBhvr>
                        <p:cTn dur="510" fill="hold"/>
                        <p:tgtEl>
                          <p:spTgt spid="26"/>
                        </p:tgtEl>
                        <p:attrNameLst>
                          <p:attrName>ppt_x</p:attrName>
                        </p:attrNameLst>
                      </p:cBhvr>
                      <p:tavLst>
                        <p:tav tm="0">
                          <p:val>
                            <p:strVal val="#ppt_x"/>
                          </p:val>
                        </p:tav>
                        <p:tav tm="100000">
                          <p:val>
                            <p:strVal val="#ppt_x"/>
                          </p:val>
                        </p:tav>
                      </p:tavLst>
                    </p:anim>
                    <p:anim calcmode="lin" valueType="num">
                      <p:cBhvr>
                        <p:cTn dur="51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after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fade">
                      <p:cBhvr>
                        <p:cTn dur="510"/>
                        <p:tgtEl>
                          <p:spTgt spid="27"/>
                        </p:tgtEl>
                      </p:cBhvr>
                    </p:animEffect>
                  </p:childTnLst>
                </p:cTn>
              </p:par>
            </p:tnLst>
          </p:tmpl>
        </p:tmplLst>
      </p:bldP>
      <p:bldP spid="28" grpId="0" build="p">
        <p:tmplLst>
          <p:tmpl lvl="1">
            <p:tnLst>
              <p:par>
                <p:cTn presetID="42" presetClass="entr" presetSubtype="0"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510"/>
                        <p:tgtEl>
                          <p:spTgt spid="28"/>
                        </p:tgtEl>
                      </p:cBhvr>
                    </p:animEffect>
                    <p:anim calcmode="lin" valueType="num">
                      <p:cBhvr>
                        <p:cTn dur="510" fill="hold"/>
                        <p:tgtEl>
                          <p:spTgt spid="28"/>
                        </p:tgtEl>
                        <p:attrNameLst>
                          <p:attrName>ppt_x</p:attrName>
                        </p:attrNameLst>
                      </p:cBhvr>
                      <p:tavLst>
                        <p:tav tm="0">
                          <p:val>
                            <p:strVal val="#ppt_x"/>
                          </p:val>
                        </p:tav>
                        <p:tav tm="100000">
                          <p:val>
                            <p:strVal val="#ppt_x"/>
                          </p:val>
                        </p:tav>
                      </p:tavLst>
                    </p:anim>
                    <p:anim calcmode="lin" valueType="num">
                      <p:cBhvr>
                        <p:cTn dur="510" fill="hold"/>
                        <p:tgtEl>
                          <p:spTgt spid="28"/>
                        </p:tgtEl>
                        <p:attrNameLst>
                          <p:attrName>ppt_y</p:attrName>
                        </p:attrNameLst>
                      </p:cBhvr>
                      <p:tavLst>
                        <p:tav tm="0">
                          <p:val>
                            <p:strVal val="#ppt_y+.1"/>
                          </p:val>
                        </p:tav>
                        <p:tav tm="100000">
                          <p:val>
                            <p:strVal val="#ppt_y"/>
                          </p:val>
                        </p:tav>
                      </p:tavLst>
                    </p:anim>
                  </p:childTnLst>
                </p:cTn>
              </p:par>
            </p:tnLst>
          </p:tmpl>
        </p:tmplLst>
      </p:bldP>
      <p:bldP spid="38" grpId="0" animBg="1"/>
      <p:bldP spid="39" grpId="0" build="p">
        <p:tmplLst>
          <p:tmpl lvl="1">
            <p:tnLst>
              <p:par>
                <p:cTn presetID="53" presetClass="entr" presetSubtype="16"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 calcmode="lin" valueType="num">
                      <p:cBhvr>
                        <p:cTn dur="510" fill="hold"/>
                        <p:tgtEl>
                          <p:spTgt spid="39"/>
                        </p:tgtEl>
                        <p:attrNameLst>
                          <p:attrName>ppt_w</p:attrName>
                        </p:attrNameLst>
                      </p:cBhvr>
                      <p:tavLst>
                        <p:tav tm="0">
                          <p:val>
                            <p:fltVal val="0"/>
                          </p:val>
                        </p:tav>
                        <p:tav tm="100000">
                          <p:val>
                            <p:strVal val="#ppt_w"/>
                          </p:val>
                        </p:tav>
                      </p:tavLst>
                    </p:anim>
                    <p:anim calcmode="lin" valueType="num">
                      <p:cBhvr>
                        <p:cTn dur="510" fill="hold"/>
                        <p:tgtEl>
                          <p:spTgt spid="39"/>
                        </p:tgtEl>
                        <p:attrNameLst>
                          <p:attrName>ppt_h</p:attrName>
                        </p:attrNameLst>
                      </p:cBhvr>
                      <p:tavLst>
                        <p:tav tm="0">
                          <p:val>
                            <p:fltVal val="0"/>
                          </p:val>
                        </p:tav>
                        <p:tav tm="100000">
                          <p:val>
                            <p:strVal val="#ppt_h"/>
                          </p:val>
                        </p:tav>
                      </p:tavLst>
                    </p:anim>
                    <p:animEffect transition="in" filter="fade">
                      <p:cBhvr>
                        <p:cTn dur="510"/>
                        <p:tgtEl>
                          <p:spTgt spid="39"/>
                        </p:tgtEl>
                      </p:cBhvr>
                    </p:animEffect>
                  </p:childTnLst>
                </p:cTn>
              </p:par>
            </p:tnLst>
          </p:tmpl>
        </p:tmplLst>
      </p:bldP>
      <p:bldP spid="40" grpId="0" build="p">
        <p:tmplLst>
          <p:tmpl lvl="1">
            <p:tnLst>
              <p:par>
                <p:cTn presetID="42" presetClass="entr" presetSubtype="0"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fade">
                      <p:cBhvr>
                        <p:cTn dur="510"/>
                        <p:tgtEl>
                          <p:spTgt spid="40"/>
                        </p:tgtEl>
                      </p:cBhvr>
                    </p:animEffect>
                    <p:anim calcmode="lin" valueType="num">
                      <p:cBhvr>
                        <p:cTn dur="510" fill="hold"/>
                        <p:tgtEl>
                          <p:spTgt spid="40"/>
                        </p:tgtEl>
                        <p:attrNameLst>
                          <p:attrName>ppt_x</p:attrName>
                        </p:attrNameLst>
                      </p:cBhvr>
                      <p:tavLst>
                        <p:tav tm="0">
                          <p:val>
                            <p:strVal val="#ppt_x"/>
                          </p:val>
                        </p:tav>
                        <p:tav tm="100000">
                          <p:val>
                            <p:strVal val="#ppt_x"/>
                          </p:val>
                        </p:tav>
                      </p:tavLst>
                    </p:anim>
                    <p:anim calcmode="lin" valueType="num">
                      <p:cBhvr>
                        <p:cTn dur="510" fill="hold"/>
                        <p:tgtEl>
                          <p:spTgt spid="40"/>
                        </p:tgtEl>
                        <p:attrNameLst>
                          <p:attrName>ppt_y</p:attrName>
                        </p:attrNameLst>
                      </p:cBhvr>
                      <p:tavLst>
                        <p:tav tm="0">
                          <p:val>
                            <p:strVal val="#ppt_y+.1"/>
                          </p:val>
                        </p:tav>
                        <p:tav tm="100000">
                          <p:val>
                            <p:strVal val="#ppt_y"/>
                          </p:val>
                        </p:tav>
                      </p:tavLst>
                    </p:anim>
                  </p:childTnLst>
                </p:cTn>
              </p:par>
            </p:tnLst>
          </p:tmpl>
        </p:tmplLst>
      </p:bldP>
      <p:bldP spid="41" grpId="0" build="p">
        <p:tmplLst>
          <p:tmpl lvl="1">
            <p:tnLst>
              <p:par>
                <p:cTn presetID="10" presetClass="entr" presetSubtype="0"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fade">
                      <p:cBhvr>
                        <p:cTn dur="510"/>
                        <p:tgtEl>
                          <p:spTgt spid="41"/>
                        </p:tgtEl>
                      </p:cBhvr>
                    </p:animEffect>
                  </p:childTnLst>
                </p:cTn>
              </p:par>
            </p:tnLst>
          </p:tmpl>
        </p:tmplLst>
      </p:bldP>
      <p:bldP spid="42" grpId="0" build="p">
        <p:tmplLst>
          <p:tmpl lvl="1">
            <p:tnLst>
              <p:par>
                <p:cTn presetID="42" presetClass="entr" presetSubtype="0" fill="hold" nodeType="afterEffect">
                  <p:stCondLst>
                    <p:cond delay="0"/>
                  </p:stCondLst>
                  <p:childTnLst>
                    <p:set>
                      <p:cBhvr>
                        <p:cTn dur="1" fill="hold">
                          <p:stCondLst>
                            <p:cond delay="0"/>
                          </p:stCondLst>
                        </p:cTn>
                        <p:tgtEl>
                          <p:spTgt spid="42"/>
                        </p:tgtEl>
                        <p:attrNameLst>
                          <p:attrName>style.visibility</p:attrName>
                        </p:attrNameLst>
                      </p:cBhvr>
                      <p:to>
                        <p:strVal val="visible"/>
                      </p:to>
                    </p:set>
                    <p:animEffect transition="in" filter="fade">
                      <p:cBhvr>
                        <p:cTn dur="510"/>
                        <p:tgtEl>
                          <p:spTgt spid="42"/>
                        </p:tgtEl>
                      </p:cBhvr>
                    </p:animEffect>
                    <p:anim calcmode="lin" valueType="num">
                      <p:cBhvr>
                        <p:cTn dur="510" fill="hold"/>
                        <p:tgtEl>
                          <p:spTgt spid="42"/>
                        </p:tgtEl>
                        <p:attrNameLst>
                          <p:attrName>ppt_x</p:attrName>
                        </p:attrNameLst>
                      </p:cBhvr>
                      <p:tavLst>
                        <p:tav tm="0">
                          <p:val>
                            <p:strVal val="#ppt_x"/>
                          </p:val>
                        </p:tav>
                        <p:tav tm="100000">
                          <p:val>
                            <p:strVal val="#ppt_x"/>
                          </p:val>
                        </p:tav>
                      </p:tavLst>
                    </p:anim>
                    <p:anim calcmode="lin" valueType="num">
                      <p:cBhvr>
                        <p:cTn dur="510" fill="hold"/>
                        <p:tgtEl>
                          <p:spTgt spid="42"/>
                        </p:tgtEl>
                        <p:attrNameLst>
                          <p:attrName>ppt_y</p:attrName>
                        </p:attrNameLst>
                      </p:cBhvr>
                      <p:tavLst>
                        <p:tav tm="0">
                          <p:val>
                            <p:strVal val="#ppt_y+.1"/>
                          </p:val>
                        </p:tav>
                        <p:tav tm="100000">
                          <p:val>
                            <p:strVal val="#ppt_y"/>
                          </p:val>
                        </p:tav>
                      </p:tavLst>
                    </p:anim>
                  </p:childTnLst>
                </p:cTn>
              </p:par>
            </p:tnLst>
          </p:tmpl>
        </p:tmplLst>
      </p:bldP>
      <p:bldP spid="43" grpId="0" animBg="1"/>
      <p:bldP spid="44" grpId="0" build="p">
        <p:tmplLst>
          <p:tmpl lvl="1">
            <p:tnLst>
              <p:par>
                <p:cTn presetID="53" presetClass="entr" presetSubtype="16"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 calcmode="lin" valueType="num">
                      <p:cBhvr>
                        <p:cTn dur="510" fill="hold"/>
                        <p:tgtEl>
                          <p:spTgt spid="44"/>
                        </p:tgtEl>
                        <p:attrNameLst>
                          <p:attrName>ppt_w</p:attrName>
                        </p:attrNameLst>
                      </p:cBhvr>
                      <p:tavLst>
                        <p:tav tm="0">
                          <p:val>
                            <p:fltVal val="0"/>
                          </p:val>
                        </p:tav>
                        <p:tav tm="100000">
                          <p:val>
                            <p:strVal val="#ppt_w"/>
                          </p:val>
                        </p:tav>
                      </p:tavLst>
                    </p:anim>
                    <p:anim calcmode="lin" valueType="num">
                      <p:cBhvr>
                        <p:cTn dur="510" fill="hold"/>
                        <p:tgtEl>
                          <p:spTgt spid="44"/>
                        </p:tgtEl>
                        <p:attrNameLst>
                          <p:attrName>ppt_h</p:attrName>
                        </p:attrNameLst>
                      </p:cBhvr>
                      <p:tavLst>
                        <p:tav tm="0">
                          <p:val>
                            <p:fltVal val="0"/>
                          </p:val>
                        </p:tav>
                        <p:tav tm="100000">
                          <p:val>
                            <p:strVal val="#ppt_h"/>
                          </p:val>
                        </p:tav>
                      </p:tavLst>
                    </p:anim>
                    <p:animEffect transition="in" filter="fade">
                      <p:cBhvr>
                        <p:cTn dur="510"/>
                        <p:tgtEl>
                          <p:spTgt spid="44"/>
                        </p:tgtEl>
                      </p:cBhvr>
                    </p:animEffect>
                  </p:childTnLst>
                </p:cTn>
              </p:par>
            </p:tnLst>
          </p:tmpl>
        </p:tmplLst>
      </p:bldP>
      <p:bldP spid="45" grpId="0" build="p">
        <p:tmplLst>
          <p:tmpl lvl="1">
            <p:tnLst>
              <p:par>
                <p:cTn presetID="42" presetClass="entr" presetSubtype="0" fill="hold" nodeType="afterEffect">
                  <p:stCondLst>
                    <p:cond delay="0"/>
                  </p:stCondLst>
                  <p:childTnLst>
                    <p:set>
                      <p:cBhvr>
                        <p:cTn dur="1" fill="hold">
                          <p:stCondLst>
                            <p:cond delay="0"/>
                          </p:stCondLst>
                        </p:cTn>
                        <p:tgtEl>
                          <p:spTgt spid="45"/>
                        </p:tgtEl>
                        <p:attrNameLst>
                          <p:attrName>style.visibility</p:attrName>
                        </p:attrNameLst>
                      </p:cBhvr>
                      <p:to>
                        <p:strVal val="visible"/>
                      </p:to>
                    </p:set>
                    <p:animEffect transition="in" filter="fade">
                      <p:cBhvr>
                        <p:cTn dur="510"/>
                        <p:tgtEl>
                          <p:spTgt spid="45"/>
                        </p:tgtEl>
                      </p:cBhvr>
                    </p:animEffect>
                    <p:anim calcmode="lin" valueType="num">
                      <p:cBhvr>
                        <p:cTn dur="510" fill="hold"/>
                        <p:tgtEl>
                          <p:spTgt spid="45"/>
                        </p:tgtEl>
                        <p:attrNameLst>
                          <p:attrName>ppt_x</p:attrName>
                        </p:attrNameLst>
                      </p:cBhvr>
                      <p:tavLst>
                        <p:tav tm="0">
                          <p:val>
                            <p:strVal val="#ppt_x"/>
                          </p:val>
                        </p:tav>
                        <p:tav tm="100000">
                          <p:val>
                            <p:strVal val="#ppt_x"/>
                          </p:val>
                        </p:tav>
                      </p:tavLst>
                    </p:anim>
                    <p:anim calcmode="lin" valueType="num">
                      <p:cBhvr>
                        <p:cTn dur="510" fill="hold"/>
                        <p:tgtEl>
                          <p:spTgt spid="45"/>
                        </p:tgtEl>
                        <p:attrNameLst>
                          <p:attrName>ppt_y</p:attrName>
                        </p:attrNameLst>
                      </p:cBhvr>
                      <p:tavLst>
                        <p:tav tm="0">
                          <p:val>
                            <p:strVal val="#ppt_y+.1"/>
                          </p:val>
                        </p:tav>
                        <p:tav tm="100000">
                          <p:val>
                            <p:strVal val="#ppt_y"/>
                          </p:val>
                        </p:tav>
                      </p:tavLst>
                    </p:anim>
                  </p:childTnLst>
                </p:cTn>
              </p:par>
            </p:tnLst>
          </p:tmpl>
        </p:tmplLst>
      </p:bldP>
      <p:bldP spid="46" grpId="0" build="p">
        <p:tmplLst>
          <p:tmpl lvl="1">
            <p:tnLst>
              <p:par>
                <p:cTn presetID="10" presetClass="entr" presetSubtype="0" fill="hold" nodeType="afterEffect">
                  <p:stCondLst>
                    <p:cond delay="0"/>
                  </p:stCondLst>
                  <p:childTnLst>
                    <p:set>
                      <p:cBhvr>
                        <p:cTn dur="1" fill="hold">
                          <p:stCondLst>
                            <p:cond delay="0"/>
                          </p:stCondLst>
                        </p:cTn>
                        <p:tgtEl>
                          <p:spTgt spid="46"/>
                        </p:tgtEl>
                        <p:attrNameLst>
                          <p:attrName>style.visibility</p:attrName>
                        </p:attrNameLst>
                      </p:cBhvr>
                      <p:to>
                        <p:strVal val="visible"/>
                      </p:to>
                    </p:set>
                    <p:animEffect transition="in" filter="fade">
                      <p:cBhvr>
                        <p:cTn dur="510"/>
                        <p:tgtEl>
                          <p:spTgt spid="46"/>
                        </p:tgtEl>
                      </p:cBhvr>
                    </p:animEffect>
                  </p:childTnLst>
                </p:cTn>
              </p:par>
            </p:tnLst>
          </p:tmpl>
        </p:tmplLst>
      </p:bldP>
      <p:bldP spid="47" grpId="0" build="p">
        <p:tmplLst>
          <p:tmpl lvl="1">
            <p:tnLst>
              <p:par>
                <p:cTn presetID="42" presetClass="entr" presetSubtype="0" fill="hold" nodeType="afterEffect">
                  <p:stCondLst>
                    <p:cond delay="0"/>
                  </p:stCondLst>
                  <p:childTnLst>
                    <p:set>
                      <p:cBhvr>
                        <p:cTn dur="1" fill="hold">
                          <p:stCondLst>
                            <p:cond delay="0"/>
                          </p:stCondLst>
                        </p:cTn>
                        <p:tgtEl>
                          <p:spTgt spid="47"/>
                        </p:tgtEl>
                        <p:attrNameLst>
                          <p:attrName>style.visibility</p:attrName>
                        </p:attrNameLst>
                      </p:cBhvr>
                      <p:to>
                        <p:strVal val="visible"/>
                      </p:to>
                    </p:set>
                    <p:animEffect transition="in" filter="fade">
                      <p:cBhvr>
                        <p:cTn dur="510"/>
                        <p:tgtEl>
                          <p:spTgt spid="47"/>
                        </p:tgtEl>
                      </p:cBhvr>
                    </p:animEffect>
                    <p:anim calcmode="lin" valueType="num">
                      <p:cBhvr>
                        <p:cTn dur="510" fill="hold"/>
                        <p:tgtEl>
                          <p:spTgt spid="47"/>
                        </p:tgtEl>
                        <p:attrNameLst>
                          <p:attrName>ppt_x</p:attrName>
                        </p:attrNameLst>
                      </p:cBhvr>
                      <p:tavLst>
                        <p:tav tm="0">
                          <p:val>
                            <p:strVal val="#ppt_x"/>
                          </p:val>
                        </p:tav>
                        <p:tav tm="100000">
                          <p:val>
                            <p:strVal val="#ppt_x"/>
                          </p:val>
                        </p:tav>
                      </p:tavLst>
                    </p:anim>
                    <p:anim calcmode="lin" valueType="num">
                      <p:cBhvr>
                        <p:cTn dur="510" fill="hold"/>
                        <p:tgtEl>
                          <p:spTgt spid="47"/>
                        </p:tgtEl>
                        <p:attrNameLst>
                          <p:attrName>ppt_y</p:attrName>
                        </p:attrNameLst>
                      </p:cBhvr>
                      <p:tavLst>
                        <p:tav tm="0">
                          <p:val>
                            <p:strVal val="#ppt_y+.1"/>
                          </p:val>
                        </p:tav>
                        <p:tav tm="100000">
                          <p:val>
                            <p:strVal val="#ppt_y"/>
                          </p:val>
                        </p:tav>
                      </p:tavLst>
                    </p:anim>
                  </p:childTnLst>
                </p:cTn>
              </p:par>
            </p:tnLst>
          </p:tmpl>
        </p:tmplLst>
      </p:bldP>
      <p:bldP spid="23" grpId="0" animBg="1"/>
      <p:bldP spid="25" grpId="0" animBg="1"/>
      <p:bldP spid="30" grpId="0" animBg="1"/>
      <p:bldP spid="35" grpId="0" animBg="1"/>
      <p:bldP spid="37" grpId="0" animBg="1"/>
      <p:bldP spid="51" grpId="0"/>
      <p:bldP spid="52" grpId="0"/>
      <p:bldP spid="53" grpId="0"/>
      <p:bldP spid="54" grpId="0" build="p">
        <p:tmplLst>
          <p:tmpl lvl="1">
            <p:tnLst>
              <p:par>
                <p:cTn presetID="53" presetClass="entr" presetSubtype="16"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 calcmode="lin" valueType="num">
                      <p:cBhvr>
                        <p:cTn dur="300" fill="hold"/>
                        <p:tgtEl>
                          <p:spTgt spid="54"/>
                        </p:tgtEl>
                        <p:attrNameLst>
                          <p:attrName>ppt_w</p:attrName>
                        </p:attrNameLst>
                      </p:cBhvr>
                      <p:tavLst>
                        <p:tav tm="0">
                          <p:val>
                            <p:fltVal val="0"/>
                          </p:val>
                        </p:tav>
                        <p:tav tm="100000">
                          <p:val>
                            <p:strVal val="#ppt_w"/>
                          </p:val>
                        </p:tav>
                      </p:tavLst>
                    </p:anim>
                    <p:anim calcmode="lin" valueType="num">
                      <p:cBhvr>
                        <p:cTn dur="300" fill="hold"/>
                        <p:tgtEl>
                          <p:spTgt spid="54"/>
                        </p:tgtEl>
                        <p:attrNameLst>
                          <p:attrName>ppt_h</p:attrName>
                        </p:attrNameLst>
                      </p:cBhvr>
                      <p:tavLst>
                        <p:tav tm="0">
                          <p:val>
                            <p:fltVal val="0"/>
                          </p:val>
                        </p:tav>
                        <p:tav tm="100000">
                          <p:val>
                            <p:strVal val="#ppt_h"/>
                          </p:val>
                        </p:tav>
                      </p:tavLst>
                    </p:anim>
                    <p:animEffect transition="in" filter="fade">
                      <p:cBhvr>
                        <p:cTn dur="300"/>
                        <p:tgtEl>
                          <p:spTgt spid="54"/>
                        </p:tgtEl>
                      </p:cBhvr>
                    </p:animEffect>
                  </p:childTnLst>
                </p:cTn>
              </p:par>
            </p:tnLst>
          </p:tmpl>
        </p:tmplLst>
      </p:bldP>
      <p:bldP spid="55" grpId="0" build="p">
        <p:tmplLst>
          <p:tmpl lvl="1">
            <p:tnLst>
              <p:par>
                <p:cTn presetID="53" presetClass="entr" presetSubtype="16" fill="hold" nodeType="after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p:cTn dur="300" fill="hold"/>
                        <p:tgtEl>
                          <p:spTgt spid="55"/>
                        </p:tgtEl>
                        <p:attrNameLst>
                          <p:attrName>ppt_w</p:attrName>
                        </p:attrNameLst>
                      </p:cBhvr>
                      <p:tavLst>
                        <p:tav tm="0">
                          <p:val>
                            <p:fltVal val="0"/>
                          </p:val>
                        </p:tav>
                        <p:tav tm="100000">
                          <p:val>
                            <p:strVal val="#ppt_w"/>
                          </p:val>
                        </p:tav>
                      </p:tavLst>
                    </p:anim>
                    <p:anim calcmode="lin" valueType="num">
                      <p:cBhvr>
                        <p:cTn dur="300" fill="hold"/>
                        <p:tgtEl>
                          <p:spTgt spid="55"/>
                        </p:tgtEl>
                        <p:attrNameLst>
                          <p:attrName>ppt_h</p:attrName>
                        </p:attrNameLst>
                      </p:cBhvr>
                      <p:tavLst>
                        <p:tav tm="0">
                          <p:val>
                            <p:fltVal val="0"/>
                          </p:val>
                        </p:tav>
                        <p:tav tm="100000">
                          <p:val>
                            <p:strVal val="#ppt_h"/>
                          </p:val>
                        </p:tav>
                      </p:tavLst>
                    </p:anim>
                    <p:animEffect transition="in" filter="fade">
                      <p:cBhvr>
                        <p:cTn dur="300"/>
                        <p:tgtEl>
                          <p:spTgt spid="55"/>
                        </p:tgtEl>
                      </p:cBhvr>
                    </p:animEffect>
                  </p:childTnLst>
                </p:cTn>
              </p:par>
            </p:tnLst>
          </p:tmpl>
        </p:tmplLst>
      </p:bldP>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Iconic list 6">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9" name="Group 18"/>
          <p:cNvGrpSpPr/>
          <p:nvPr userDrawn="1"/>
        </p:nvGrpSpPr>
        <p:grpSpPr>
          <a:xfrm>
            <a:off x="101309" y="385540"/>
            <a:ext cx="383999" cy="342172"/>
            <a:chOff x="5270500" y="1460500"/>
            <a:chExt cx="1701800" cy="2705100"/>
          </a:xfrm>
        </p:grpSpPr>
        <p:sp>
          <p:nvSpPr>
            <p:cNvPr id="20" name="Rounded Rectangle 19"/>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20"/>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21"/>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30" name="Teardrop 29"/>
          <p:cNvSpPr/>
          <p:nvPr userDrawn="1"/>
        </p:nvSpPr>
        <p:spPr>
          <a:xfrm rot="13482192">
            <a:off x="1282930" y="1573861"/>
            <a:ext cx="2709581" cy="2438623"/>
          </a:xfrm>
          <a:prstGeom prst="teardrop">
            <a:avLst>
              <a:gd name="adj" fmla="val 10795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id-ID" sz="1920" b="0" i="0" u="none" strike="noStrike" kern="1200" cap="none" spc="0" normalizeH="0" baseline="0" noProof="0">
              <a:ln>
                <a:noFill/>
              </a:ln>
              <a:solidFill>
                <a:prstClr val="white"/>
              </a:solidFill>
              <a:effectLst/>
              <a:uLnTx/>
              <a:uFillTx/>
              <a:latin typeface="Calibri"/>
              <a:ea typeface="+mn-ea"/>
              <a:cs typeface="+mn-cs"/>
            </a:endParaRPr>
          </a:p>
        </p:txBody>
      </p:sp>
      <p:sp>
        <p:nvSpPr>
          <p:cNvPr id="33" name="Teardrop 32"/>
          <p:cNvSpPr/>
          <p:nvPr userDrawn="1"/>
        </p:nvSpPr>
        <p:spPr>
          <a:xfrm rot="13482192">
            <a:off x="4993448" y="1573861"/>
            <a:ext cx="2709581" cy="2438623"/>
          </a:xfrm>
          <a:prstGeom prst="teardrop">
            <a:avLst>
              <a:gd name="adj" fmla="val 10795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id-ID" sz="1920" b="0" i="0" u="none" strike="noStrike" kern="1200" cap="none" spc="0" normalizeH="0" baseline="0" noProof="0">
              <a:ln>
                <a:noFill/>
              </a:ln>
              <a:solidFill>
                <a:prstClr val="white"/>
              </a:solidFill>
              <a:effectLst/>
              <a:uLnTx/>
              <a:uFillTx/>
              <a:latin typeface="Calibri"/>
              <a:ea typeface="+mn-ea"/>
              <a:cs typeface="+mn-cs"/>
            </a:endParaRPr>
          </a:p>
        </p:txBody>
      </p:sp>
      <p:sp>
        <p:nvSpPr>
          <p:cNvPr id="34" name="Teardrop 33"/>
          <p:cNvSpPr/>
          <p:nvPr userDrawn="1"/>
        </p:nvSpPr>
        <p:spPr>
          <a:xfrm rot="13482192">
            <a:off x="8921272" y="1573860"/>
            <a:ext cx="2709581" cy="2438623"/>
          </a:xfrm>
          <a:prstGeom prst="teardrop">
            <a:avLst>
              <a:gd name="adj" fmla="val 1079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id-ID" sz="1920" b="0" i="0" u="none" strike="noStrike" kern="1200" cap="none" spc="0" normalizeH="0" baseline="0" noProof="0">
              <a:ln>
                <a:noFill/>
              </a:ln>
              <a:solidFill>
                <a:prstClr val="white"/>
              </a:solidFill>
              <a:effectLst/>
              <a:uLnTx/>
              <a:uFillTx/>
              <a:latin typeface="Calibri"/>
              <a:ea typeface="+mn-ea"/>
              <a:cs typeface="+mn-cs"/>
            </a:endParaRPr>
          </a:p>
        </p:txBody>
      </p:sp>
      <p:sp>
        <p:nvSpPr>
          <p:cNvPr id="35" name="Text Placeholder 7"/>
          <p:cNvSpPr>
            <a:spLocks noGrp="1" noChangeAspect="1"/>
          </p:cNvSpPr>
          <p:nvPr>
            <p:ph type="body" sz="quarter" idx="39" hasCustomPrompt="1"/>
          </p:nvPr>
        </p:nvSpPr>
        <p:spPr>
          <a:xfrm>
            <a:off x="1751186" y="1897750"/>
            <a:ext cx="1803879" cy="1727989"/>
          </a:xfrm>
          <a:prstGeom prst="rect">
            <a:avLst/>
          </a:prstGeom>
        </p:spPr>
        <p:txBody>
          <a:bodyPr vert="horz" lIns="0" tIns="103884" rIns="0" bIns="103884" anchor="ctr"/>
          <a:lstStyle>
            <a:lvl1pPr marL="0" indent="0" algn="ctr">
              <a:lnSpc>
                <a:spcPct val="100000"/>
              </a:lnSpc>
              <a:spcBef>
                <a:spcPts val="0"/>
              </a:spcBef>
              <a:buNone/>
              <a:defRPr sz="6000" b="1">
                <a:solidFill>
                  <a:schemeClr val="bg1"/>
                </a:solidFill>
                <a:latin typeface="FontAwesome"/>
                <a:cs typeface="FontAwesome"/>
              </a:defRPr>
            </a:lvl1pPr>
          </a:lstStyle>
          <a:p>
            <a:pPr lvl="0"/>
            <a:r>
              <a:rPr lang="es-ES_tradnl" dirty="0" err="1" smtClean="0"/>
              <a:t>icon</a:t>
            </a:r>
            <a:endParaRPr lang="es-ES_tradnl" dirty="0" smtClean="0"/>
          </a:p>
        </p:txBody>
      </p:sp>
      <p:sp>
        <p:nvSpPr>
          <p:cNvPr id="36" name="Text Placeholder 7"/>
          <p:cNvSpPr>
            <a:spLocks noGrp="1" noChangeAspect="1"/>
          </p:cNvSpPr>
          <p:nvPr>
            <p:ph type="body" sz="quarter" idx="56" hasCustomPrompt="1"/>
          </p:nvPr>
        </p:nvSpPr>
        <p:spPr>
          <a:xfrm>
            <a:off x="5499097" y="1897750"/>
            <a:ext cx="1803879" cy="1727989"/>
          </a:xfrm>
          <a:prstGeom prst="rect">
            <a:avLst/>
          </a:prstGeom>
        </p:spPr>
        <p:txBody>
          <a:bodyPr vert="horz" lIns="0" tIns="103884" rIns="0" bIns="103884" anchor="ctr"/>
          <a:lstStyle>
            <a:lvl1pPr marL="0" indent="0" algn="ctr">
              <a:lnSpc>
                <a:spcPct val="100000"/>
              </a:lnSpc>
              <a:spcBef>
                <a:spcPts val="0"/>
              </a:spcBef>
              <a:buNone/>
              <a:defRPr sz="6000" b="1">
                <a:solidFill>
                  <a:schemeClr val="bg1"/>
                </a:solidFill>
                <a:latin typeface="FontAwesome"/>
                <a:cs typeface="FontAwesome"/>
              </a:defRPr>
            </a:lvl1pPr>
          </a:lstStyle>
          <a:p>
            <a:pPr lvl="0"/>
            <a:r>
              <a:rPr lang="es-ES_tradnl" dirty="0" err="1" smtClean="0"/>
              <a:t>icon</a:t>
            </a:r>
            <a:endParaRPr lang="es-ES_tradnl" dirty="0" smtClean="0"/>
          </a:p>
        </p:txBody>
      </p:sp>
      <p:sp>
        <p:nvSpPr>
          <p:cNvPr id="37" name="Text Placeholder 7"/>
          <p:cNvSpPr>
            <a:spLocks noGrp="1" noChangeAspect="1"/>
          </p:cNvSpPr>
          <p:nvPr>
            <p:ph type="body" sz="quarter" idx="60" hasCustomPrompt="1"/>
          </p:nvPr>
        </p:nvSpPr>
        <p:spPr>
          <a:xfrm>
            <a:off x="9319682" y="1897750"/>
            <a:ext cx="1803879" cy="1727989"/>
          </a:xfrm>
          <a:prstGeom prst="rect">
            <a:avLst/>
          </a:prstGeom>
        </p:spPr>
        <p:txBody>
          <a:bodyPr vert="horz" lIns="0" tIns="103884" rIns="0" bIns="103884" anchor="ctr"/>
          <a:lstStyle>
            <a:lvl1pPr marL="0" indent="0" algn="ctr">
              <a:lnSpc>
                <a:spcPct val="100000"/>
              </a:lnSpc>
              <a:spcBef>
                <a:spcPts val="0"/>
              </a:spcBef>
              <a:buNone/>
              <a:defRPr sz="6000" b="1">
                <a:solidFill>
                  <a:schemeClr val="bg1"/>
                </a:solidFill>
                <a:latin typeface="FontAwesome"/>
                <a:cs typeface="FontAwesome"/>
              </a:defRPr>
            </a:lvl1pPr>
          </a:lstStyle>
          <a:p>
            <a:pPr lvl="0"/>
            <a:r>
              <a:rPr lang="es-ES_tradnl" dirty="0" err="1" smtClean="0"/>
              <a:t>icon</a:t>
            </a:r>
            <a:endParaRPr lang="es-ES_tradnl" dirty="0" smtClean="0"/>
          </a:p>
        </p:txBody>
      </p:sp>
      <p:sp>
        <p:nvSpPr>
          <p:cNvPr id="48" name="Rounded Rectangle 47"/>
          <p:cNvSpPr/>
          <p:nvPr userDrawn="1"/>
        </p:nvSpPr>
        <p:spPr>
          <a:xfrm>
            <a:off x="1067504" y="4549516"/>
            <a:ext cx="405696" cy="2786004"/>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9" name="Text Placeholder 7"/>
          <p:cNvSpPr>
            <a:spLocks noGrp="1"/>
          </p:cNvSpPr>
          <p:nvPr>
            <p:ph type="body" sz="quarter" idx="19" hasCustomPrompt="1"/>
          </p:nvPr>
        </p:nvSpPr>
        <p:spPr>
          <a:xfrm>
            <a:off x="1608669" y="5134498"/>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0" name="Text Placeholder 2"/>
          <p:cNvSpPr>
            <a:spLocks noGrp="1"/>
          </p:cNvSpPr>
          <p:nvPr>
            <p:ph type="body" sz="quarter" idx="16" hasCustomPrompt="1"/>
          </p:nvPr>
        </p:nvSpPr>
        <p:spPr>
          <a:xfrm>
            <a:off x="1608669" y="5499631"/>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a:t>
            </a:r>
          </a:p>
        </p:txBody>
      </p:sp>
      <p:sp>
        <p:nvSpPr>
          <p:cNvPr id="51" name="Text Placeholder 7"/>
          <p:cNvSpPr>
            <a:spLocks noGrp="1"/>
          </p:cNvSpPr>
          <p:nvPr>
            <p:ph type="body" sz="quarter" idx="55" hasCustomPrompt="1"/>
          </p:nvPr>
        </p:nvSpPr>
        <p:spPr>
          <a:xfrm>
            <a:off x="1608669" y="4554056"/>
            <a:ext cx="2500489"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1">
                    <a:lumMod val="60000"/>
                    <a:lumOff val="40000"/>
                  </a:schemeClr>
                </a:solidFill>
                <a:latin typeface="Lato Light"/>
                <a:cs typeface="Lato Light"/>
              </a:defRPr>
            </a:lvl1pPr>
          </a:lstStyle>
          <a:p>
            <a:pPr lvl="0"/>
            <a:r>
              <a:rPr lang="es-ES_tradnl" dirty="0" smtClean="0"/>
              <a:t>80%</a:t>
            </a:r>
          </a:p>
        </p:txBody>
      </p:sp>
      <p:sp>
        <p:nvSpPr>
          <p:cNvPr id="52" name="Rounded Rectangle 51"/>
          <p:cNvSpPr/>
          <p:nvPr userDrawn="1"/>
        </p:nvSpPr>
        <p:spPr>
          <a:xfrm>
            <a:off x="4815415" y="4549516"/>
            <a:ext cx="405696" cy="2786004"/>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 Placeholder 7"/>
          <p:cNvSpPr>
            <a:spLocks noGrp="1"/>
          </p:cNvSpPr>
          <p:nvPr>
            <p:ph type="body" sz="quarter" idx="57" hasCustomPrompt="1"/>
          </p:nvPr>
        </p:nvSpPr>
        <p:spPr>
          <a:xfrm>
            <a:off x="5356580" y="5134498"/>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4" name="Text Placeholder 2"/>
          <p:cNvSpPr>
            <a:spLocks noGrp="1"/>
          </p:cNvSpPr>
          <p:nvPr>
            <p:ph type="body" sz="quarter" idx="58" hasCustomPrompt="1"/>
          </p:nvPr>
        </p:nvSpPr>
        <p:spPr>
          <a:xfrm>
            <a:off x="5356580" y="5499631"/>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a:t>
            </a:r>
          </a:p>
        </p:txBody>
      </p:sp>
      <p:sp>
        <p:nvSpPr>
          <p:cNvPr id="55" name="Text Placeholder 7"/>
          <p:cNvSpPr>
            <a:spLocks noGrp="1"/>
          </p:cNvSpPr>
          <p:nvPr>
            <p:ph type="body" sz="quarter" idx="59" hasCustomPrompt="1"/>
          </p:nvPr>
        </p:nvSpPr>
        <p:spPr>
          <a:xfrm>
            <a:off x="5356580" y="4554056"/>
            <a:ext cx="2500489"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2"/>
                </a:solidFill>
                <a:latin typeface="Lato Light"/>
                <a:cs typeface="Lato Light"/>
              </a:defRPr>
            </a:lvl1pPr>
          </a:lstStyle>
          <a:p>
            <a:pPr lvl="0"/>
            <a:r>
              <a:rPr lang="es-ES_tradnl" dirty="0" smtClean="0"/>
              <a:t>80%</a:t>
            </a:r>
          </a:p>
        </p:txBody>
      </p:sp>
      <p:sp>
        <p:nvSpPr>
          <p:cNvPr id="56" name="Rounded Rectangle 55"/>
          <p:cNvSpPr/>
          <p:nvPr userDrawn="1"/>
        </p:nvSpPr>
        <p:spPr>
          <a:xfrm>
            <a:off x="8534400" y="4549514"/>
            <a:ext cx="405696" cy="2786005"/>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 Placeholder 7"/>
          <p:cNvSpPr>
            <a:spLocks noGrp="1"/>
          </p:cNvSpPr>
          <p:nvPr>
            <p:ph type="body" sz="quarter" idx="61" hasCustomPrompt="1"/>
          </p:nvPr>
        </p:nvSpPr>
        <p:spPr>
          <a:xfrm>
            <a:off x="9075565" y="5134498"/>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8" name="Text Placeholder 2"/>
          <p:cNvSpPr>
            <a:spLocks noGrp="1"/>
          </p:cNvSpPr>
          <p:nvPr>
            <p:ph type="body" sz="quarter" idx="62" hasCustomPrompt="1"/>
          </p:nvPr>
        </p:nvSpPr>
        <p:spPr>
          <a:xfrm>
            <a:off x="9075565" y="5499631"/>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a:t>
            </a:r>
          </a:p>
        </p:txBody>
      </p:sp>
      <p:sp>
        <p:nvSpPr>
          <p:cNvPr id="59" name="Text Placeholder 7"/>
          <p:cNvSpPr>
            <a:spLocks noGrp="1"/>
          </p:cNvSpPr>
          <p:nvPr>
            <p:ph type="body" sz="quarter" idx="63" hasCustomPrompt="1"/>
          </p:nvPr>
        </p:nvSpPr>
        <p:spPr>
          <a:xfrm>
            <a:off x="9075565" y="4554056"/>
            <a:ext cx="2500489"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3"/>
                </a:solidFill>
                <a:latin typeface="Lato Light"/>
                <a:cs typeface="Lato Light"/>
              </a:defRPr>
            </a:lvl1pPr>
          </a:lstStyle>
          <a:p>
            <a:pPr lvl="0"/>
            <a:r>
              <a:rPr lang="es-ES_tradnl" dirty="0" smtClean="0"/>
              <a:t>80%</a:t>
            </a:r>
          </a:p>
        </p:txBody>
      </p:sp>
    </p:spTree>
    <p:extLst>
      <p:ext uri="{BB962C8B-B14F-4D97-AF65-F5344CB8AC3E}">
        <p14:creationId xmlns:p14="http://schemas.microsoft.com/office/powerpoint/2010/main" val="1764244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35">
                                            <p:txEl>
                                              <p:pRg st="0" end="0"/>
                                            </p:txEl>
                                          </p:spTgt>
                                        </p:tgtEl>
                                        <p:attrNameLst>
                                          <p:attrName>style.visibility</p:attrName>
                                        </p:attrNameLst>
                                      </p:cBhvr>
                                      <p:to>
                                        <p:strVal val="visible"/>
                                      </p:to>
                                    </p:set>
                                    <p:anim calcmode="lin" valueType="num">
                                      <p:cBhvr>
                                        <p:cTn id="33" dur="3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34" dur="3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35" dur="300"/>
                                        <p:tgtEl>
                                          <p:spTgt spid="35">
                                            <p:txEl>
                                              <p:pRg st="0" end="0"/>
                                            </p:txEl>
                                          </p:spTgt>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36">
                                            <p:txEl>
                                              <p:pRg st="0" end="0"/>
                                            </p:txEl>
                                          </p:spTgt>
                                        </p:tgtEl>
                                        <p:attrNameLst>
                                          <p:attrName>style.visibility</p:attrName>
                                        </p:attrNameLst>
                                      </p:cBhvr>
                                      <p:to>
                                        <p:strVal val="visible"/>
                                      </p:to>
                                    </p:set>
                                    <p:anim calcmode="lin" valueType="num">
                                      <p:cBhvr>
                                        <p:cTn id="39" dur="3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40" dur="300" fill="hold"/>
                                        <p:tgtEl>
                                          <p:spTgt spid="36">
                                            <p:txEl>
                                              <p:pRg st="0" end="0"/>
                                            </p:txEl>
                                          </p:spTgt>
                                        </p:tgtEl>
                                        <p:attrNameLst>
                                          <p:attrName>ppt_h</p:attrName>
                                        </p:attrNameLst>
                                      </p:cBhvr>
                                      <p:tavLst>
                                        <p:tav tm="0">
                                          <p:val>
                                            <p:fltVal val="0"/>
                                          </p:val>
                                        </p:tav>
                                        <p:tav tm="100000">
                                          <p:val>
                                            <p:strVal val="#ppt_h"/>
                                          </p:val>
                                        </p:tav>
                                      </p:tavLst>
                                    </p:anim>
                                    <p:animEffect transition="in" filter="fade">
                                      <p:cBhvr>
                                        <p:cTn id="41" dur="300"/>
                                        <p:tgtEl>
                                          <p:spTgt spid="36">
                                            <p:txEl>
                                              <p:pRg st="0" end="0"/>
                                            </p:txEl>
                                          </p:spTgt>
                                        </p:tgtEl>
                                      </p:cBhvr>
                                    </p:animEffect>
                                  </p:childTnLst>
                                </p:cTn>
                              </p:par>
                            </p:childTnLst>
                          </p:cTn>
                        </p:par>
                        <p:par>
                          <p:cTn id="42" fill="hold">
                            <p:stCondLst>
                              <p:cond delay="3000"/>
                            </p:stCondLst>
                            <p:childTnLst>
                              <p:par>
                                <p:cTn id="43" presetID="53" presetClass="entr" presetSubtype="16" fill="hold" grpId="0" nodeType="afterEffect">
                                  <p:stCondLst>
                                    <p:cond delay="0"/>
                                  </p:stCondLst>
                                  <p:childTnLst>
                                    <p:set>
                                      <p:cBhvr>
                                        <p:cTn id="44" dur="1" fill="hold">
                                          <p:stCondLst>
                                            <p:cond delay="0"/>
                                          </p:stCondLst>
                                        </p:cTn>
                                        <p:tgtEl>
                                          <p:spTgt spid="37">
                                            <p:txEl>
                                              <p:pRg st="0" end="0"/>
                                            </p:txEl>
                                          </p:spTgt>
                                        </p:tgtEl>
                                        <p:attrNameLst>
                                          <p:attrName>style.visibility</p:attrName>
                                        </p:attrNameLst>
                                      </p:cBhvr>
                                      <p:to>
                                        <p:strVal val="visible"/>
                                      </p:to>
                                    </p:set>
                                    <p:anim calcmode="lin" valueType="num">
                                      <p:cBhvr>
                                        <p:cTn id="45" dur="3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46" dur="300" fill="hold"/>
                                        <p:tgtEl>
                                          <p:spTgt spid="37">
                                            <p:txEl>
                                              <p:pRg st="0" end="0"/>
                                            </p:txEl>
                                          </p:spTgt>
                                        </p:tgtEl>
                                        <p:attrNameLst>
                                          <p:attrName>ppt_h</p:attrName>
                                        </p:attrNameLst>
                                      </p:cBhvr>
                                      <p:tavLst>
                                        <p:tav tm="0">
                                          <p:val>
                                            <p:fltVal val="0"/>
                                          </p:val>
                                        </p:tav>
                                        <p:tav tm="100000">
                                          <p:val>
                                            <p:strVal val="#ppt_h"/>
                                          </p:val>
                                        </p:tav>
                                      </p:tavLst>
                                    </p:anim>
                                    <p:animEffect transition="in" filter="fade">
                                      <p:cBhvr>
                                        <p:cTn id="47" dur="300"/>
                                        <p:tgtEl>
                                          <p:spTgt spid="37">
                                            <p:txEl>
                                              <p:pRg st="0" end="0"/>
                                            </p:txEl>
                                          </p:spTgt>
                                        </p:tgtEl>
                                      </p:cBhvr>
                                    </p:animEffect>
                                  </p:childTnLst>
                                </p:cTn>
                              </p:par>
                            </p:childTnLst>
                          </p:cTn>
                        </p:par>
                        <p:par>
                          <p:cTn id="48" fill="hold">
                            <p:stCondLst>
                              <p:cond delay="3500"/>
                            </p:stCondLst>
                            <p:childTnLst>
                              <p:par>
                                <p:cTn id="49" presetID="37" presetClass="entr" presetSubtype="0"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fade">
                                      <p:cBhvr>
                                        <p:cTn id="51" dur="1000"/>
                                        <p:tgtEl>
                                          <p:spTgt spid="48"/>
                                        </p:tgtEl>
                                      </p:cBhvr>
                                    </p:animEffect>
                                    <p:anim calcmode="lin" valueType="num">
                                      <p:cBhvr>
                                        <p:cTn id="52" dur="1000" fill="hold"/>
                                        <p:tgtEl>
                                          <p:spTgt spid="48"/>
                                        </p:tgtEl>
                                        <p:attrNameLst>
                                          <p:attrName>ppt_x</p:attrName>
                                        </p:attrNameLst>
                                      </p:cBhvr>
                                      <p:tavLst>
                                        <p:tav tm="0">
                                          <p:val>
                                            <p:strVal val="#ppt_x"/>
                                          </p:val>
                                        </p:tav>
                                        <p:tav tm="100000">
                                          <p:val>
                                            <p:strVal val="#ppt_x"/>
                                          </p:val>
                                        </p:tav>
                                      </p:tavLst>
                                    </p:anim>
                                    <p:anim calcmode="lin" valueType="num">
                                      <p:cBhvr>
                                        <p:cTn id="53" dur="900" decel="100000" fill="hold"/>
                                        <p:tgtEl>
                                          <p:spTgt spid="48"/>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par>
                                <p:cTn id="55" presetID="42" presetClass="entr" presetSubtype="0" fill="hold" grpId="0" nodeType="withEffect">
                                  <p:stCondLst>
                                    <p:cond delay="200"/>
                                  </p:stCondLst>
                                  <p:childTnLst>
                                    <p:set>
                                      <p:cBhvr>
                                        <p:cTn id="56" dur="1" fill="hold">
                                          <p:stCondLst>
                                            <p:cond delay="0"/>
                                          </p:stCondLst>
                                        </p:cTn>
                                        <p:tgtEl>
                                          <p:spTgt spid="49">
                                            <p:txEl>
                                              <p:pRg st="0" end="0"/>
                                            </p:txEl>
                                          </p:spTgt>
                                        </p:tgtEl>
                                        <p:attrNameLst>
                                          <p:attrName>style.visibility</p:attrName>
                                        </p:attrNameLst>
                                      </p:cBhvr>
                                      <p:to>
                                        <p:strVal val="visible"/>
                                      </p:to>
                                    </p:set>
                                    <p:animEffect transition="in" filter="fade">
                                      <p:cBhvr>
                                        <p:cTn id="57" dur="500"/>
                                        <p:tgtEl>
                                          <p:spTgt spid="49">
                                            <p:txEl>
                                              <p:pRg st="0" end="0"/>
                                            </p:txEl>
                                          </p:spTgt>
                                        </p:tgtEl>
                                      </p:cBhvr>
                                    </p:animEffect>
                                    <p:anim calcmode="lin" valueType="num">
                                      <p:cBhvr>
                                        <p:cTn id="58" dur="500" fill="hold"/>
                                        <p:tgtEl>
                                          <p:spTgt spid="49">
                                            <p:txEl>
                                              <p:pRg st="0" end="0"/>
                                            </p:txEl>
                                          </p:spTgt>
                                        </p:tgtEl>
                                        <p:attrNameLst>
                                          <p:attrName>ppt_x</p:attrName>
                                        </p:attrNameLst>
                                      </p:cBhvr>
                                      <p:tavLst>
                                        <p:tav tm="0">
                                          <p:val>
                                            <p:strVal val="#ppt_x"/>
                                          </p:val>
                                        </p:tav>
                                        <p:tav tm="100000">
                                          <p:val>
                                            <p:strVal val="#ppt_x"/>
                                          </p:val>
                                        </p:tav>
                                      </p:tavLst>
                                    </p:anim>
                                    <p:anim calcmode="lin" valueType="num">
                                      <p:cBhvr>
                                        <p:cTn id="59" dur="500" fill="hold"/>
                                        <p:tgtEl>
                                          <p:spTgt spid="49">
                                            <p:txEl>
                                              <p:pRg st="0" end="0"/>
                                            </p:txEl>
                                          </p:spTgt>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800"/>
                                  </p:stCondLst>
                                  <p:childTnLst>
                                    <p:set>
                                      <p:cBhvr>
                                        <p:cTn id="61" dur="1" fill="hold">
                                          <p:stCondLst>
                                            <p:cond delay="0"/>
                                          </p:stCondLst>
                                        </p:cTn>
                                        <p:tgtEl>
                                          <p:spTgt spid="50">
                                            <p:txEl>
                                              <p:pRg st="0" end="0"/>
                                            </p:txEl>
                                          </p:spTgt>
                                        </p:tgtEl>
                                        <p:attrNameLst>
                                          <p:attrName>style.visibility</p:attrName>
                                        </p:attrNameLst>
                                      </p:cBhvr>
                                      <p:to>
                                        <p:strVal val="visible"/>
                                      </p:to>
                                    </p:set>
                                    <p:animEffect transition="in" filter="fade">
                                      <p:cBhvr>
                                        <p:cTn id="62" dur="500"/>
                                        <p:tgtEl>
                                          <p:spTgt spid="50">
                                            <p:txEl>
                                              <p:pRg st="0" end="0"/>
                                            </p:txEl>
                                          </p:spTgt>
                                        </p:tgtEl>
                                      </p:cBhvr>
                                    </p:animEffect>
                                  </p:childTnLst>
                                </p:cTn>
                              </p:par>
                              <p:par>
                                <p:cTn id="63" presetID="42" presetClass="entr" presetSubtype="0" fill="hold" grpId="0" nodeType="withEffect">
                                  <p:stCondLst>
                                    <p:cond delay="200"/>
                                  </p:stCondLst>
                                  <p:childTnLst>
                                    <p:set>
                                      <p:cBhvr>
                                        <p:cTn id="64" dur="1" fill="hold">
                                          <p:stCondLst>
                                            <p:cond delay="0"/>
                                          </p:stCondLst>
                                        </p:cTn>
                                        <p:tgtEl>
                                          <p:spTgt spid="51">
                                            <p:txEl>
                                              <p:pRg st="0" end="0"/>
                                            </p:txEl>
                                          </p:spTgt>
                                        </p:tgtEl>
                                        <p:attrNameLst>
                                          <p:attrName>style.visibility</p:attrName>
                                        </p:attrNameLst>
                                      </p:cBhvr>
                                      <p:to>
                                        <p:strVal val="visible"/>
                                      </p:to>
                                    </p:set>
                                    <p:animEffect transition="in" filter="fade">
                                      <p:cBhvr>
                                        <p:cTn id="65" dur="400"/>
                                        <p:tgtEl>
                                          <p:spTgt spid="51">
                                            <p:txEl>
                                              <p:pRg st="0" end="0"/>
                                            </p:txEl>
                                          </p:spTgt>
                                        </p:tgtEl>
                                      </p:cBhvr>
                                    </p:animEffect>
                                    <p:anim calcmode="lin" valueType="num">
                                      <p:cBhvr>
                                        <p:cTn id="66" dur="400" fill="hold"/>
                                        <p:tgtEl>
                                          <p:spTgt spid="51">
                                            <p:txEl>
                                              <p:pRg st="0" end="0"/>
                                            </p:txEl>
                                          </p:spTgt>
                                        </p:tgtEl>
                                        <p:attrNameLst>
                                          <p:attrName>ppt_x</p:attrName>
                                        </p:attrNameLst>
                                      </p:cBhvr>
                                      <p:tavLst>
                                        <p:tav tm="0">
                                          <p:val>
                                            <p:strVal val="#ppt_x"/>
                                          </p:val>
                                        </p:tav>
                                        <p:tav tm="100000">
                                          <p:val>
                                            <p:strVal val="#ppt_x"/>
                                          </p:val>
                                        </p:tav>
                                      </p:tavLst>
                                    </p:anim>
                                    <p:anim calcmode="lin" valueType="num">
                                      <p:cBhvr>
                                        <p:cTn id="67" dur="400" fill="hold"/>
                                        <p:tgtEl>
                                          <p:spTgt spid="51">
                                            <p:txEl>
                                              <p:pRg st="0" end="0"/>
                                            </p:txEl>
                                          </p:spTgt>
                                        </p:tgtEl>
                                        <p:attrNameLst>
                                          <p:attrName>ppt_y</p:attrName>
                                        </p:attrNameLst>
                                      </p:cBhvr>
                                      <p:tavLst>
                                        <p:tav tm="0">
                                          <p:val>
                                            <p:strVal val="#ppt_y+.1"/>
                                          </p:val>
                                        </p:tav>
                                        <p:tav tm="100000">
                                          <p:val>
                                            <p:strVal val="#ppt_y"/>
                                          </p:val>
                                        </p:tav>
                                      </p:tavLst>
                                    </p:anim>
                                  </p:childTnLst>
                                </p:cTn>
                              </p:par>
                            </p:childTnLst>
                          </p:cTn>
                        </p:par>
                        <p:par>
                          <p:cTn id="68" fill="hold">
                            <p:stCondLst>
                              <p:cond delay="4500"/>
                            </p:stCondLst>
                            <p:childTnLst>
                              <p:par>
                                <p:cTn id="69" presetID="37" presetClass="entr" presetSubtype="0" fill="hold" grpId="0"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1000"/>
                                        <p:tgtEl>
                                          <p:spTgt spid="52"/>
                                        </p:tgtEl>
                                      </p:cBhvr>
                                    </p:animEffect>
                                    <p:anim calcmode="lin" valueType="num">
                                      <p:cBhvr>
                                        <p:cTn id="72" dur="1000" fill="hold"/>
                                        <p:tgtEl>
                                          <p:spTgt spid="52"/>
                                        </p:tgtEl>
                                        <p:attrNameLst>
                                          <p:attrName>ppt_x</p:attrName>
                                        </p:attrNameLst>
                                      </p:cBhvr>
                                      <p:tavLst>
                                        <p:tav tm="0">
                                          <p:val>
                                            <p:strVal val="#ppt_x"/>
                                          </p:val>
                                        </p:tav>
                                        <p:tav tm="100000">
                                          <p:val>
                                            <p:strVal val="#ppt_x"/>
                                          </p:val>
                                        </p:tav>
                                      </p:tavLst>
                                    </p:anim>
                                    <p:anim calcmode="lin" valueType="num">
                                      <p:cBhvr>
                                        <p:cTn id="73" dur="900" decel="100000" fill="hold"/>
                                        <p:tgtEl>
                                          <p:spTgt spid="52"/>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par>
                                <p:cTn id="75" presetID="42" presetClass="entr" presetSubtype="0" fill="hold" grpId="0" nodeType="withEffect">
                                  <p:stCondLst>
                                    <p:cond delay="200"/>
                                  </p:stCondLst>
                                  <p:childTnLst>
                                    <p:set>
                                      <p:cBhvr>
                                        <p:cTn id="76" dur="1" fill="hold">
                                          <p:stCondLst>
                                            <p:cond delay="0"/>
                                          </p:stCondLst>
                                        </p:cTn>
                                        <p:tgtEl>
                                          <p:spTgt spid="53">
                                            <p:txEl>
                                              <p:pRg st="0" end="0"/>
                                            </p:txEl>
                                          </p:spTgt>
                                        </p:tgtEl>
                                        <p:attrNameLst>
                                          <p:attrName>style.visibility</p:attrName>
                                        </p:attrNameLst>
                                      </p:cBhvr>
                                      <p:to>
                                        <p:strVal val="visible"/>
                                      </p:to>
                                    </p:set>
                                    <p:animEffect transition="in" filter="fade">
                                      <p:cBhvr>
                                        <p:cTn id="77" dur="500"/>
                                        <p:tgtEl>
                                          <p:spTgt spid="53">
                                            <p:txEl>
                                              <p:pRg st="0" end="0"/>
                                            </p:txEl>
                                          </p:spTgt>
                                        </p:tgtEl>
                                      </p:cBhvr>
                                    </p:animEffect>
                                    <p:anim calcmode="lin" valueType="num">
                                      <p:cBhvr>
                                        <p:cTn id="78"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p:cTn id="79" dur="500" fill="hold"/>
                                        <p:tgtEl>
                                          <p:spTgt spid="53">
                                            <p:txEl>
                                              <p:pRg st="0" end="0"/>
                                            </p:txEl>
                                          </p:spTgt>
                                        </p:tgtEl>
                                        <p:attrNameLst>
                                          <p:attrName>ppt_y</p:attrName>
                                        </p:attrNameLst>
                                      </p:cBhvr>
                                      <p:tavLst>
                                        <p:tav tm="0">
                                          <p:val>
                                            <p:strVal val="#ppt_y+.1"/>
                                          </p:val>
                                        </p:tav>
                                        <p:tav tm="100000">
                                          <p:val>
                                            <p:strVal val="#ppt_y"/>
                                          </p:val>
                                        </p:tav>
                                      </p:tavLst>
                                    </p:anim>
                                  </p:childTnLst>
                                </p:cTn>
                              </p:par>
                              <p:par>
                                <p:cTn id="80" presetID="10" presetClass="entr" presetSubtype="0" fill="hold" grpId="0" nodeType="withEffect">
                                  <p:stCondLst>
                                    <p:cond delay="800"/>
                                  </p:stCondLst>
                                  <p:childTnLst>
                                    <p:set>
                                      <p:cBhvr>
                                        <p:cTn id="81" dur="1" fill="hold">
                                          <p:stCondLst>
                                            <p:cond delay="0"/>
                                          </p:stCondLst>
                                        </p:cTn>
                                        <p:tgtEl>
                                          <p:spTgt spid="54">
                                            <p:txEl>
                                              <p:pRg st="0" end="0"/>
                                            </p:txEl>
                                          </p:spTgt>
                                        </p:tgtEl>
                                        <p:attrNameLst>
                                          <p:attrName>style.visibility</p:attrName>
                                        </p:attrNameLst>
                                      </p:cBhvr>
                                      <p:to>
                                        <p:strVal val="visible"/>
                                      </p:to>
                                    </p:set>
                                    <p:animEffect transition="in" filter="fade">
                                      <p:cBhvr>
                                        <p:cTn id="82" dur="500"/>
                                        <p:tgtEl>
                                          <p:spTgt spid="54">
                                            <p:txEl>
                                              <p:pRg st="0" end="0"/>
                                            </p:txEl>
                                          </p:spTgt>
                                        </p:tgtEl>
                                      </p:cBhvr>
                                    </p:animEffect>
                                  </p:childTnLst>
                                </p:cTn>
                              </p:par>
                              <p:par>
                                <p:cTn id="83" presetID="42" presetClass="entr" presetSubtype="0" fill="hold" grpId="0" nodeType="withEffect">
                                  <p:stCondLst>
                                    <p:cond delay="200"/>
                                  </p:stCondLst>
                                  <p:childTnLst>
                                    <p:set>
                                      <p:cBhvr>
                                        <p:cTn id="84" dur="1" fill="hold">
                                          <p:stCondLst>
                                            <p:cond delay="0"/>
                                          </p:stCondLst>
                                        </p:cTn>
                                        <p:tgtEl>
                                          <p:spTgt spid="55">
                                            <p:txEl>
                                              <p:pRg st="0" end="0"/>
                                            </p:txEl>
                                          </p:spTgt>
                                        </p:tgtEl>
                                        <p:attrNameLst>
                                          <p:attrName>style.visibility</p:attrName>
                                        </p:attrNameLst>
                                      </p:cBhvr>
                                      <p:to>
                                        <p:strVal val="visible"/>
                                      </p:to>
                                    </p:set>
                                    <p:animEffect transition="in" filter="fade">
                                      <p:cBhvr>
                                        <p:cTn id="85" dur="400"/>
                                        <p:tgtEl>
                                          <p:spTgt spid="55">
                                            <p:txEl>
                                              <p:pRg st="0" end="0"/>
                                            </p:txEl>
                                          </p:spTgt>
                                        </p:tgtEl>
                                      </p:cBhvr>
                                    </p:animEffect>
                                    <p:anim calcmode="lin" valueType="num">
                                      <p:cBhvr>
                                        <p:cTn id="86" dur="400" fill="hold"/>
                                        <p:tgtEl>
                                          <p:spTgt spid="55">
                                            <p:txEl>
                                              <p:pRg st="0" end="0"/>
                                            </p:txEl>
                                          </p:spTgt>
                                        </p:tgtEl>
                                        <p:attrNameLst>
                                          <p:attrName>ppt_x</p:attrName>
                                        </p:attrNameLst>
                                      </p:cBhvr>
                                      <p:tavLst>
                                        <p:tav tm="0">
                                          <p:val>
                                            <p:strVal val="#ppt_x"/>
                                          </p:val>
                                        </p:tav>
                                        <p:tav tm="100000">
                                          <p:val>
                                            <p:strVal val="#ppt_x"/>
                                          </p:val>
                                        </p:tav>
                                      </p:tavLst>
                                    </p:anim>
                                    <p:anim calcmode="lin" valueType="num">
                                      <p:cBhvr>
                                        <p:cTn id="87" dur="400" fill="hold"/>
                                        <p:tgtEl>
                                          <p:spTgt spid="55">
                                            <p:txEl>
                                              <p:pRg st="0" end="0"/>
                                            </p:txEl>
                                          </p:spTgt>
                                        </p:tgtEl>
                                        <p:attrNameLst>
                                          <p:attrName>ppt_y</p:attrName>
                                        </p:attrNameLst>
                                      </p:cBhvr>
                                      <p:tavLst>
                                        <p:tav tm="0">
                                          <p:val>
                                            <p:strVal val="#ppt_y+.1"/>
                                          </p:val>
                                        </p:tav>
                                        <p:tav tm="100000">
                                          <p:val>
                                            <p:strVal val="#ppt_y"/>
                                          </p:val>
                                        </p:tav>
                                      </p:tavLst>
                                    </p:anim>
                                  </p:childTnLst>
                                </p:cTn>
                              </p:par>
                            </p:childTnLst>
                          </p:cTn>
                        </p:par>
                        <p:par>
                          <p:cTn id="88" fill="hold">
                            <p:stCondLst>
                              <p:cond delay="5500"/>
                            </p:stCondLst>
                            <p:childTnLst>
                              <p:par>
                                <p:cTn id="89" presetID="37" presetClass="entr" presetSubtype="0" fill="hold" grpId="0" nodeType="after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fade">
                                      <p:cBhvr>
                                        <p:cTn id="91" dur="1000"/>
                                        <p:tgtEl>
                                          <p:spTgt spid="56"/>
                                        </p:tgtEl>
                                      </p:cBhvr>
                                    </p:animEffect>
                                    <p:anim calcmode="lin" valueType="num">
                                      <p:cBhvr>
                                        <p:cTn id="92" dur="1000" fill="hold"/>
                                        <p:tgtEl>
                                          <p:spTgt spid="56"/>
                                        </p:tgtEl>
                                        <p:attrNameLst>
                                          <p:attrName>ppt_x</p:attrName>
                                        </p:attrNameLst>
                                      </p:cBhvr>
                                      <p:tavLst>
                                        <p:tav tm="0">
                                          <p:val>
                                            <p:strVal val="#ppt_x"/>
                                          </p:val>
                                        </p:tav>
                                        <p:tav tm="100000">
                                          <p:val>
                                            <p:strVal val="#ppt_x"/>
                                          </p:val>
                                        </p:tav>
                                      </p:tavLst>
                                    </p:anim>
                                    <p:anim calcmode="lin" valueType="num">
                                      <p:cBhvr>
                                        <p:cTn id="93" dur="900" decel="100000" fill="hold"/>
                                        <p:tgtEl>
                                          <p:spTgt spid="56"/>
                                        </p:tgtEl>
                                        <p:attrNameLst>
                                          <p:attrName>ppt_y</p:attrName>
                                        </p:attrNameLst>
                                      </p:cBhvr>
                                      <p:tavLst>
                                        <p:tav tm="0">
                                          <p:val>
                                            <p:strVal val="#ppt_y+1"/>
                                          </p:val>
                                        </p:tav>
                                        <p:tav tm="100000">
                                          <p:val>
                                            <p:strVal val="#ppt_y-.03"/>
                                          </p:val>
                                        </p:tav>
                                      </p:tavLst>
                                    </p:anim>
                                    <p:anim calcmode="lin" valueType="num">
                                      <p:cBhvr>
                                        <p:cTn id="94"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par>
                                <p:cTn id="95" presetID="42" presetClass="entr" presetSubtype="0" fill="hold" grpId="0" nodeType="withEffect">
                                  <p:stCondLst>
                                    <p:cond delay="200"/>
                                  </p:stCondLst>
                                  <p:childTnLst>
                                    <p:set>
                                      <p:cBhvr>
                                        <p:cTn id="96" dur="1" fill="hold">
                                          <p:stCondLst>
                                            <p:cond delay="0"/>
                                          </p:stCondLst>
                                        </p:cTn>
                                        <p:tgtEl>
                                          <p:spTgt spid="57">
                                            <p:txEl>
                                              <p:pRg st="0" end="0"/>
                                            </p:txEl>
                                          </p:spTgt>
                                        </p:tgtEl>
                                        <p:attrNameLst>
                                          <p:attrName>style.visibility</p:attrName>
                                        </p:attrNameLst>
                                      </p:cBhvr>
                                      <p:to>
                                        <p:strVal val="visible"/>
                                      </p:to>
                                    </p:set>
                                    <p:animEffect transition="in" filter="fade">
                                      <p:cBhvr>
                                        <p:cTn id="97" dur="500"/>
                                        <p:tgtEl>
                                          <p:spTgt spid="57">
                                            <p:txEl>
                                              <p:pRg st="0" end="0"/>
                                            </p:txEl>
                                          </p:spTgt>
                                        </p:tgtEl>
                                      </p:cBhvr>
                                    </p:animEffect>
                                    <p:anim calcmode="lin" valueType="num">
                                      <p:cBhvr>
                                        <p:cTn id="98" dur="500" fill="hold"/>
                                        <p:tgtEl>
                                          <p:spTgt spid="57">
                                            <p:txEl>
                                              <p:pRg st="0" end="0"/>
                                            </p:txEl>
                                          </p:spTgt>
                                        </p:tgtEl>
                                        <p:attrNameLst>
                                          <p:attrName>ppt_x</p:attrName>
                                        </p:attrNameLst>
                                      </p:cBhvr>
                                      <p:tavLst>
                                        <p:tav tm="0">
                                          <p:val>
                                            <p:strVal val="#ppt_x"/>
                                          </p:val>
                                        </p:tav>
                                        <p:tav tm="100000">
                                          <p:val>
                                            <p:strVal val="#ppt_x"/>
                                          </p:val>
                                        </p:tav>
                                      </p:tavLst>
                                    </p:anim>
                                    <p:anim calcmode="lin" valueType="num">
                                      <p:cBhvr>
                                        <p:cTn id="99" dur="500" fill="hold"/>
                                        <p:tgtEl>
                                          <p:spTgt spid="57">
                                            <p:txEl>
                                              <p:pRg st="0" end="0"/>
                                            </p:txEl>
                                          </p:spTgt>
                                        </p:tgtEl>
                                        <p:attrNameLst>
                                          <p:attrName>ppt_y</p:attrName>
                                        </p:attrNameLst>
                                      </p:cBhvr>
                                      <p:tavLst>
                                        <p:tav tm="0">
                                          <p:val>
                                            <p:strVal val="#ppt_y+.1"/>
                                          </p:val>
                                        </p:tav>
                                        <p:tav tm="100000">
                                          <p:val>
                                            <p:strVal val="#ppt_y"/>
                                          </p:val>
                                        </p:tav>
                                      </p:tavLst>
                                    </p:anim>
                                  </p:childTnLst>
                                </p:cTn>
                              </p:par>
                              <p:par>
                                <p:cTn id="100" presetID="10" presetClass="entr" presetSubtype="0" fill="hold" grpId="0" nodeType="withEffect">
                                  <p:stCondLst>
                                    <p:cond delay="800"/>
                                  </p:stCondLst>
                                  <p:childTnLst>
                                    <p:set>
                                      <p:cBhvr>
                                        <p:cTn id="101" dur="1" fill="hold">
                                          <p:stCondLst>
                                            <p:cond delay="0"/>
                                          </p:stCondLst>
                                        </p:cTn>
                                        <p:tgtEl>
                                          <p:spTgt spid="58">
                                            <p:txEl>
                                              <p:pRg st="0" end="0"/>
                                            </p:txEl>
                                          </p:spTgt>
                                        </p:tgtEl>
                                        <p:attrNameLst>
                                          <p:attrName>style.visibility</p:attrName>
                                        </p:attrNameLst>
                                      </p:cBhvr>
                                      <p:to>
                                        <p:strVal val="visible"/>
                                      </p:to>
                                    </p:set>
                                    <p:animEffect transition="in" filter="fade">
                                      <p:cBhvr>
                                        <p:cTn id="102" dur="500"/>
                                        <p:tgtEl>
                                          <p:spTgt spid="58">
                                            <p:txEl>
                                              <p:pRg st="0" end="0"/>
                                            </p:txEl>
                                          </p:spTgt>
                                        </p:tgtEl>
                                      </p:cBhvr>
                                    </p:animEffect>
                                  </p:childTnLst>
                                </p:cTn>
                              </p:par>
                              <p:par>
                                <p:cTn id="103" presetID="42" presetClass="entr" presetSubtype="0" fill="hold" grpId="0" nodeType="withEffect">
                                  <p:stCondLst>
                                    <p:cond delay="200"/>
                                  </p:stCondLst>
                                  <p:childTnLst>
                                    <p:set>
                                      <p:cBhvr>
                                        <p:cTn id="104" dur="1" fill="hold">
                                          <p:stCondLst>
                                            <p:cond delay="0"/>
                                          </p:stCondLst>
                                        </p:cTn>
                                        <p:tgtEl>
                                          <p:spTgt spid="59">
                                            <p:txEl>
                                              <p:pRg st="0" end="0"/>
                                            </p:txEl>
                                          </p:spTgt>
                                        </p:tgtEl>
                                        <p:attrNameLst>
                                          <p:attrName>style.visibility</p:attrName>
                                        </p:attrNameLst>
                                      </p:cBhvr>
                                      <p:to>
                                        <p:strVal val="visible"/>
                                      </p:to>
                                    </p:set>
                                    <p:animEffect transition="in" filter="fade">
                                      <p:cBhvr>
                                        <p:cTn id="105" dur="400"/>
                                        <p:tgtEl>
                                          <p:spTgt spid="59">
                                            <p:txEl>
                                              <p:pRg st="0" end="0"/>
                                            </p:txEl>
                                          </p:spTgt>
                                        </p:tgtEl>
                                      </p:cBhvr>
                                    </p:animEffect>
                                    <p:anim calcmode="lin" valueType="num">
                                      <p:cBhvr>
                                        <p:cTn id="106" dur="400" fill="hold"/>
                                        <p:tgtEl>
                                          <p:spTgt spid="59">
                                            <p:txEl>
                                              <p:pRg st="0" end="0"/>
                                            </p:txEl>
                                          </p:spTgt>
                                        </p:tgtEl>
                                        <p:attrNameLst>
                                          <p:attrName>ppt_x</p:attrName>
                                        </p:attrNameLst>
                                      </p:cBhvr>
                                      <p:tavLst>
                                        <p:tav tm="0">
                                          <p:val>
                                            <p:strVal val="#ppt_x"/>
                                          </p:val>
                                        </p:tav>
                                        <p:tav tm="100000">
                                          <p:val>
                                            <p:strVal val="#ppt_x"/>
                                          </p:val>
                                        </p:tav>
                                      </p:tavLst>
                                    </p:anim>
                                    <p:anim calcmode="lin" valueType="num">
                                      <p:cBhvr>
                                        <p:cTn id="107" dur="400" fill="hold"/>
                                        <p:tgtEl>
                                          <p:spTgt spid="5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0" grpId="0" animBg="1"/>
      <p:bldP spid="33" grpId="0" animBg="1"/>
      <p:bldP spid="34" grpId="0" animBg="1"/>
      <p:bldP spid="35" grpId="0" build="p">
        <p:tmplLst>
          <p:tmpl lvl="1">
            <p:tnLst>
              <p:par>
                <p:cTn presetID="53" presetClass="entr" presetSubtype="16"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 calcmode="lin" valueType="num">
                      <p:cBhvr>
                        <p:cTn dur="300" fill="hold"/>
                        <p:tgtEl>
                          <p:spTgt spid="35"/>
                        </p:tgtEl>
                        <p:attrNameLst>
                          <p:attrName>ppt_w</p:attrName>
                        </p:attrNameLst>
                      </p:cBhvr>
                      <p:tavLst>
                        <p:tav tm="0">
                          <p:val>
                            <p:fltVal val="0"/>
                          </p:val>
                        </p:tav>
                        <p:tav tm="100000">
                          <p:val>
                            <p:strVal val="#ppt_w"/>
                          </p:val>
                        </p:tav>
                      </p:tavLst>
                    </p:anim>
                    <p:anim calcmode="lin" valueType="num">
                      <p:cBhvr>
                        <p:cTn dur="300" fill="hold"/>
                        <p:tgtEl>
                          <p:spTgt spid="35"/>
                        </p:tgtEl>
                        <p:attrNameLst>
                          <p:attrName>ppt_h</p:attrName>
                        </p:attrNameLst>
                      </p:cBhvr>
                      <p:tavLst>
                        <p:tav tm="0">
                          <p:val>
                            <p:fltVal val="0"/>
                          </p:val>
                        </p:tav>
                        <p:tav tm="100000">
                          <p:val>
                            <p:strVal val="#ppt_h"/>
                          </p:val>
                        </p:tav>
                      </p:tavLst>
                    </p:anim>
                    <p:animEffect transition="in" filter="fade">
                      <p:cBhvr>
                        <p:cTn dur="300"/>
                        <p:tgtEl>
                          <p:spTgt spid="35"/>
                        </p:tgtEl>
                      </p:cBhvr>
                    </p:animEffect>
                  </p:childTnLst>
                </p:cTn>
              </p:par>
            </p:tnLst>
          </p:tmpl>
        </p:tmplLst>
      </p:bldP>
      <p:bldP spid="36" grpId="0" build="p">
        <p:tmplLst>
          <p:tmpl lvl="1">
            <p:tnLst>
              <p:par>
                <p:cTn presetID="53" presetClass="entr" presetSubtype="16"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 calcmode="lin" valueType="num">
                      <p:cBhvr>
                        <p:cTn dur="300" fill="hold"/>
                        <p:tgtEl>
                          <p:spTgt spid="36"/>
                        </p:tgtEl>
                        <p:attrNameLst>
                          <p:attrName>ppt_w</p:attrName>
                        </p:attrNameLst>
                      </p:cBhvr>
                      <p:tavLst>
                        <p:tav tm="0">
                          <p:val>
                            <p:fltVal val="0"/>
                          </p:val>
                        </p:tav>
                        <p:tav tm="100000">
                          <p:val>
                            <p:strVal val="#ppt_w"/>
                          </p:val>
                        </p:tav>
                      </p:tavLst>
                    </p:anim>
                    <p:anim calcmode="lin" valueType="num">
                      <p:cBhvr>
                        <p:cTn dur="300" fill="hold"/>
                        <p:tgtEl>
                          <p:spTgt spid="36"/>
                        </p:tgtEl>
                        <p:attrNameLst>
                          <p:attrName>ppt_h</p:attrName>
                        </p:attrNameLst>
                      </p:cBhvr>
                      <p:tavLst>
                        <p:tav tm="0">
                          <p:val>
                            <p:fltVal val="0"/>
                          </p:val>
                        </p:tav>
                        <p:tav tm="100000">
                          <p:val>
                            <p:strVal val="#ppt_h"/>
                          </p:val>
                        </p:tav>
                      </p:tavLst>
                    </p:anim>
                    <p:animEffect transition="in" filter="fade">
                      <p:cBhvr>
                        <p:cTn dur="300"/>
                        <p:tgtEl>
                          <p:spTgt spid="36"/>
                        </p:tgtEl>
                      </p:cBhvr>
                    </p:animEffect>
                  </p:childTnLst>
                </p:cTn>
              </p:par>
            </p:tnLst>
          </p:tmpl>
        </p:tmplLst>
      </p:bldP>
      <p:bldP spid="37" grpId="0" build="p">
        <p:tmplLst>
          <p:tmpl lvl="1">
            <p:tnLst>
              <p:par>
                <p:cTn presetID="53" presetClass="entr" presetSubtype="16"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p:cTn dur="300" fill="hold"/>
                        <p:tgtEl>
                          <p:spTgt spid="37"/>
                        </p:tgtEl>
                        <p:attrNameLst>
                          <p:attrName>ppt_w</p:attrName>
                        </p:attrNameLst>
                      </p:cBhvr>
                      <p:tavLst>
                        <p:tav tm="0">
                          <p:val>
                            <p:fltVal val="0"/>
                          </p:val>
                        </p:tav>
                        <p:tav tm="100000">
                          <p:val>
                            <p:strVal val="#ppt_w"/>
                          </p:val>
                        </p:tav>
                      </p:tavLst>
                    </p:anim>
                    <p:anim calcmode="lin" valueType="num">
                      <p:cBhvr>
                        <p:cTn dur="300" fill="hold"/>
                        <p:tgtEl>
                          <p:spTgt spid="37"/>
                        </p:tgtEl>
                        <p:attrNameLst>
                          <p:attrName>ppt_h</p:attrName>
                        </p:attrNameLst>
                      </p:cBhvr>
                      <p:tavLst>
                        <p:tav tm="0">
                          <p:val>
                            <p:fltVal val="0"/>
                          </p:val>
                        </p:tav>
                        <p:tav tm="100000">
                          <p:val>
                            <p:strVal val="#ppt_h"/>
                          </p:val>
                        </p:tav>
                      </p:tavLst>
                    </p:anim>
                    <p:animEffect transition="in" filter="fade">
                      <p:cBhvr>
                        <p:cTn dur="300"/>
                        <p:tgtEl>
                          <p:spTgt spid="37"/>
                        </p:tgtEl>
                      </p:cBhvr>
                    </p:animEffect>
                  </p:childTnLst>
                </p:cTn>
              </p:par>
            </p:tnLst>
          </p:tmpl>
        </p:tmplLst>
      </p:bldP>
      <p:bldP spid="48" grpId="0" animBg="1"/>
      <p:bldP spid="49" grpId="0" build="p">
        <p:tmplLst>
          <p:tmpl lvl="1">
            <p:tnLst>
              <p:par>
                <p:cTn presetID="42" presetClass="entr" presetSubtype="0"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Effect transition="in" filter="fade">
                      <p:cBhvr>
                        <p:cTn dur="500"/>
                        <p:tgtEl>
                          <p:spTgt spid="49"/>
                        </p:tgtEl>
                      </p:cBhvr>
                    </p:animEffect>
                    <p:anim calcmode="lin" valueType="num">
                      <p:cBhvr>
                        <p:cTn dur="500" fill="hold"/>
                        <p:tgtEl>
                          <p:spTgt spid="49"/>
                        </p:tgtEl>
                        <p:attrNameLst>
                          <p:attrName>ppt_x</p:attrName>
                        </p:attrNameLst>
                      </p:cBhvr>
                      <p:tavLst>
                        <p:tav tm="0">
                          <p:val>
                            <p:strVal val="#ppt_x"/>
                          </p:val>
                        </p:tav>
                        <p:tav tm="100000">
                          <p:val>
                            <p:strVal val="#ppt_x"/>
                          </p:val>
                        </p:tav>
                      </p:tavLst>
                    </p:anim>
                    <p:anim calcmode="lin" valueType="num">
                      <p:cBhvr>
                        <p:cTn dur="500" fill="hold"/>
                        <p:tgtEl>
                          <p:spTgt spid="49"/>
                        </p:tgtEl>
                        <p:attrNameLst>
                          <p:attrName>ppt_y</p:attrName>
                        </p:attrNameLst>
                      </p:cBhvr>
                      <p:tavLst>
                        <p:tav tm="0">
                          <p:val>
                            <p:strVal val="#ppt_y+.1"/>
                          </p:val>
                        </p:tav>
                        <p:tav tm="100000">
                          <p:val>
                            <p:strVal val="#ppt_y"/>
                          </p:val>
                        </p:tav>
                      </p:tavLst>
                    </p:anim>
                  </p:childTnLst>
                </p:cTn>
              </p:par>
            </p:tnLst>
          </p:tmpl>
        </p:tmplLst>
      </p:bldP>
      <p:bldP spid="50" grpId="0" build="p">
        <p:tmplLst>
          <p:tmpl lvl="1">
            <p:tnLst>
              <p:par>
                <p:cTn presetID="10" presetClass="entr" presetSubtype="0" fill="hold" nodeType="withEffect">
                  <p:stCondLst>
                    <p:cond delay="800"/>
                  </p:stCondLst>
                  <p:childTnLst>
                    <p:set>
                      <p:cBhvr>
                        <p:cTn dur="1" fill="hold">
                          <p:stCondLst>
                            <p:cond delay="0"/>
                          </p:stCondLst>
                        </p:cTn>
                        <p:tgtEl>
                          <p:spTgt spid="50"/>
                        </p:tgtEl>
                        <p:attrNameLst>
                          <p:attrName>style.visibility</p:attrName>
                        </p:attrNameLst>
                      </p:cBhvr>
                      <p:to>
                        <p:strVal val="visible"/>
                      </p:to>
                    </p:set>
                    <p:animEffect transition="in" filter="fade">
                      <p:cBhvr>
                        <p:cTn dur="500"/>
                        <p:tgtEl>
                          <p:spTgt spid="50"/>
                        </p:tgtEl>
                      </p:cBhvr>
                    </p:animEffect>
                  </p:childTnLst>
                </p:cTn>
              </p:par>
            </p:tnLst>
          </p:tmpl>
        </p:tmplLst>
      </p:bldP>
      <p:bldP spid="51" grpId="0" build="p">
        <p:tmplLst>
          <p:tmpl lvl="1">
            <p:tnLst>
              <p:par>
                <p:cTn presetID="42" presetClass="entr" presetSubtype="0" fill="hold" nodeType="withEffect">
                  <p:stCondLst>
                    <p:cond delay="200"/>
                  </p:stCondLst>
                  <p:childTnLst>
                    <p:set>
                      <p:cBhvr>
                        <p:cTn dur="1" fill="hold">
                          <p:stCondLst>
                            <p:cond delay="0"/>
                          </p:stCondLst>
                        </p:cTn>
                        <p:tgtEl>
                          <p:spTgt spid="51"/>
                        </p:tgtEl>
                        <p:attrNameLst>
                          <p:attrName>style.visibility</p:attrName>
                        </p:attrNameLst>
                      </p:cBhvr>
                      <p:to>
                        <p:strVal val="visible"/>
                      </p:to>
                    </p:set>
                    <p:animEffect transition="in" filter="fade">
                      <p:cBhvr>
                        <p:cTn dur="400"/>
                        <p:tgtEl>
                          <p:spTgt spid="51"/>
                        </p:tgtEl>
                      </p:cBhvr>
                    </p:animEffect>
                    <p:anim calcmode="lin" valueType="num">
                      <p:cBhvr>
                        <p:cTn dur="400" fill="hold"/>
                        <p:tgtEl>
                          <p:spTgt spid="51"/>
                        </p:tgtEl>
                        <p:attrNameLst>
                          <p:attrName>ppt_x</p:attrName>
                        </p:attrNameLst>
                      </p:cBhvr>
                      <p:tavLst>
                        <p:tav tm="0">
                          <p:val>
                            <p:strVal val="#ppt_x"/>
                          </p:val>
                        </p:tav>
                        <p:tav tm="100000">
                          <p:val>
                            <p:strVal val="#ppt_x"/>
                          </p:val>
                        </p:tav>
                      </p:tavLst>
                    </p:anim>
                    <p:anim calcmode="lin" valueType="num">
                      <p:cBhvr>
                        <p:cTn dur="400" fill="hold"/>
                        <p:tgtEl>
                          <p:spTgt spid="51"/>
                        </p:tgtEl>
                        <p:attrNameLst>
                          <p:attrName>ppt_y</p:attrName>
                        </p:attrNameLst>
                      </p:cBhvr>
                      <p:tavLst>
                        <p:tav tm="0">
                          <p:val>
                            <p:strVal val="#ppt_y+.1"/>
                          </p:val>
                        </p:tav>
                        <p:tav tm="100000">
                          <p:val>
                            <p:strVal val="#ppt_y"/>
                          </p:val>
                        </p:tav>
                      </p:tavLst>
                    </p:anim>
                  </p:childTnLst>
                </p:cTn>
              </p:par>
            </p:tnLst>
          </p:tmpl>
        </p:tmplLst>
      </p:bldP>
      <p:bldP spid="52" grpId="0" animBg="1"/>
      <p:bldP spid="53" grpId="0" build="p">
        <p:tmplLst>
          <p:tmpl lvl="1">
            <p:tnLst>
              <p:par>
                <p:cTn presetID="42" presetClass="entr" presetSubtype="0" fill="hold" nodeType="withEffect">
                  <p:stCondLst>
                    <p:cond delay="20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anim calcmode="lin" valueType="num">
                      <p:cBhvr>
                        <p:cTn dur="500" fill="hold"/>
                        <p:tgtEl>
                          <p:spTgt spid="53"/>
                        </p:tgtEl>
                        <p:attrNameLst>
                          <p:attrName>ppt_x</p:attrName>
                        </p:attrNameLst>
                      </p:cBhvr>
                      <p:tavLst>
                        <p:tav tm="0">
                          <p:val>
                            <p:strVal val="#ppt_x"/>
                          </p:val>
                        </p:tav>
                        <p:tav tm="100000">
                          <p:val>
                            <p:strVal val="#ppt_x"/>
                          </p:val>
                        </p:tav>
                      </p:tavLst>
                    </p:anim>
                    <p:anim calcmode="lin" valueType="num">
                      <p:cBhvr>
                        <p:cTn dur="500" fill="hold"/>
                        <p:tgtEl>
                          <p:spTgt spid="53"/>
                        </p:tgtEl>
                        <p:attrNameLst>
                          <p:attrName>ppt_y</p:attrName>
                        </p:attrNameLst>
                      </p:cBhvr>
                      <p:tavLst>
                        <p:tav tm="0">
                          <p:val>
                            <p:strVal val="#ppt_y+.1"/>
                          </p:val>
                        </p:tav>
                        <p:tav tm="100000">
                          <p:val>
                            <p:strVal val="#ppt_y"/>
                          </p:val>
                        </p:tav>
                      </p:tavLst>
                    </p:anim>
                  </p:childTnLst>
                </p:cTn>
              </p:par>
            </p:tnLst>
          </p:tmpl>
        </p:tmplLst>
      </p:bldP>
      <p:bldP spid="54" grpId="0" build="p">
        <p:tmplLst>
          <p:tmpl lvl="1">
            <p:tnLst>
              <p:par>
                <p:cTn presetID="10" presetClass="entr" presetSubtype="0" fill="hold" nodeType="withEffect">
                  <p:stCondLst>
                    <p:cond delay="800"/>
                  </p:st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P spid="55" grpId="0" build="p">
        <p:tmplLst>
          <p:tmpl lvl="1">
            <p:tnLst>
              <p:par>
                <p:cTn presetID="42" presetClass="entr" presetSubtype="0" fill="hold" nodeType="withEffect">
                  <p:stCondLst>
                    <p:cond delay="200"/>
                  </p:stCondLst>
                  <p:childTnLst>
                    <p:set>
                      <p:cBhvr>
                        <p:cTn dur="1" fill="hold">
                          <p:stCondLst>
                            <p:cond delay="0"/>
                          </p:stCondLst>
                        </p:cTn>
                        <p:tgtEl>
                          <p:spTgt spid="55"/>
                        </p:tgtEl>
                        <p:attrNameLst>
                          <p:attrName>style.visibility</p:attrName>
                        </p:attrNameLst>
                      </p:cBhvr>
                      <p:to>
                        <p:strVal val="visible"/>
                      </p:to>
                    </p:set>
                    <p:animEffect transition="in" filter="fade">
                      <p:cBhvr>
                        <p:cTn dur="400"/>
                        <p:tgtEl>
                          <p:spTgt spid="55"/>
                        </p:tgtEl>
                      </p:cBhvr>
                    </p:animEffect>
                    <p:anim calcmode="lin" valueType="num">
                      <p:cBhvr>
                        <p:cTn dur="400" fill="hold"/>
                        <p:tgtEl>
                          <p:spTgt spid="55"/>
                        </p:tgtEl>
                        <p:attrNameLst>
                          <p:attrName>ppt_x</p:attrName>
                        </p:attrNameLst>
                      </p:cBhvr>
                      <p:tavLst>
                        <p:tav tm="0">
                          <p:val>
                            <p:strVal val="#ppt_x"/>
                          </p:val>
                        </p:tav>
                        <p:tav tm="100000">
                          <p:val>
                            <p:strVal val="#ppt_x"/>
                          </p:val>
                        </p:tav>
                      </p:tavLst>
                    </p:anim>
                    <p:anim calcmode="lin" valueType="num">
                      <p:cBhvr>
                        <p:cTn dur="400" fill="hold"/>
                        <p:tgtEl>
                          <p:spTgt spid="55"/>
                        </p:tgtEl>
                        <p:attrNameLst>
                          <p:attrName>ppt_y</p:attrName>
                        </p:attrNameLst>
                      </p:cBhvr>
                      <p:tavLst>
                        <p:tav tm="0">
                          <p:val>
                            <p:strVal val="#ppt_y+.1"/>
                          </p:val>
                        </p:tav>
                        <p:tav tm="100000">
                          <p:val>
                            <p:strVal val="#ppt_y"/>
                          </p:val>
                        </p:tav>
                      </p:tavLst>
                    </p:anim>
                  </p:childTnLst>
                </p:cTn>
              </p:par>
            </p:tnLst>
          </p:tmpl>
        </p:tmplLst>
      </p:bldP>
      <p:bldP spid="56" grpId="0" animBg="1"/>
      <p:bldP spid="57" grpId="0" build="p">
        <p:tmplLst>
          <p:tmpl lvl="1">
            <p:tnLst>
              <p:par>
                <p:cTn presetID="42" presetClass="entr" presetSubtype="0" fill="hold" nodeType="withEffect">
                  <p:stCondLst>
                    <p:cond delay="200"/>
                  </p:stCondLst>
                  <p:childTnLst>
                    <p:set>
                      <p:cBhvr>
                        <p:cTn dur="1" fill="hold">
                          <p:stCondLst>
                            <p:cond delay="0"/>
                          </p:stCondLst>
                        </p:cTn>
                        <p:tgtEl>
                          <p:spTgt spid="57"/>
                        </p:tgtEl>
                        <p:attrNameLst>
                          <p:attrName>style.visibility</p:attrName>
                        </p:attrNameLst>
                      </p:cBhvr>
                      <p:to>
                        <p:strVal val="visible"/>
                      </p:to>
                    </p:set>
                    <p:animEffect transition="in" filter="fade">
                      <p:cBhvr>
                        <p:cTn dur="500"/>
                        <p:tgtEl>
                          <p:spTgt spid="57"/>
                        </p:tgtEl>
                      </p:cBhvr>
                    </p:animEffect>
                    <p:anim calcmode="lin" valueType="num">
                      <p:cBhvr>
                        <p:cTn dur="500" fill="hold"/>
                        <p:tgtEl>
                          <p:spTgt spid="57"/>
                        </p:tgtEl>
                        <p:attrNameLst>
                          <p:attrName>ppt_x</p:attrName>
                        </p:attrNameLst>
                      </p:cBhvr>
                      <p:tavLst>
                        <p:tav tm="0">
                          <p:val>
                            <p:strVal val="#ppt_x"/>
                          </p:val>
                        </p:tav>
                        <p:tav tm="100000">
                          <p:val>
                            <p:strVal val="#ppt_x"/>
                          </p:val>
                        </p:tav>
                      </p:tavLst>
                    </p:anim>
                    <p:anim calcmode="lin" valueType="num">
                      <p:cBhvr>
                        <p:cTn dur="500" fill="hold"/>
                        <p:tgtEl>
                          <p:spTgt spid="57"/>
                        </p:tgtEl>
                        <p:attrNameLst>
                          <p:attrName>ppt_y</p:attrName>
                        </p:attrNameLst>
                      </p:cBhvr>
                      <p:tavLst>
                        <p:tav tm="0">
                          <p:val>
                            <p:strVal val="#ppt_y+.1"/>
                          </p:val>
                        </p:tav>
                        <p:tav tm="100000">
                          <p:val>
                            <p:strVal val="#ppt_y"/>
                          </p:val>
                        </p:tav>
                      </p:tavLst>
                    </p:anim>
                  </p:childTnLst>
                </p:cTn>
              </p:par>
            </p:tnLst>
          </p:tmpl>
        </p:tmplLst>
      </p:bldP>
      <p:bldP spid="58" grpId="0" build="p">
        <p:tmplLst>
          <p:tmpl lvl="1">
            <p:tnLst>
              <p:par>
                <p:cTn presetID="10" presetClass="entr" presetSubtype="0" fill="hold" nodeType="withEffect">
                  <p:stCondLst>
                    <p:cond delay="800"/>
                  </p:stCondLst>
                  <p:childTnLst>
                    <p:set>
                      <p:cBhvr>
                        <p:cTn dur="1" fill="hold">
                          <p:stCondLst>
                            <p:cond delay="0"/>
                          </p:stCondLst>
                        </p:cTn>
                        <p:tgtEl>
                          <p:spTgt spid="58"/>
                        </p:tgtEl>
                        <p:attrNameLst>
                          <p:attrName>style.visibility</p:attrName>
                        </p:attrNameLst>
                      </p:cBhvr>
                      <p:to>
                        <p:strVal val="visible"/>
                      </p:to>
                    </p:set>
                    <p:animEffect transition="in" filter="fade">
                      <p:cBhvr>
                        <p:cTn dur="500"/>
                        <p:tgtEl>
                          <p:spTgt spid="58"/>
                        </p:tgtEl>
                      </p:cBhvr>
                    </p:animEffect>
                  </p:childTnLst>
                </p:cTn>
              </p:par>
            </p:tnLst>
          </p:tmpl>
        </p:tmplLst>
      </p:bldP>
      <p:bldP spid="59" grpId="0" build="p">
        <p:tmplLst>
          <p:tmpl lvl="1">
            <p:tnLst>
              <p:par>
                <p:cTn presetID="42" presetClass="entr" presetSubtype="0" fill="hold" nodeType="withEffect">
                  <p:stCondLst>
                    <p:cond delay="200"/>
                  </p:stCondLst>
                  <p:childTnLst>
                    <p:set>
                      <p:cBhvr>
                        <p:cTn dur="1" fill="hold">
                          <p:stCondLst>
                            <p:cond delay="0"/>
                          </p:stCondLst>
                        </p:cTn>
                        <p:tgtEl>
                          <p:spTgt spid="59"/>
                        </p:tgtEl>
                        <p:attrNameLst>
                          <p:attrName>style.visibility</p:attrName>
                        </p:attrNameLst>
                      </p:cBhvr>
                      <p:to>
                        <p:strVal val="visible"/>
                      </p:to>
                    </p:set>
                    <p:animEffect transition="in" filter="fade">
                      <p:cBhvr>
                        <p:cTn dur="400"/>
                        <p:tgtEl>
                          <p:spTgt spid="59"/>
                        </p:tgtEl>
                      </p:cBhvr>
                    </p:animEffect>
                    <p:anim calcmode="lin" valueType="num">
                      <p:cBhvr>
                        <p:cTn dur="400" fill="hold"/>
                        <p:tgtEl>
                          <p:spTgt spid="59"/>
                        </p:tgtEl>
                        <p:attrNameLst>
                          <p:attrName>ppt_x</p:attrName>
                        </p:attrNameLst>
                      </p:cBhvr>
                      <p:tavLst>
                        <p:tav tm="0">
                          <p:val>
                            <p:strVal val="#ppt_x"/>
                          </p:val>
                        </p:tav>
                        <p:tav tm="100000">
                          <p:val>
                            <p:strVal val="#ppt_x"/>
                          </p:val>
                        </p:tav>
                      </p:tavLst>
                    </p:anim>
                    <p:anim calcmode="lin" valueType="num">
                      <p:cBhvr>
                        <p:cTn dur="400" fill="hold"/>
                        <p:tgtEl>
                          <p:spTgt spid="59"/>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Iconic list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406400" y="1715377"/>
            <a:ext cx="1879600" cy="782954"/>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 Placeholder 7"/>
          <p:cNvSpPr>
            <a:spLocks noGrp="1"/>
          </p:cNvSpPr>
          <p:nvPr>
            <p:ph type="body" sz="quarter" idx="39" hasCustomPrompt="1"/>
          </p:nvPr>
        </p:nvSpPr>
        <p:spPr>
          <a:xfrm>
            <a:off x="684392" y="176109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26" name="Text Placeholder 7"/>
          <p:cNvSpPr>
            <a:spLocks noGrp="1"/>
          </p:cNvSpPr>
          <p:nvPr>
            <p:ph type="body" sz="quarter" idx="19" hasCustomPrompt="1"/>
          </p:nvPr>
        </p:nvSpPr>
        <p:spPr>
          <a:xfrm>
            <a:off x="1805518" y="1544321"/>
            <a:ext cx="4121149" cy="440148"/>
          </a:xfrm>
          <a:prstGeom prst="rect">
            <a:avLst/>
          </a:prstGeom>
        </p:spPr>
        <p:txBody>
          <a:bodyPr vert="horz" lIns="0" tIns="40504" rIns="0" bIns="40504" anchor="ctr"/>
          <a:lstStyle>
            <a:lvl1pPr marL="0" indent="0" algn="l">
              <a:lnSpc>
                <a:spcPct val="100000"/>
              </a:lnSpc>
              <a:spcBef>
                <a:spcPts val="0"/>
              </a:spcBef>
              <a:spcAft>
                <a:spcPts val="0"/>
              </a:spcAft>
              <a:buNone/>
              <a:defRPr sz="24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16" hasCustomPrompt="1"/>
          </p:nvPr>
        </p:nvSpPr>
        <p:spPr>
          <a:xfrm>
            <a:off x="1805519" y="202511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32" name="Rounded Rectangle 31"/>
          <p:cNvSpPr/>
          <p:nvPr userDrawn="1"/>
        </p:nvSpPr>
        <p:spPr>
          <a:xfrm>
            <a:off x="-406400" y="3193657"/>
            <a:ext cx="1879600" cy="782954"/>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3" name="Text Placeholder 7"/>
          <p:cNvSpPr>
            <a:spLocks noGrp="1"/>
          </p:cNvSpPr>
          <p:nvPr>
            <p:ph type="body" sz="quarter" idx="43" hasCustomPrompt="1"/>
          </p:nvPr>
        </p:nvSpPr>
        <p:spPr>
          <a:xfrm>
            <a:off x="684392" y="323937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34" name="Text Placeholder 7"/>
          <p:cNvSpPr>
            <a:spLocks noGrp="1"/>
          </p:cNvSpPr>
          <p:nvPr>
            <p:ph type="body" sz="quarter" idx="44" hasCustomPrompt="1"/>
          </p:nvPr>
        </p:nvSpPr>
        <p:spPr>
          <a:xfrm>
            <a:off x="1805518" y="3022601"/>
            <a:ext cx="4121149" cy="440148"/>
          </a:xfrm>
          <a:prstGeom prst="rect">
            <a:avLst/>
          </a:prstGeom>
        </p:spPr>
        <p:txBody>
          <a:bodyPr vert="horz" lIns="0" tIns="40504" rIns="0" bIns="40504" anchor="ctr"/>
          <a:lstStyle>
            <a:lvl1pPr marL="0" indent="0" algn="l">
              <a:lnSpc>
                <a:spcPct val="100000"/>
              </a:lnSpc>
              <a:spcBef>
                <a:spcPts val="0"/>
              </a:spcBef>
              <a:spcAft>
                <a:spcPts val="0"/>
              </a:spcAft>
              <a:buNone/>
              <a:defRPr sz="24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5" name="Text Placeholder 2"/>
          <p:cNvSpPr>
            <a:spLocks noGrp="1"/>
          </p:cNvSpPr>
          <p:nvPr>
            <p:ph type="body" sz="quarter" idx="45" hasCustomPrompt="1"/>
          </p:nvPr>
        </p:nvSpPr>
        <p:spPr>
          <a:xfrm>
            <a:off x="1805519" y="3503390"/>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40" name="Rounded Rectangle 39"/>
          <p:cNvSpPr/>
          <p:nvPr userDrawn="1"/>
        </p:nvSpPr>
        <p:spPr>
          <a:xfrm>
            <a:off x="-406400" y="4671937"/>
            <a:ext cx="1879600" cy="782954"/>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1" name="Text Placeholder 7"/>
          <p:cNvSpPr>
            <a:spLocks noGrp="1"/>
          </p:cNvSpPr>
          <p:nvPr>
            <p:ph type="body" sz="quarter" idx="49" hasCustomPrompt="1"/>
          </p:nvPr>
        </p:nvSpPr>
        <p:spPr>
          <a:xfrm>
            <a:off x="684392" y="471765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42" name="Text Placeholder 7"/>
          <p:cNvSpPr>
            <a:spLocks noGrp="1"/>
          </p:cNvSpPr>
          <p:nvPr>
            <p:ph type="body" sz="quarter" idx="50" hasCustomPrompt="1"/>
          </p:nvPr>
        </p:nvSpPr>
        <p:spPr>
          <a:xfrm>
            <a:off x="1805518" y="4500881"/>
            <a:ext cx="4121149" cy="440148"/>
          </a:xfrm>
          <a:prstGeom prst="rect">
            <a:avLst/>
          </a:prstGeom>
        </p:spPr>
        <p:txBody>
          <a:bodyPr vert="horz" lIns="0" tIns="40504" rIns="0" bIns="40504" anchor="ctr"/>
          <a:lstStyle>
            <a:lvl1pPr marL="0" indent="0" algn="l">
              <a:lnSpc>
                <a:spcPct val="100000"/>
              </a:lnSpc>
              <a:spcBef>
                <a:spcPts val="0"/>
              </a:spcBef>
              <a:spcAft>
                <a:spcPts val="0"/>
              </a:spcAft>
              <a:buNone/>
              <a:defRPr sz="24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3" name="Text Placeholder 2"/>
          <p:cNvSpPr>
            <a:spLocks noGrp="1"/>
          </p:cNvSpPr>
          <p:nvPr>
            <p:ph type="body" sz="quarter" idx="51" hasCustomPrompt="1"/>
          </p:nvPr>
        </p:nvSpPr>
        <p:spPr>
          <a:xfrm>
            <a:off x="1805519" y="498167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grpSp>
        <p:nvGrpSpPr>
          <p:cNvPr id="16" name="Group 15"/>
          <p:cNvGrpSpPr/>
          <p:nvPr userDrawn="1"/>
        </p:nvGrpSpPr>
        <p:grpSpPr>
          <a:xfrm>
            <a:off x="101309" y="385540"/>
            <a:ext cx="383999" cy="342172"/>
            <a:chOff x="5270500" y="1460500"/>
            <a:chExt cx="1701800" cy="2705100"/>
          </a:xfrm>
        </p:grpSpPr>
        <p:sp>
          <p:nvSpPr>
            <p:cNvPr id="17" name="Rounded Rectangle 1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83432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400" fill="hold"/>
                                        <p:tgtEl>
                                          <p:spTgt spid="3"/>
                                        </p:tgtEl>
                                        <p:attrNameLst>
                                          <p:attrName>ppt_w</p:attrName>
                                        </p:attrNameLst>
                                      </p:cBhvr>
                                      <p:tavLst>
                                        <p:tav tm="0">
                                          <p:val>
                                            <p:fltVal val="0"/>
                                          </p:val>
                                        </p:tav>
                                        <p:tav tm="100000">
                                          <p:val>
                                            <p:strVal val="#ppt_w"/>
                                          </p:val>
                                        </p:tav>
                                      </p:tavLst>
                                    </p:anim>
                                    <p:anim calcmode="lin" valueType="num">
                                      <p:cBhvr>
                                        <p:cTn id="22" dur="400" fill="hold"/>
                                        <p:tgtEl>
                                          <p:spTgt spid="3"/>
                                        </p:tgtEl>
                                        <p:attrNameLst>
                                          <p:attrName>ppt_h</p:attrName>
                                        </p:attrNameLst>
                                      </p:cBhvr>
                                      <p:tavLst>
                                        <p:tav tm="0">
                                          <p:val>
                                            <p:fltVal val="0"/>
                                          </p:val>
                                        </p:tav>
                                        <p:tav tm="100000">
                                          <p:val>
                                            <p:strVal val="#ppt_h"/>
                                          </p:val>
                                        </p:tav>
                                      </p:tavLst>
                                    </p:anim>
                                    <p:animEffect transition="in" filter="fade">
                                      <p:cBhvr>
                                        <p:cTn id="23" dur="400"/>
                                        <p:tgtEl>
                                          <p:spTgt spid="3"/>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 calcmode="lin" valueType="num">
                                      <p:cBhvr>
                                        <p:cTn id="27"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8"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9" dur="300"/>
                                        <p:tgtEl>
                                          <p:spTgt spid="13">
                                            <p:txEl>
                                              <p:pRg st="0" end="0"/>
                                            </p:txEl>
                                          </p:spTgt>
                                        </p:tgtEl>
                                      </p:cBhvr>
                                    </p:animEffect>
                                  </p:childTnLst>
                                </p:cTn>
                              </p:par>
                              <p:par>
                                <p:cTn id="30" presetID="42" presetClass="entr" presetSubtype="0" fill="hold" grpId="0" nodeType="withEffect">
                                  <p:stCondLst>
                                    <p:cond delay="200"/>
                                  </p:stCondLst>
                                  <p:childTnLst>
                                    <p:set>
                                      <p:cBhvr>
                                        <p:cTn id="31" dur="1" fill="hold">
                                          <p:stCondLst>
                                            <p:cond delay="0"/>
                                          </p:stCondLst>
                                        </p:cTn>
                                        <p:tgtEl>
                                          <p:spTgt spid="26">
                                            <p:txEl>
                                              <p:pRg st="0" end="0"/>
                                            </p:txEl>
                                          </p:spTgt>
                                        </p:tgtEl>
                                        <p:attrNameLst>
                                          <p:attrName>style.visibility</p:attrName>
                                        </p:attrNameLst>
                                      </p:cBhvr>
                                      <p:to>
                                        <p:strVal val="visible"/>
                                      </p:to>
                                    </p:set>
                                    <p:animEffect transition="in" filter="fade">
                                      <p:cBhvr>
                                        <p:cTn id="32" dur="500"/>
                                        <p:tgtEl>
                                          <p:spTgt spid="26">
                                            <p:txEl>
                                              <p:pRg st="0" end="0"/>
                                            </p:txEl>
                                          </p:spTgt>
                                        </p:tgtEl>
                                      </p:cBhvr>
                                    </p:animEffect>
                                    <p:anim calcmode="lin" valueType="num">
                                      <p:cBhvr>
                                        <p:cTn id="33"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34" dur="500" fill="hold"/>
                                        <p:tgtEl>
                                          <p:spTgt spid="26">
                                            <p:txEl>
                                              <p:pRg st="0" end="0"/>
                                            </p:txEl>
                                          </p:spTgt>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800"/>
                                  </p:stCondLst>
                                  <p:childTnLst>
                                    <p:set>
                                      <p:cBhvr>
                                        <p:cTn id="36" dur="1" fill="hold">
                                          <p:stCondLst>
                                            <p:cond delay="0"/>
                                          </p:stCondLst>
                                        </p:cTn>
                                        <p:tgtEl>
                                          <p:spTgt spid="27">
                                            <p:txEl>
                                              <p:pRg st="0" end="0"/>
                                            </p:txEl>
                                          </p:spTgt>
                                        </p:tgtEl>
                                        <p:attrNameLst>
                                          <p:attrName>style.visibility</p:attrName>
                                        </p:attrNameLst>
                                      </p:cBhvr>
                                      <p:to>
                                        <p:strVal val="visible"/>
                                      </p:to>
                                    </p:set>
                                    <p:animEffect transition="in" filter="fade">
                                      <p:cBhvr>
                                        <p:cTn id="37" dur="500"/>
                                        <p:tgtEl>
                                          <p:spTgt spid="27">
                                            <p:txEl>
                                              <p:pRg st="0" end="0"/>
                                            </p:txEl>
                                          </p:spTgt>
                                        </p:tgtEl>
                                      </p:cBhvr>
                                    </p:animEffect>
                                  </p:childTnLst>
                                </p:cTn>
                              </p:par>
                            </p:childTnLst>
                          </p:cTn>
                        </p:par>
                        <p:par>
                          <p:cTn id="38" fill="hold">
                            <p:stCondLst>
                              <p:cond delay="1500"/>
                            </p:stCondLst>
                            <p:childTnLst>
                              <p:par>
                                <p:cTn id="39" presetID="53" presetClass="entr" presetSubtype="16"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400" fill="hold"/>
                                        <p:tgtEl>
                                          <p:spTgt spid="32"/>
                                        </p:tgtEl>
                                        <p:attrNameLst>
                                          <p:attrName>ppt_w</p:attrName>
                                        </p:attrNameLst>
                                      </p:cBhvr>
                                      <p:tavLst>
                                        <p:tav tm="0">
                                          <p:val>
                                            <p:fltVal val="0"/>
                                          </p:val>
                                        </p:tav>
                                        <p:tav tm="100000">
                                          <p:val>
                                            <p:strVal val="#ppt_w"/>
                                          </p:val>
                                        </p:tav>
                                      </p:tavLst>
                                    </p:anim>
                                    <p:anim calcmode="lin" valueType="num">
                                      <p:cBhvr>
                                        <p:cTn id="42" dur="400" fill="hold"/>
                                        <p:tgtEl>
                                          <p:spTgt spid="32"/>
                                        </p:tgtEl>
                                        <p:attrNameLst>
                                          <p:attrName>ppt_h</p:attrName>
                                        </p:attrNameLst>
                                      </p:cBhvr>
                                      <p:tavLst>
                                        <p:tav tm="0">
                                          <p:val>
                                            <p:fltVal val="0"/>
                                          </p:val>
                                        </p:tav>
                                        <p:tav tm="100000">
                                          <p:val>
                                            <p:strVal val="#ppt_h"/>
                                          </p:val>
                                        </p:tav>
                                      </p:tavLst>
                                    </p:anim>
                                    <p:animEffect transition="in" filter="fade">
                                      <p:cBhvr>
                                        <p:cTn id="43" dur="400"/>
                                        <p:tgtEl>
                                          <p:spTgt spid="32"/>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33">
                                            <p:txEl>
                                              <p:pRg st="0" end="0"/>
                                            </p:txEl>
                                          </p:spTgt>
                                        </p:tgtEl>
                                        <p:attrNameLst>
                                          <p:attrName>style.visibility</p:attrName>
                                        </p:attrNameLst>
                                      </p:cBhvr>
                                      <p:to>
                                        <p:strVal val="visible"/>
                                      </p:to>
                                    </p:set>
                                    <p:anim calcmode="lin" valueType="num">
                                      <p:cBhvr>
                                        <p:cTn id="47" dur="3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48" dur="3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49" dur="300"/>
                                        <p:tgtEl>
                                          <p:spTgt spid="33">
                                            <p:txEl>
                                              <p:pRg st="0" end="0"/>
                                            </p:txEl>
                                          </p:spTgt>
                                        </p:tgtEl>
                                      </p:cBhvr>
                                    </p:animEffect>
                                  </p:childTnLst>
                                </p:cTn>
                              </p:par>
                              <p:par>
                                <p:cTn id="50" presetID="42" presetClass="entr" presetSubtype="0" fill="hold" grpId="0" nodeType="withEffect">
                                  <p:stCondLst>
                                    <p:cond delay="200"/>
                                  </p:stCondLst>
                                  <p:childTnLst>
                                    <p:set>
                                      <p:cBhvr>
                                        <p:cTn id="51" dur="1" fill="hold">
                                          <p:stCondLst>
                                            <p:cond delay="0"/>
                                          </p:stCondLst>
                                        </p:cTn>
                                        <p:tgtEl>
                                          <p:spTgt spid="34">
                                            <p:txEl>
                                              <p:pRg st="0" end="0"/>
                                            </p:txEl>
                                          </p:spTgt>
                                        </p:tgtEl>
                                        <p:attrNameLst>
                                          <p:attrName>style.visibility</p:attrName>
                                        </p:attrNameLst>
                                      </p:cBhvr>
                                      <p:to>
                                        <p:strVal val="visible"/>
                                      </p:to>
                                    </p:set>
                                    <p:animEffect transition="in" filter="fade">
                                      <p:cBhvr>
                                        <p:cTn id="52" dur="500"/>
                                        <p:tgtEl>
                                          <p:spTgt spid="34">
                                            <p:txEl>
                                              <p:pRg st="0" end="0"/>
                                            </p:txEl>
                                          </p:spTgt>
                                        </p:tgtEl>
                                      </p:cBhvr>
                                    </p:animEffect>
                                    <p:anim calcmode="lin" valueType="num">
                                      <p:cBhvr>
                                        <p:cTn id="53"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54" dur="500" fill="hold"/>
                                        <p:tgtEl>
                                          <p:spTgt spid="34">
                                            <p:txEl>
                                              <p:pRg st="0" end="0"/>
                                            </p:txEl>
                                          </p:spTgt>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800"/>
                                  </p:stCondLst>
                                  <p:childTnLst>
                                    <p:set>
                                      <p:cBhvr>
                                        <p:cTn id="56" dur="1" fill="hold">
                                          <p:stCondLst>
                                            <p:cond delay="0"/>
                                          </p:stCondLst>
                                        </p:cTn>
                                        <p:tgtEl>
                                          <p:spTgt spid="35">
                                            <p:txEl>
                                              <p:pRg st="0" end="0"/>
                                            </p:txEl>
                                          </p:spTgt>
                                        </p:tgtEl>
                                        <p:attrNameLst>
                                          <p:attrName>style.visibility</p:attrName>
                                        </p:attrNameLst>
                                      </p:cBhvr>
                                      <p:to>
                                        <p:strVal val="visible"/>
                                      </p:to>
                                    </p:set>
                                    <p:animEffect transition="in" filter="fade">
                                      <p:cBhvr>
                                        <p:cTn id="57" dur="500"/>
                                        <p:tgtEl>
                                          <p:spTgt spid="35">
                                            <p:txEl>
                                              <p:pRg st="0" end="0"/>
                                            </p:txEl>
                                          </p:spTgt>
                                        </p:tgtEl>
                                      </p:cBhvr>
                                    </p:animEffect>
                                  </p:childTnLst>
                                </p:cTn>
                              </p:par>
                            </p:childTnLst>
                          </p:cTn>
                        </p:par>
                        <p:par>
                          <p:cTn id="58" fill="hold">
                            <p:stCondLst>
                              <p:cond delay="2500"/>
                            </p:stCondLst>
                            <p:childTnLst>
                              <p:par>
                                <p:cTn id="59" presetID="53" presetClass="entr" presetSubtype="16"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p:cTn id="61" dur="400" fill="hold"/>
                                        <p:tgtEl>
                                          <p:spTgt spid="40"/>
                                        </p:tgtEl>
                                        <p:attrNameLst>
                                          <p:attrName>ppt_w</p:attrName>
                                        </p:attrNameLst>
                                      </p:cBhvr>
                                      <p:tavLst>
                                        <p:tav tm="0">
                                          <p:val>
                                            <p:fltVal val="0"/>
                                          </p:val>
                                        </p:tav>
                                        <p:tav tm="100000">
                                          <p:val>
                                            <p:strVal val="#ppt_w"/>
                                          </p:val>
                                        </p:tav>
                                      </p:tavLst>
                                    </p:anim>
                                    <p:anim calcmode="lin" valueType="num">
                                      <p:cBhvr>
                                        <p:cTn id="62" dur="400" fill="hold"/>
                                        <p:tgtEl>
                                          <p:spTgt spid="40"/>
                                        </p:tgtEl>
                                        <p:attrNameLst>
                                          <p:attrName>ppt_h</p:attrName>
                                        </p:attrNameLst>
                                      </p:cBhvr>
                                      <p:tavLst>
                                        <p:tav tm="0">
                                          <p:val>
                                            <p:fltVal val="0"/>
                                          </p:val>
                                        </p:tav>
                                        <p:tav tm="100000">
                                          <p:val>
                                            <p:strVal val="#ppt_h"/>
                                          </p:val>
                                        </p:tav>
                                      </p:tavLst>
                                    </p:anim>
                                    <p:animEffect transition="in" filter="fade">
                                      <p:cBhvr>
                                        <p:cTn id="63" dur="400"/>
                                        <p:tgtEl>
                                          <p:spTgt spid="40"/>
                                        </p:tgtEl>
                                      </p:cBhvr>
                                    </p:animEffect>
                                  </p:childTnLst>
                                </p:cTn>
                              </p:par>
                            </p:childTnLst>
                          </p:cTn>
                        </p:par>
                        <p:par>
                          <p:cTn id="64" fill="hold">
                            <p:stCondLst>
                              <p:cond delay="3000"/>
                            </p:stCondLst>
                            <p:childTnLst>
                              <p:par>
                                <p:cTn id="65" presetID="53" presetClass="entr" presetSubtype="16" fill="hold" grpId="0" nodeType="afterEffect">
                                  <p:stCondLst>
                                    <p:cond delay="0"/>
                                  </p:stCondLst>
                                  <p:childTnLst>
                                    <p:set>
                                      <p:cBhvr>
                                        <p:cTn id="66" dur="1" fill="hold">
                                          <p:stCondLst>
                                            <p:cond delay="0"/>
                                          </p:stCondLst>
                                        </p:cTn>
                                        <p:tgtEl>
                                          <p:spTgt spid="41">
                                            <p:txEl>
                                              <p:pRg st="0" end="0"/>
                                            </p:txEl>
                                          </p:spTgt>
                                        </p:tgtEl>
                                        <p:attrNameLst>
                                          <p:attrName>style.visibility</p:attrName>
                                        </p:attrNameLst>
                                      </p:cBhvr>
                                      <p:to>
                                        <p:strVal val="visible"/>
                                      </p:to>
                                    </p:set>
                                    <p:anim calcmode="lin" valueType="num">
                                      <p:cBhvr>
                                        <p:cTn id="67" dur="3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68" dur="3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69" dur="300"/>
                                        <p:tgtEl>
                                          <p:spTgt spid="41">
                                            <p:txEl>
                                              <p:pRg st="0" end="0"/>
                                            </p:txEl>
                                          </p:spTgt>
                                        </p:tgtEl>
                                      </p:cBhvr>
                                    </p:animEffect>
                                  </p:childTnLst>
                                </p:cTn>
                              </p:par>
                              <p:par>
                                <p:cTn id="70" presetID="42" presetClass="entr" presetSubtype="0" fill="hold" grpId="0" nodeType="withEffect">
                                  <p:stCondLst>
                                    <p:cond delay="200"/>
                                  </p:stCondLst>
                                  <p:childTnLst>
                                    <p:set>
                                      <p:cBhvr>
                                        <p:cTn id="71" dur="1" fill="hold">
                                          <p:stCondLst>
                                            <p:cond delay="0"/>
                                          </p:stCondLst>
                                        </p:cTn>
                                        <p:tgtEl>
                                          <p:spTgt spid="42">
                                            <p:txEl>
                                              <p:pRg st="0" end="0"/>
                                            </p:txEl>
                                          </p:spTgt>
                                        </p:tgtEl>
                                        <p:attrNameLst>
                                          <p:attrName>style.visibility</p:attrName>
                                        </p:attrNameLst>
                                      </p:cBhvr>
                                      <p:to>
                                        <p:strVal val="visible"/>
                                      </p:to>
                                    </p:set>
                                    <p:animEffect transition="in" filter="fade">
                                      <p:cBhvr>
                                        <p:cTn id="72" dur="500"/>
                                        <p:tgtEl>
                                          <p:spTgt spid="42">
                                            <p:txEl>
                                              <p:pRg st="0" end="0"/>
                                            </p:txEl>
                                          </p:spTgt>
                                        </p:tgtEl>
                                      </p:cBhvr>
                                    </p:animEffect>
                                    <p:anim calcmode="lin" valueType="num">
                                      <p:cBhvr>
                                        <p:cTn id="73"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74" dur="500" fill="hold"/>
                                        <p:tgtEl>
                                          <p:spTgt spid="42">
                                            <p:txEl>
                                              <p:pRg st="0" end="0"/>
                                            </p:txEl>
                                          </p:spTgt>
                                        </p:tgtEl>
                                        <p:attrNameLst>
                                          <p:attrName>ppt_y</p:attrName>
                                        </p:attrNameLst>
                                      </p:cBhvr>
                                      <p:tavLst>
                                        <p:tav tm="0">
                                          <p:val>
                                            <p:strVal val="#ppt_y+.1"/>
                                          </p:val>
                                        </p:tav>
                                        <p:tav tm="100000">
                                          <p:val>
                                            <p:strVal val="#ppt_y"/>
                                          </p:val>
                                        </p:tav>
                                      </p:tavLst>
                                    </p:anim>
                                  </p:childTnLst>
                                </p:cTn>
                              </p:par>
                              <p:par>
                                <p:cTn id="75" presetID="10" presetClass="entr" presetSubtype="0" fill="hold" grpId="0" nodeType="withEffect">
                                  <p:stCondLst>
                                    <p:cond delay="800"/>
                                  </p:stCondLst>
                                  <p:childTnLst>
                                    <p:set>
                                      <p:cBhvr>
                                        <p:cTn id="76" dur="1" fill="hold">
                                          <p:stCondLst>
                                            <p:cond delay="0"/>
                                          </p:stCondLst>
                                        </p:cTn>
                                        <p:tgtEl>
                                          <p:spTgt spid="43">
                                            <p:txEl>
                                              <p:pRg st="0" end="0"/>
                                            </p:txEl>
                                          </p:spTgt>
                                        </p:tgtEl>
                                        <p:attrNameLst>
                                          <p:attrName>style.visibility</p:attrName>
                                        </p:attrNameLst>
                                      </p:cBhvr>
                                      <p:to>
                                        <p:strVal val="visible"/>
                                      </p:to>
                                    </p:set>
                                    <p:animEffect transition="in" filter="fade">
                                      <p:cBhvr>
                                        <p:cTn id="77" dur="500"/>
                                        <p:tgtEl>
                                          <p:spTgt spid="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32" grpId="0" animBg="1"/>
      <p:bldP spid="33" grpId="0" build="p">
        <p:tmplLst>
          <p:tmpl lvl="1">
            <p:tnLst>
              <p:par>
                <p:cTn presetID="53" presetClass="entr" presetSubtype="16"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 calcmode="lin" valueType="num">
                      <p:cBhvr>
                        <p:cTn dur="300" fill="hold"/>
                        <p:tgtEl>
                          <p:spTgt spid="33"/>
                        </p:tgtEl>
                        <p:attrNameLst>
                          <p:attrName>ppt_w</p:attrName>
                        </p:attrNameLst>
                      </p:cBhvr>
                      <p:tavLst>
                        <p:tav tm="0">
                          <p:val>
                            <p:fltVal val="0"/>
                          </p:val>
                        </p:tav>
                        <p:tav tm="100000">
                          <p:val>
                            <p:strVal val="#ppt_w"/>
                          </p:val>
                        </p:tav>
                      </p:tavLst>
                    </p:anim>
                    <p:anim calcmode="lin" valueType="num">
                      <p:cBhvr>
                        <p:cTn dur="300" fill="hold"/>
                        <p:tgtEl>
                          <p:spTgt spid="33"/>
                        </p:tgtEl>
                        <p:attrNameLst>
                          <p:attrName>ppt_h</p:attrName>
                        </p:attrNameLst>
                      </p:cBhvr>
                      <p:tavLst>
                        <p:tav tm="0">
                          <p:val>
                            <p:fltVal val="0"/>
                          </p:val>
                        </p:tav>
                        <p:tav tm="100000">
                          <p:val>
                            <p:strVal val="#ppt_h"/>
                          </p:val>
                        </p:tav>
                      </p:tavLst>
                    </p:anim>
                    <p:animEffect transition="in" filter="fade">
                      <p:cBhvr>
                        <p:cTn dur="300"/>
                        <p:tgtEl>
                          <p:spTgt spid="33"/>
                        </p:tgtEl>
                      </p:cBhvr>
                    </p:animEffect>
                  </p:childTnLst>
                </p:cTn>
              </p:par>
            </p:tnLst>
          </p:tmpl>
        </p:tmplLst>
      </p:bldP>
      <p:bldP spid="34" grpId="0" build="p">
        <p:tmplLst>
          <p:tmpl lvl="1">
            <p:tnLst>
              <p:par>
                <p:cTn presetID="42"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anim calcmode="lin" valueType="num">
                      <p:cBhvr>
                        <p:cTn dur="500" fill="hold"/>
                        <p:tgtEl>
                          <p:spTgt spid="34"/>
                        </p:tgtEl>
                        <p:attrNameLst>
                          <p:attrName>ppt_x</p:attrName>
                        </p:attrNameLst>
                      </p:cBhvr>
                      <p:tavLst>
                        <p:tav tm="0">
                          <p:val>
                            <p:strVal val="#ppt_x"/>
                          </p:val>
                        </p:tav>
                        <p:tav tm="100000">
                          <p:val>
                            <p:strVal val="#ppt_x"/>
                          </p:val>
                        </p:tav>
                      </p:tavLst>
                    </p:anim>
                    <p:anim calcmode="lin" valueType="num">
                      <p:cBhvr>
                        <p:cTn dur="500" fill="hold"/>
                        <p:tgtEl>
                          <p:spTgt spid="34"/>
                        </p:tgtEl>
                        <p:attrNameLst>
                          <p:attrName>ppt_y</p:attrName>
                        </p:attrNameLst>
                      </p:cBhvr>
                      <p:tavLst>
                        <p:tav tm="0">
                          <p:val>
                            <p:strVal val="#ppt_y+.1"/>
                          </p:val>
                        </p:tav>
                        <p:tav tm="100000">
                          <p:val>
                            <p:strVal val="#ppt_y"/>
                          </p:val>
                        </p:tav>
                      </p:tavLst>
                    </p:anim>
                  </p:childTnLst>
                </p:cTn>
              </p:par>
            </p:tnLst>
          </p:tmpl>
        </p:tmplLst>
      </p:bldP>
      <p:bldP spid="35" grpId="0" build="p">
        <p:tmplLst>
          <p:tmpl lvl="1">
            <p:tnLst>
              <p:par>
                <p:cTn presetID="10" presetClass="entr" presetSubtype="0" fill="hold" nodeType="withEffect">
                  <p:stCondLst>
                    <p:cond delay="8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40" grpId="0" animBg="1"/>
      <p:bldP spid="41" grpId="0" build="p">
        <p:tmplLst>
          <p:tmpl lvl="1">
            <p:tnLst>
              <p:par>
                <p:cTn presetID="53" presetClass="entr" presetSubtype="16"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 calcmode="lin" valueType="num">
                      <p:cBhvr>
                        <p:cTn dur="300" fill="hold"/>
                        <p:tgtEl>
                          <p:spTgt spid="41"/>
                        </p:tgtEl>
                        <p:attrNameLst>
                          <p:attrName>ppt_w</p:attrName>
                        </p:attrNameLst>
                      </p:cBhvr>
                      <p:tavLst>
                        <p:tav tm="0">
                          <p:val>
                            <p:fltVal val="0"/>
                          </p:val>
                        </p:tav>
                        <p:tav tm="100000">
                          <p:val>
                            <p:strVal val="#ppt_w"/>
                          </p:val>
                        </p:tav>
                      </p:tavLst>
                    </p:anim>
                    <p:anim calcmode="lin" valueType="num">
                      <p:cBhvr>
                        <p:cTn dur="300" fill="hold"/>
                        <p:tgtEl>
                          <p:spTgt spid="41"/>
                        </p:tgtEl>
                        <p:attrNameLst>
                          <p:attrName>ppt_h</p:attrName>
                        </p:attrNameLst>
                      </p:cBhvr>
                      <p:tavLst>
                        <p:tav tm="0">
                          <p:val>
                            <p:fltVal val="0"/>
                          </p:val>
                        </p:tav>
                        <p:tav tm="100000">
                          <p:val>
                            <p:strVal val="#ppt_h"/>
                          </p:val>
                        </p:tav>
                      </p:tavLst>
                    </p:anim>
                    <p:animEffect transition="in" filter="fade">
                      <p:cBhvr>
                        <p:cTn dur="300"/>
                        <p:tgtEl>
                          <p:spTgt spid="41"/>
                        </p:tgtEl>
                      </p:cBhvr>
                    </p:animEffect>
                  </p:childTnLst>
                </p:cTn>
              </p:par>
            </p:tnLst>
          </p:tmpl>
        </p:tmplLst>
      </p:bldP>
      <p:bldP spid="42" grpId="0" build="p">
        <p:tmplLst>
          <p:tmpl lvl="1">
            <p:tnLst>
              <p:par>
                <p:cTn presetID="42" presetClass="entr" presetSubtype="0"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anim calcmode="lin" valueType="num">
                      <p:cBhvr>
                        <p:cTn dur="500" fill="hold"/>
                        <p:tgtEl>
                          <p:spTgt spid="42"/>
                        </p:tgtEl>
                        <p:attrNameLst>
                          <p:attrName>ppt_x</p:attrName>
                        </p:attrNameLst>
                      </p:cBhvr>
                      <p:tavLst>
                        <p:tav tm="0">
                          <p:val>
                            <p:strVal val="#ppt_x"/>
                          </p:val>
                        </p:tav>
                        <p:tav tm="100000">
                          <p:val>
                            <p:strVal val="#ppt_x"/>
                          </p:val>
                        </p:tav>
                      </p:tavLst>
                    </p:anim>
                    <p:anim calcmode="lin" valueType="num">
                      <p:cBhvr>
                        <p:cTn dur="500" fill="hold"/>
                        <p:tgtEl>
                          <p:spTgt spid="42"/>
                        </p:tgtEl>
                        <p:attrNameLst>
                          <p:attrName>ppt_y</p:attrName>
                        </p:attrNameLst>
                      </p:cBhvr>
                      <p:tavLst>
                        <p:tav tm="0">
                          <p:val>
                            <p:strVal val="#ppt_y+.1"/>
                          </p:val>
                        </p:tav>
                        <p:tav tm="100000">
                          <p:val>
                            <p:strVal val="#ppt_y"/>
                          </p:val>
                        </p:tav>
                      </p:tavLst>
                    </p:anim>
                  </p:childTnLst>
                </p:cTn>
              </p:par>
            </p:tnLst>
          </p:tmpl>
        </p:tmplLst>
      </p:bldP>
      <p:bldP spid="43" grpId="0" build="p">
        <p:tmplLst>
          <p:tmpl lvl="1">
            <p:tnLst>
              <p:par>
                <p:cTn presetID="10" presetClass="entr" presetSubtype="0" fill="hold" nodeType="withEffect">
                  <p:stCondLst>
                    <p:cond delay="80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Iconic list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10706102" y="1852537"/>
            <a:ext cx="2027765" cy="782954"/>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 Placeholder 7"/>
          <p:cNvSpPr>
            <a:spLocks noGrp="1"/>
          </p:cNvSpPr>
          <p:nvPr>
            <p:ph type="body" sz="quarter" idx="39" hasCustomPrompt="1"/>
          </p:nvPr>
        </p:nvSpPr>
        <p:spPr>
          <a:xfrm>
            <a:off x="10787243" y="189825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26" name="Text Placeholder 7"/>
          <p:cNvSpPr>
            <a:spLocks noGrp="1"/>
          </p:cNvSpPr>
          <p:nvPr>
            <p:ph type="body" sz="quarter" idx="19" hasCustomPrompt="1"/>
          </p:nvPr>
        </p:nvSpPr>
        <p:spPr>
          <a:xfrm>
            <a:off x="6421968" y="1681481"/>
            <a:ext cx="4121149" cy="440148"/>
          </a:xfrm>
          <a:prstGeom prst="rect">
            <a:avLst/>
          </a:prstGeom>
        </p:spPr>
        <p:txBody>
          <a:bodyPr vert="horz" lIns="0" tIns="40504" rIns="0" bIns="40504" anchor="ctr"/>
          <a:lstStyle>
            <a:lvl1pPr marL="0" indent="0" algn="r">
              <a:lnSpc>
                <a:spcPct val="100000"/>
              </a:lnSpc>
              <a:spcBef>
                <a:spcPts val="0"/>
              </a:spcBef>
              <a:spcAft>
                <a:spcPts val="0"/>
              </a:spcAft>
              <a:buNone/>
              <a:defRPr sz="24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16" hasCustomPrompt="1"/>
          </p:nvPr>
        </p:nvSpPr>
        <p:spPr>
          <a:xfrm>
            <a:off x="6421971" y="2162272"/>
            <a:ext cx="4121148" cy="779972"/>
          </a:xfrm>
          <a:prstGeom prst="rect">
            <a:avLst/>
          </a:prstGeom>
        </p:spPr>
        <p:txBody>
          <a:bodyPr vert="horz" lIns="0" tIns="0" rIns="0" bIns="0"/>
          <a:lstStyle>
            <a:lvl1pPr marL="0" indent="0" algn="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32" name="Rounded Rectangle 31"/>
          <p:cNvSpPr/>
          <p:nvPr userDrawn="1"/>
        </p:nvSpPr>
        <p:spPr>
          <a:xfrm>
            <a:off x="10706102" y="3330817"/>
            <a:ext cx="2027765" cy="782954"/>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3" name="Text Placeholder 7"/>
          <p:cNvSpPr>
            <a:spLocks noGrp="1"/>
          </p:cNvSpPr>
          <p:nvPr>
            <p:ph type="body" sz="quarter" idx="43" hasCustomPrompt="1"/>
          </p:nvPr>
        </p:nvSpPr>
        <p:spPr>
          <a:xfrm>
            <a:off x="10787243" y="337653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34" name="Text Placeholder 7"/>
          <p:cNvSpPr>
            <a:spLocks noGrp="1"/>
          </p:cNvSpPr>
          <p:nvPr>
            <p:ph type="body" sz="quarter" idx="44" hasCustomPrompt="1"/>
          </p:nvPr>
        </p:nvSpPr>
        <p:spPr>
          <a:xfrm>
            <a:off x="6421968" y="3159761"/>
            <a:ext cx="4121149" cy="440148"/>
          </a:xfrm>
          <a:prstGeom prst="rect">
            <a:avLst/>
          </a:prstGeom>
        </p:spPr>
        <p:txBody>
          <a:bodyPr vert="horz" lIns="0" tIns="40504" rIns="0" bIns="40504" anchor="ctr"/>
          <a:lstStyle>
            <a:lvl1pPr marL="0" indent="0" algn="r">
              <a:lnSpc>
                <a:spcPct val="100000"/>
              </a:lnSpc>
              <a:spcBef>
                <a:spcPts val="0"/>
              </a:spcBef>
              <a:spcAft>
                <a:spcPts val="0"/>
              </a:spcAft>
              <a:buNone/>
              <a:defRPr sz="24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5" name="Text Placeholder 2"/>
          <p:cNvSpPr>
            <a:spLocks noGrp="1"/>
          </p:cNvSpPr>
          <p:nvPr>
            <p:ph type="body" sz="quarter" idx="45" hasCustomPrompt="1"/>
          </p:nvPr>
        </p:nvSpPr>
        <p:spPr>
          <a:xfrm>
            <a:off x="6421971" y="3640552"/>
            <a:ext cx="4121148" cy="779972"/>
          </a:xfrm>
          <a:prstGeom prst="rect">
            <a:avLst/>
          </a:prstGeom>
        </p:spPr>
        <p:txBody>
          <a:bodyPr vert="horz" lIns="0" tIns="0" rIns="0" bIns="0"/>
          <a:lstStyle>
            <a:lvl1pPr marL="0" indent="0" algn="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40" name="Rounded Rectangle 39"/>
          <p:cNvSpPr/>
          <p:nvPr userDrawn="1"/>
        </p:nvSpPr>
        <p:spPr>
          <a:xfrm>
            <a:off x="10706102" y="4809097"/>
            <a:ext cx="2027765" cy="782954"/>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1" name="Text Placeholder 7"/>
          <p:cNvSpPr>
            <a:spLocks noGrp="1"/>
          </p:cNvSpPr>
          <p:nvPr>
            <p:ph type="body" sz="quarter" idx="49" hasCustomPrompt="1"/>
          </p:nvPr>
        </p:nvSpPr>
        <p:spPr>
          <a:xfrm>
            <a:off x="10787243" y="485481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42" name="Text Placeholder 7"/>
          <p:cNvSpPr>
            <a:spLocks noGrp="1"/>
          </p:cNvSpPr>
          <p:nvPr>
            <p:ph type="body" sz="quarter" idx="50" hasCustomPrompt="1"/>
          </p:nvPr>
        </p:nvSpPr>
        <p:spPr>
          <a:xfrm>
            <a:off x="6421968" y="4638041"/>
            <a:ext cx="4121149" cy="440148"/>
          </a:xfrm>
          <a:prstGeom prst="rect">
            <a:avLst/>
          </a:prstGeom>
        </p:spPr>
        <p:txBody>
          <a:bodyPr vert="horz" lIns="0" tIns="40504" rIns="0" bIns="40504" anchor="ctr"/>
          <a:lstStyle>
            <a:lvl1pPr marL="0" indent="0" algn="r">
              <a:lnSpc>
                <a:spcPct val="100000"/>
              </a:lnSpc>
              <a:spcBef>
                <a:spcPts val="0"/>
              </a:spcBef>
              <a:spcAft>
                <a:spcPts val="0"/>
              </a:spcAft>
              <a:buNone/>
              <a:defRPr sz="24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3" name="Text Placeholder 2"/>
          <p:cNvSpPr>
            <a:spLocks noGrp="1"/>
          </p:cNvSpPr>
          <p:nvPr>
            <p:ph type="body" sz="quarter" idx="51" hasCustomPrompt="1"/>
          </p:nvPr>
        </p:nvSpPr>
        <p:spPr>
          <a:xfrm>
            <a:off x="6421971" y="5118832"/>
            <a:ext cx="4121148" cy="779972"/>
          </a:xfrm>
          <a:prstGeom prst="rect">
            <a:avLst/>
          </a:prstGeom>
        </p:spPr>
        <p:txBody>
          <a:bodyPr vert="horz" lIns="0" tIns="0" rIns="0" bIns="0"/>
          <a:lstStyle>
            <a:lvl1pPr marL="0" indent="0" algn="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grpSp>
        <p:nvGrpSpPr>
          <p:cNvPr id="16" name="Group 15"/>
          <p:cNvGrpSpPr/>
          <p:nvPr userDrawn="1"/>
        </p:nvGrpSpPr>
        <p:grpSpPr>
          <a:xfrm>
            <a:off x="101309" y="385540"/>
            <a:ext cx="383999" cy="342172"/>
            <a:chOff x="5270500" y="1460500"/>
            <a:chExt cx="1701800" cy="2705100"/>
          </a:xfrm>
        </p:grpSpPr>
        <p:sp>
          <p:nvSpPr>
            <p:cNvPr id="17" name="Rounded Rectangle 1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658105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400" fill="hold"/>
                                        <p:tgtEl>
                                          <p:spTgt spid="3"/>
                                        </p:tgtEl>
                                        <p:attrNameLst>
                                          <p:attrName>ppt_w</p:attrName>
                                        </p:attrNameLst>
                                      </p:cBhvr>
                                      <p:tavLst>
                                        <p:tav tm="0">
                                          <p:val>
                                            <p:fltVal val="0"/>
                                          </p:val>
                                        </p:tav>
                                        <p:tav tm="100000">
                                          <p:val>
                                            <p:strVal val="#ppt_w"/>
                                          </p:val>
                                        </p:tav>
                                      </p:tavLst>
                                    </p:anim>
                                    <p:anim calcmode="lin" valueType="num">
                                      <p:cBhvr>
                                        <p:cTn id="22" dur="400" fill="hold"/>
                                        <p:tgtEl>
                                          <p:spTgt spid="3"/>
                                        </p:tgtEl>
                                        <p:attrNameLst>
                                          <p:attrName>ppt_h</p:attrName>
                                        </p:attrNameLst>
                                      </p:cBhvr>
                                      <p:tavLst>
                                        <p:tav tm="0">
                                          <p:val>
                                            <p:fltVal val="0"/>
                                          </p:val>
                                        </p:tav>
                                        <p:tav tm="100000">
                                          <p:val>
                                            <p:strVal val="#ppt_h"/>
                                          </p:val>
                                        </p:tav>
                                      </p:tavLst>
                                    </p:anim>
                                    <p:animEffect transition="in" filter="fade">
                                      <p:cBhvr>
                                        <p:cTn id="23" dur="400"/>
                                        <p:tgtEl>
                                          <p:spTgt spid="3"/>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 calcmode="lin" valueType="num">
                                      <p:cBhvr>
                                        <p:cTn id="27"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8"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9" dur="300"/>
                                        <p:tgtEl>
                                          <p:spTgt spid="13">
                                            <p:txEl>
                                              <p:pRg st="0" end="0"/>
                                            </p:txEl>
                                          </p:spTgt>
                                        </p:tgtEl>
                                      </p:cBhvr>
                                    </p:animEffect>
                                  </p:childTnLst>
                                </p:cTn>
                              </p:par>
                              <p:par>
                                <p:cTn id="30" presetID="42" presetClass="entr" presetSubtype="0" fill="hold" grpId="0" nodeType="withEffect">
                                  <p:stCondLst>
                                    <p:cond delay="200"/>
                                  </p:stCondLst>
                                  <p:childTnLst>
                                    <p:set>
                                      <p:cBhvr>
                                        <p:cTn id="31" dur="1" fill="hold">
                                          <p:stCondLst>
                                            <p:cond delay="0"/>
                                          </p:stCondLst>
                                        </p:cTn>
                                        <p:tgtEl>
                                          <p:spTgt spid="26">
                                            <p:txEl>
                                              <p:pRg st="0" end="0"/>
                                            </p:txEl>
                                          </p:spTgt>
                                        </p:tgtEl>
                                        <p:attrNameLst>
                                          <p:attrName>style.visibility</p:attrName>
                                        </p:attrNameLst>
                                      </p:cBhvr>
                                      <p:to>
                                        <p:strVal val="visible"/>
                                      </p:to>
                                    </p:set>
                                    <p:animEffect transition="in" filter="fade">
                                      <p:cBhvr>
                                        <p:cTn id="32" dur="500"/>
                                        <p:tgtEl>
                                          <p:spTgt spid="26">
                                            <p:txEl>
                                              <p:pRg st="0" end="0"/>
                                            </p:txEl>
                                          </p:spTgt>
                                        </p:tgtEl>
                                      </p:cBhvr>
                                    </p:animEffect>
                                    <p:anim calcmode="lin" valueType="num">
                                      <p:cBhvr>
                                        <p:cTn id="33"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34" dur="500" fill="hold"/>
                                        <p:tgtEl>
                                          <p:spTgt spid="26">
                                            <p:txEl>
                                              <p:pRg st="0" end="0"/>
                                            </p:txEl>
                                          </p:spTgt>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800"/>
                                  </p:stCondLst>
                                  <p:childTnLst>
                                    <p:set>
                                      <p:cBhvr>
                                        <p:cTn id="36" dur="1" fill="hold">
                                          <p:stCondLst>
                                            <p:cond delay="0"/>
                                          </p:stCondLst>
                                        </p:cTn>
                                        <p:tgtEl>
                                          <p:spTgt spid="27">
                                            <p:txEl>
                                              <p:pRg st="0" end="0"/>
                                            </p:txEl>
                                          </p:spTgt>
                                        </p:tgtEl>
                                        <p:attrNameLst>
                                          <p:attrName>style.visibility</p:attrName>
                                        </p:attrNameLst>
                                      </p:cBhvr>
                                      <p:to>
                                        <p:strVal val="visible"/>
                                      </p:to>
                                    </p:set>
                                    <p:animEffect transition="in" filter="fade">
                                      <p:cBhvr>
                                        <p:cTn id="37" dur="500"/>
                                        <p:tgtEl>
                                          <p:spTgt spid="27">
                                            <p:txEl>
                                              <p:pRg st="0" end="0"/>
                                            </p:txEl>
                                          </p:spTgt>
                                        </p:tgtEl>
                                      </p:cBhvr>
                                    </p:animEffect>
                                  </p:childTnLst>
                                </p:cTn>
                              </p:par>
                            </p:childTnLst>
                          </p:cTn>
                        </p:par>
                        <p:par>
                          <p:cTn id="38" fill="hold">
                            <p:stCondLst>
                              <p:cond delay="1500"/>
                            </p:stCondLst>
                            <p:childTnLst>
                              <p:par>
                                <p:cTn id="39" presetID="53" presetClass="entr" presetSubtype="16"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400" fill="hold"/>
                                        <p:tgtEl>
                                          <p:spTgt spid="32"/>
                                        </p:tgtEl>
                                        <p:attrNameLst>
                                          <p:attrName>ppt_w</p:attrName>
                                        </p:attrNameLst>
                                      </p:cBhvr>
                                      <p:tavLst>
                                        <p:tav tm="0">
                                          <p:val>
                                            <p:fltVal val="0"/>
                                          </p:val>
                                        </p:tav>
                                        <p:tav tm="100000">
                                          <p:val>
                                            <p:strVal val="#ppt_w"/>
                                          </p:val>
                                        </p:tav>
                                      </p:tavLst>
                                    </p:anim>
                                    <p:anim calcmode="lin" valueType="num">
                                      <p:cBhvr>
                                        <p:cTn id="42" dur="400" fill="hold"/>
                                        <p:tgtEl>
                                          <p:spTgt spid="32"/>
                                        </p:tgtEl>
                                        <p:attrNameLst>
                                          <p:attrName>ppt_h</p:attrName>
                                        </p:attrNameLst>
                                      </p:cBhvr>
                                      <p:tavLst>
                                        <p:tav tm="0">
                                          <p:val>
                                            <p:fltVal val="0"/>
                                          </p:val>
                                        </p:tav>
                                        <p:tav tm="100000">
                                          <p:val>
                                            <p:strVal val="#ppt_h"/>
                                          </p:val>
                                        </p:tav>
                                      </p:tavLst>
                                    </p:anim>
                                    <p:animEffect transition="in" filter="fade">
                                      <p:cBhvr>
                                        <p:cTn id="43" dur="400"/>
                                        <p:tgtEl>
                                          <p:spTgt spid="32"/>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33">
                                            <p:txEl>
                                              <p:pRg st="0" end="0"/>
                                            </p:txEl>
                                          </p:spTgt>
                                        </p:tgtEl>
                                        <p:attrNameLst>
                                          <p:attrName>style.visibility</p:attrName>
                                        </p:attrNameLst>
                                      </p:cBhvr>
                                      <p:to>
                                        <p:strVal val="visible"/>
                                      </p:to>
                                    </p:set>
                                    <p:anim calcmode="lin" valueType="num">
                                      <p:cBhvr>
                                        <p:cTn id="47" dur="3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48" dur="3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49" dur="300"/>
                                        <p:tgtEl>
                                          <p:spTgt spid="33">
                                            <p:txEl>
                                              <p:pRg st="0" end="0"/>
                                            </p:txEl>
                                          </p:spTgt>
                                        </p:tgtEl>
                                      </p:cBhvr>
                                    </p:animEffect>
                                  </p:childTnLst>
                                </p:cTn>
                              </p:par>
                              <p:par>
                                <p:cTn id="50" presetID="42" presetClass="entr" presetSubtype="0" fill="hold" grpId="0" nodeType="withEffect">
                                  <p:stCondLst>
                                    <p:cond delay="200"/>
                                  </p:stCondLst>
                                  <p:childTnLst>
                                    <p:set>
                                      <p:cBhvr>
                                        <p:cTn id="51" dur="1" fill="hold">
                                          <p:stCondLst>
                                            <p:cond delay="0"/>
                                          </p:stCondLst>
                                        </p:cTn>
                                        <p:tgtEl>
                                          <p:spTgt spid="34">
                                            <p:txEl>
                                              <p:pRg st="0" end="0"/>
                                            </p:txEl>
                                          </p:spTgt>
                                        </p:tgtEl>
                                        <p:attrNameLst>
                                          <p:attrName>style.visibility</p:attrName>
                                        </p:attrNameLst>
                                      </p:cBhvr>
                                      <p:to>
                                        <p:strVal val="visible"/>
                                      </p:to>
                                    </p:set>
                                    <p:animEffect transition="in" filter="fade">
                                      <p:cBhvr>
                                        <p:cTn id="52" dur="500"/>
                                        <p:tgtEl>
                                          <p:spTgt spid="34">
                                            <p:txEl>
                                              <p:pRg st="0" end="0"/>
                                            </p:txEl>
                                          </p:spTgt>
                                        </p:tgtEl>
                                      </p:cBhvr>
                                    </p:animEffect>
                                    <p:anim calcmode="lin" valueType="num">
                                      <p:cBhvr>
                                        <p:cTn id="53"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54" dur="500" fill="hold"/>
                                        <p:tgtEl>
                                          <p:spTgt spid="34">
                                            <p:txEl>
                                              <p:pRg st="0" end="0"/>
                                            </p:txEl>
                                          </p:spTgt>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800"/>
                                  </p:stCondLst>
                                  <p:childTnLst>
                                    <p:set>
                                      <p:cBhvr>
                                        <p:cTn id="56" dur="1" fill="hold">
                                          <p:stCondLst>
                                            <p:cond delay="0"/>
                                          </p:stCondLst>
                                        </p:cTn>
                                        <p:tgtEl>
                                          <p:spTgt spid="35">
                                            <p:txEl>
                                              <p:pRg st="0" end="0"/>
                                            </p:txEl>
                                          </p:spTgt>
                                        </p:tgtEl>
                                        <p:attrNameLst>
                                          <p:attrName>style.visibility</p:attrName>
                                        </p:attrNameLst>
                                      </p:cBhvr>
                                      <p:to>
                                        <p:strVal val="visible"/>
                                      </p:to>
                                    </p:set>
                                    <p:animEffect transition="in" filter="fade">
                                      <p:cBhvr>
                                        <p:cTn id="57" dur="500"/>
                                        <p:tgtEl>
                                          <p:spTgt spid="35">
                                            <p:txEl>
                                              <p:pRg st="0" end="0"/>
                                            </p:txEl>
                                          </p:spTgt>
                                        </p:tgtEl>
                                      </p:cBhvr>
                                    </p:animEffect>
                                  </p:childTnLst>
                                </p:cTn>
                              </p:par>
                            </p:childTnLst>
                          </p:cTn>
                        </p:par>
                        <p:par>
                          <p:cTn id="58" fill="hold">
                            <p:stCondLst>
                              <p:cond delay="2500"/>
                            </p:stCondLst>
                            <p:childTnLst>
                              <p:par>
                                <p:cTn id="59" presetID="53" presetClass="entr" presetSubtype="16"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p:cTn id="61" dur="400" fill="hold"/>
                                        <p:tgtEl>
                                          <p:spTgt spid="40"/>
                                        </p:tgtEl>
                                        <p:attrNameLst>
                                          <p:attrName>ppt_w</p:attrName>
                                        </p:attrNameLst>
                                      </p:cBhvr>
                                      <p:tavLst>
                                        <p:tav tm="0">
                                          <p:val>
                                            <p:fltVal val="0"/>
                                          </p:val>
                                        </p:tav>
                                        <p:tav tm="100000">
                                          <p:val>
                                            <p:strVal val="#ppt_w"/>
                                          </p:val>
                                        </p:tav>
                                      </p:tavLst>
                                    </p:anim>
                                    <p:anim calcmode="lin" valueType="num">
                                      <p:cBhvr>
                                        <p:cTn id="62" dur="400" fill="hold"/>
                                        <p:tgtEl>
                                          <p:spTgt spid="40"/>
                                        </p:tgtEl>
                                        <p:attrNameLst>
                                          <p:attrName>ppt_h</p:attrName>
                                        </p:attrNameLst>
                                      </p:cBhvr>
                                      <p:tavLst>
                                        <p:tav tm="0">
                                          <p:val>
                                            <p:fltVal val="0"/>
                                          </p:val>
                                        </p:tav>
                                        <p:tav tm="100000">
                                          <p:val>
                                            <p:strVal val="#ppt_h"/>
                                          </p:val>
                                        </p:tav>
                                      </p:tavLst>
                                    </p:anim>
                                    <p:animEffect transition="in" filter="fade">
                                      <p:cBhvr>
                                        <p:cTn id="63" dur="400"/>
                                        <p:tgtEl>
                                          <p:spTgt spid="40"/>
                                        </p:tgtEl>
                                      </p:cBhvr>
                                    </p:animEffect>
                                  </p:childTnLst>
                                </p:cTn>
                              </p:par>
                            </p:childTnLst>
                          </p:cTn>
                        </p:par>
                        <p:par>
                          <p:cTn id="64" fill="hold">
                            <p:stCondLst>
                              <p:cond delay="3000"/>
                            </p:stCondLst>
                            <p:childTnLst>
                              <p:par>
                                <p:cTn id="65" presetID="53" presetClass="entr" presetSubtype="16" fill="hold" grpId="0" nodeType="afterEffect">
                                  <p:stCondLst>
                                    <p:cond delay="0"/>
                                  </p:stCondLst>
                                  <p:childTnLst>
                                    <p:set>
                                      <p:cBhvr>
                                        <p:cTn id="66" dur="1" fill="hold">
                                          <p:stCondLst>
                                            <p:cond delay="0"/>
                                          </p:stCondLst>
                                        </p:cTn>
                                        <p:tgtEl>
                                          <p:spTgt spid="41">
                                            <p:txEl>
                                              <p:pRg st="0" end="0"/>
                                            </p:txEl>
                                          </p:spTgt>
                                        </p:tgtEl>
                                        <p:attrNameLst>
                                          <p:attrName>style.visibility</p:attrName>
                                        </p:attrNameLst>
                                      </p:cBhvr>
                                      <p:to>
                                        <p:strVal val="visible"/>
                                      </p:to>
                                    </p:set>
                                    <p:anim calcmode="lin" valueType="num">
                                      <p:cBhvr>
                                        <p:cTn id="67" dur="3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68" dur="3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69" dur="300"/>
                                        <p:tgtEl>
                                          <p:spTgt spid="41">
                                            <p:txEl>
                                              <p:pRg st="0" end="0"/>
                                            </p:txEl>
                                          </p:spTgt>
                                        </p:tgtEl>
                                      </p:cBhvr>
                                    </p:animEffect>
                                  </p:childTnLst>
                                </p:cTn>
                              </p:par>
                              <p:par>
                                <p:cTn id="70" presetID="42" presetClass="entr" presetSubtype="0" fill="hold" grpId="0" nodeType="withEffect">
                                  <p:stCondLst>
                                    <p:cond delay="200"/>
                                  </p:stCondLst>
                                  <p:childTnLst>
                                    <p:set>
                                      <p:cBhvr>
                                        <p:cTn id="71" dur="1" fill="hold">
                                          <p:stCondLst>
                                            <p:cond delay="0"/>
                                          </p:stCondLst>
                                        </p:cTn>
                                        <p:tgtEl>
                                          <p:spTgt spid="42">
                                            <p:txEl>
                                              <p:pRg st="0" end="0"/>
                                            </p:txEl>
                                          </p:spTgt>
                                        </p:tgtEl>
                                        <p:attrNameLst>
                                          <p:attrName>style.visibility</p:attrName>
                                        </p:attrNameLst>
                                      </p:cBhvr>
                                      <p:to>
                                        <p:strVal val="visible"/>
                                      </p:to>
                                    </p:set>
                                    <p:animEffect transition="in" filter="fade">
                                      <p:cBhvr>
                                        <p:cTn id="72" dur="500"/>
                                        <p:tgtEl>
                                          <p:spTgt spid="42">
                                            <p:txEl>
                                              <p:pRg st="0" end="0"/>
                                            </p:txEl>
                                          </p:spTgt>
                                        </p:tgtEl>
                                      </p:cBhvr>
                                    </p:animEffect>
                                    <p:anim calcmode="lin" valueType="num">
                                      <p:cBhvr>
                                        <p:cTn id="73"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74" dur="500" fill="hold"/>
                                        <p:tgtEl>
                                          <p:spTgt spid="42">
                                            <p:txEl>
                                              <p:pRg st="0" end="0"/>
                                            </p:txEl>
                                          </p:spTgt>
                                        </p:tgtEl>
                                        <p:attrNameLst>
                                          <p:attrName>ppt_y</p:attrName>
                                        </p:attrNameLst>
                                      </p:cBhvr>
                                      <p:tavLst>
                                        <p:tav tm="0">
                                          <p:val>
                                            <p:strVal val="#ppt_y+.1"/>
                                          </p:val>
                                        </p:tav>
                                        <p:tav tm="100000">
                                          <p:val>
                                            <p:strVal val="#ppt_y"/>
                                          </p:val>
                                        </p:tav>
                                      </p:tavLst>
                                    </p:anim>
                                  </p:childTnLst>
                                </p:cTn>
                              </p:par>
                              <p:par>
                                <p:cTn id="75" presetID="10" presetClass="entr" presetSubtype="0" fill="hold" grpId="0" nodeType="withEffect">
                                  <p:stCondLst>
                                    <p:cond delay="800"/>
                                  </p:stCondLst>
                                  <p:childTnLst>
                                    <p:set>
                                      <p:cBhvr>
                                        <p:cTn id="76" dur="1" fill="hold">
                                          <p:stCondLst>
                                            <p:cond delay="0"/>
                                          </p:stCondLst>
                                        </p:cTn>
                                        <p:tgtEl>
                                          <p:spTgt spid="43">
                                            <p:txEl>
                                              <p:pRg st="0" end="0"/>
                                            </p:txEl>
                                          </p:spTgt>
                                        </p:tgtEl>
                                        <p:attrNameLst>
                                          <p:attrName>style.visibility</p:attrName>
                                        </p:attrNameLst>
                                      </p:cBhvr>
                                      <p:to>
                                        <p:strVal val="visible"/>
                                      </p:to>
                                    </p:set>
                                    <p:animEffect transition="in" filter="fade">
                                      <p:cBhvr>
                                        <p:cTn id="77" dur="500"/>
                                        <p:tgtEl>
                                          <p:spTgt spid="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32" grpId="0" animBg="1"/>
      <p:bldP spid="33" grpId="0" build="p">
        <p:tmplLst>
          <p:tmpl lvl="1">
            <p:tnLst>
              <p:par>
                <p:cTn presetID="53" presetClass="entr" presetSubtype="16"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 calcmode="lin" valueType="num">
                      <p:cBhvr>
                        <p:cTn dur="300" fill="hold"/>
                        <p:tgtEl>
                          <p:spTgt spid="33"/>
                        </p:tgtEl>
                        <p:attrNameLst>
                          <p:attrName>ppt_w</p:attrName>
                        </p:attrNameLst>
                      </p:cBhvr>
                      <p:tavLst>
                        <p:tav tm="0">
                          <p:val>
                            <p:fltVal val="0"/>
                          </p:val>
                        </p:tav>
                        <p:tav tm="100000">
                          <p:val>
                            <p:strVal val="#ppt_w"/>
                          </p:val>
                        </p:tav>
                      </p:tavLst>
                    </p:anim>
                    <p:anim calcmode="lin" valueType="num">
                      <p:cBhvr>
                        <p:cTn dur="300" fill="hold"/>
                        <p:tgtEl>
                          <p:spTgt spid="33"/>
                        </p:tgtEl>
                        <p:attrNameLst>
                          <p:attrName>ppt_h</p:attrName>
                        </p:attrNameLst>
                      </p:cBhvr>
                      <p:tavLst>
                        <p:tav tm="0">
                          <p:val>
                            <p:fltVal val="0"/>
                          </p:val>
                        </p:tav>
                        <p:tav tm="100000">
                          <p:val>
                            <p:strVal val="#ppt_h"/>
                          </p:val>
                        </p:tav>
                      </p:tavLst>
                    </p:anim>
                    <p:animEffect transition="in" filter="fade">
                      <p:cBhvr>
                        <p:cTn dur="300"/>
                        <p:tgtEl>
                          <p:spTgt spid="33"/>
                        </p:tgtEl>
                      </p:cBhvr>
                    </p:animEffect>
                  </p:childTnLst>
                </p:cTn>
              </p:par>
            </p:tnLst>
          </p:tmpl>
        </p:tmplLst>
      </p:bldP>
      <p:bldP spid="34" grpId="0" build="p">
        <p:tmplLst>
          <p:tmpl lvl="1">
            <p:tnLst>
              <p:par>
                <p:cTn presetID="42"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anim calcmode="lin" valueType="num">
                      <p:cBhvr>
                        <p:cTn dur="500" fill="hold"/>
                        <p:tgtEl>
                          <p:spTgt spid="34"/>
                        </p:tgtEl>
                        <p:attrNameLst>
                          <p:attrName>ppt_x</p:attrName>
                        </p:attrNameLst>
                      </p:cBhvr>
                      <p:tavLst>
                        <p:tav tm="0">
                          <p:val>
                            <p:strVal val="#ppt_x"/>
                          </p:val>
                        </p:tav>
                        <p:tav tm="100000">
                          <p:val>
                            <p:strVal val="#ppt_x"/>
                          </p:val>
                        </p:tav>
                      </p:tavLst>
                    </p:anim>
                    <p:anim calcmode="lin" valueType="num">
                      <p:cBhvr>
                        <p:cTn dur="500" fill="hold"/>
                        <p:tgtEl>
                          <p:spTgt spid="34"/>
                        </p:tgtEl>
                        <p:attrNameLst>
                          <p:attrName>ppt_y</p:attrName>
                        </p:attrNameLst>
                      </p:cBhvr>
                      <p:tavLst>
                        <p:tav tm="0">
                          <p:val>
                            <p:strVal val="#ppt_y+.1"/>
                          </p:val>
                        </p:tav>
                        <p:tav tm="100000">
                          <p:val>
                            <p:strVal val="#ppt_y"/>
                          </p:val>
                        </p:tav>
                      </p:tavLst>
                    </p:anim>
                  </p:childTnLst>
                </p:cTn>
              </p:par>
            </p:tnLst>
          </p:tmpl>
        </p:tmplLst>
      </p:bldP>
      <p:bldP spid="35" grpId="0" build="p">
        <p:tmplLst>
          <p:tmpl lvl="1">
            <p:tnLst>
              <p:par>
                <p:cTn presetID="10" presetClass="entr" presetSubtype="0" fill="hold" nodeType="withEffect">
                  <p:stCondLst>
                    <p:cond delay="8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40" grpId="0" animBg="1"/>
      <p:bldP spid="41" grpId="0" build="p">
        <p:tmplLst>
          <p:tmpl lvl="1">
            <p:tnLst>
              <p:par>
                <p:cTn presetID="53" presetClass="entr" presetSubtype="16"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 calcmode="lin" valueType="num">
                      <p:cBhvr>
                        <p:cTn dur="300" fill="hold"/>
                        <p:tgtEl>
                          <p:spTgt spid="41"/>
                        </p:tgtEl>
                        <p:attrNameLst>
                          <p:attrName>ppt_w</p:attrName>
                        </p:attrNameLst>
                      </p:cBhvr>
                      <p:tavLst>
                        <p:tav tm="0">
                          <p:val>
                            <p:fltVal val="0"/>
                          </p:val>
                        </p:tav>
                        <p:tav tm="100000">
                          <p:val>
                            <p:strVal val="#ppt_w"/>
                          </p:val>
                        </p:tav>
                      </p:tavLst>
                    </p:anim>
                    <p:anim calcmode="lin" valueType="num">
                      <p:cBhvr>
                        <p:cTn dur="300" fill="hold"/>
                        <p:tgtEl>
                          <p:spTgt spid="41"/>
                        </p:tgtEl>
                        <p:attrNameLst>
                          <p:attrName>ppt_h</p:attrName>
                        </p:attrNameLst>
                      </p:cBhvr>
                      <p:tavLst>
                        <p:tav tm="0">
                          <p:val>
                            <p:fltVal val="0"/>
                          </p:val>
                        </p:tav>
                        <p:tav tm="100000">
                          <p:val>
                            <p:strVal val="#ppt_h"/>
                          </p:val>
                        </p:tav>
                      </p:tavLst>
                    </p:anim>
                    <p:animEffect transition="in" filter="fade">
                      <p:cBhvr>
                        <p:cTn dur="300"/>
                        <p:tgtEl>
                          <p:spTgt spid="41"/>
                        </p:tgtEl>
                      </p:cBhvr>
                    </p:animEffect>
                  </p:childTnLst>
                </p:cTn>
              </p:par>
            </p:tnLst>
          </p:tmpl>
        </p:tmplLst>
      </p:bldP>
      <p:bldP spid="42" grpId="0" build="p">
        <p:tmplLst>
          <p:tmpl lvl="1">
            <p:tnLst>
              <p:par>
                <p:cTn presetID="42" presetClass="entr" presetSubtype="0"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anim calcmode="lin" valueType="num">
                      <p:cBhvr>
                        <p:cTn dur="500" fill="hold"/>
                        <p:tgtEl>
                          <p:spTgt spid="42"/>
                        </p:tgtEl>
                        <p:attrNameLst>
                          <p:attrName>ppt_x</p:attrName>
                        </p:attrNameLst>
                      </p:cBhvr>
                      <p:tavLst>
                        <p:tav tm="0">
                          <p:val>
                            <p:strVal val="#ppt_x"/>
                          </p:val>
                        </p:tav>
                        <p:tav tm="100000">
                          <p:val>
                            <p:strVal val="#ppt_x"/>
                          </p:val>
                        </p:tav>
                      </p:tavLst>
                    </p:anim>
                    <p:anim calcmode="lin" valueType="num">
                      <p:cBhvr>
                        <p:cTn dur="500" fill="hold"/>
                        <p:tgtEl>
                          <p:spTgt spid="42"/>
                        </p:tgtEl>
                        <p:attrNameLst>
                          <p:attrName>ppt_y</p:attrName>
                        </p:attrNameLst>
                      </p:cBhvr>
                      <p:tavLst>
                        <p:tav tm="0">
                          <p:val>
                            <p:strVal val="#ppt_y+.1"/>
                          </p:val>
                        </p:tav>
                        <p:tav tm="100000">
                          <p:val>
                            <p:strVal val="#ppt_y"/>
                          </p:val>
                        </p:tav>
                      </p:tavLst>
                    </p:anim>
                  </p:childTnLst>
                </p:cTn>
              </p:par>
            </p:tnLst>
          </p:tmpl>
        </p:tmplLst>
      </p:bldP>
      <p:bldP spid="43" grpId="0" build="p">
        <p:tmplLst>
          <p:tmpl lvl="1">
            <p:tnLst>
              <p:par>
                <p:cTn presetID="10" presetClass="entr" presetSubtype="0" fill="hold" nodeType="withEffect">
                  <p:stCondLst>
                    <p:cond delay="80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ircle infographic">
    <p:spTree>
      <p:nvGrpSpPr>
        <p:cNvPr id="1" name=""/>
        <p:cNvGrpSpPr/>
        <p:nvPr/>
      </p:nvGrpSpPr>
      <p:grpSpPr>
        <a:xfrm>
          <a:off x="0" y="0"/>
          <a:ext cx="0" cy="0"/>
          <a:chOff x="0" y="0"/>
          <a:chExt cx="0" cy="0"/>
        </a:xfrm>
      </p:grpSpPr>
      <p:sp>
        <p:nvSpPr>
          <p:cNvPr id="53" name="Oval 52"/>
          <p:cNvSpPr>
            <a:spLocks noChangeAspect="1"/>
          </p:cNvSpPr>
          <p:nvPr userDrawn="1"/>
        </p:nvSpPr>
        <p:spPr>
          <a:xfrm>
            <a:off x="861369" y="1766844"/>
            <a:ext cx="3120004" cy="2808000"/>
          </a:xfrm>
          <a:prstGeom prst="ellipse">
            <a:avLst/>
          </a:prstGeom>
          <a:ln w="3810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6" name="Group 15"/>
          <p:cNvGrpSpPr/>
          <p:nvPr userDrawn="1"/>
        </p:nvGrpSpPr>
        <p:grpSpPr>
          <a:xfrm>
            <a:off x="101309" y="385540"/>
            <a:ext cx="383999" cy="342172"/>
            <a:chOff x="5270500" y="1460500"/>
            <a:chExt cx="1701800" cy="2705100"/>
          </a:xfrm>
        </p:grpSpPr>
        <p:sp>
          <p:nvSpPr>
            <p:cNvPr id="17" name="Rounded Rectangle 1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28" name="Text Placeholder 7"/>
          <p:cNvSpPr>
            <a:spLocks noGrp="1"/>
          </p:cNvSpPr>
          <p:nvPr>
            <p:ph type="body" sz="quarter" idx="20" hasCustomPrompt="1"/>
          </p:nvPr>
        </p:nvSpPr>
        <p:spPr>
          <a:xfrm>
            <a:off x="964496"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9" name="Text Placeholder 2"/>
          <p:cNvSpPr>
            <a:spLocks noGrp="1"/>
          </p:cNvSpPr>
          <p:nvPr>
            <p:ph type="body" sz="quarter" idx="16" hasCustomPrompt="1"/>
          </p:nvPr>
        </p:nvSpPr>
        <p:spPr>
          <a:xfrm>
            <a:off x="964501"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t>
            </a:r>
            <a:r>
              <a:rPr lang="en-US" dirty="0" smtClean="0"/>
              <a:t>. </a:t>
            </a:r>
          </a:p>
        </p:txBody>
      </p:sp>
      <p:sp>
        <p:nvSpPr>
          <p:cNvPr id="21" name="Picture Placeholder 2"/>
          <p:cNvSpPr>
            <a:spLocks noGrp="1" noChangeAspect="1"/>
          </p:cNvSpPr>
          <p:nvPr>
            <p:ph type="pic" sz="quarter" idx="17"/>
          </p:nvPr>
        </p:nvSpPr>
        <p:spPr>
          <a:xfrm>
            <a:off x="1099962" y="1991361"/>
            <a:ext cx="2639997" cy="2375998"/>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25" name="Oval 24"/>
          <p:cNvSpPr>
            <a:spLocks noChangeAspect="1"/>
          </p:cNvSpPr>
          <p:nvPr userDrawn="1"/>
        </p:nvSpPr>
        <p:spPr>
          <a:xfrm>
            <a:off x="4518970" y="1766844"/>
            <a:ext cx="3120004" cy="2808000"/>
          </a:xfrm>
          <a:prstGeom prst="ellipse">
            <a:avLst/>
          </a:prstGeom>
          <a:ln w="3810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 Placeholder 7"/>
          <p:cNvSpPr>
            <a:spLocks noGrp="1"/>
          </p:cNvSpPr>
          <p:nvPr>
            <p:ph type="body" sz="quarter" idx="21" hasCustomPrompt="1"/>
          </p:nvPr>
        </p:nvSpPr>
        <p:spPr>
          <a:xfrm>
            <a:off x="4622088"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22" hasCustomPrompt="1"/>
          </p:nvPr>
        </p:nvSpPr>
        <p:spPr>
          <a:xfrm>
            <a:off x="4622093"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t>
            </a:r>
            <a:r>
              <a:rPr lang="en-US" dirty="0" smtClean="0"/>
              <a:t>. </a:t>
            </a:r>
          </a:p>
        </p:txBody>
      </p:sp>
      <p:sp>
        <p:nvSpPr>
          <p:cNvPr id="32" name="Picture Placeholder 2"/>
          <p:cNvSpPr>
            <a:spLocks noGrp="1" noChangeAspect="1"/>
          </p:cNvSpPr>
          <p:nvPr>
            <p:ph type="pic" sz="quarter" idx="18"/>
          </p:nvPr>
        </p:nvSpPr>
        <p:spPr>
          <a:xfrm>
            <a:off x="4757555" y="1991361"/>
            <a:ext cx="2639997" cy="2375998"/>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4" name="Oval 33"/>
          <p:cNvSpPr>
            <a:spLocks noChangeAspect="1"/>
          </p:cNvSpPr>
          <p:nvPr userDrawn="1"/>
        </p:nvSpPr>
        <p:spPr>
          <a:xfrm>
            <a:off x="8199147" y="1766844"/>
            <a:ext cx="3120004" cy="2808000"/>
          </a:xfrm>
          <a:prstGeom prst="ellipse">
            <a:avLst/>
          </a:prstGeom>
          <a:ln w="3810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35" name="Text Placeholder 7"/>
          <p:cNvSpPr>
            <a:spLocks noGrp="1"/>
          </p:cNvSpPr>
          <p:nvPr>
            <p:ph type="body" sz="quarter" idx="23" hasCustomPrompt="1"/>
          </p:nvPr>
        </p:nvSpPr>
        <p:spPr>
          <a:xfrm>
            <a:off x="8295917"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6" name="Text Placeholder 2"/>
          <p:cNvSpPr>
            <a:spLocks noGrp="1"/>
          </p:cNvSpPr>
          <p:nvPr>
            <p:ph type="body" sz="quarter" idx="24" hasCustomPrompt="1"/>
          </p:nvPr>
        </p:nvSpPr>
        <p:spPr>
          <a:xfrm>
            <a:off x="8295922"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t>
            </a:r>
            <a:r>
              <a:rPr lang="en-US" dirty="0" smtClean="0"/>
              <a:t>. </a:t>
            </a:r>
          </a:p>
        </p:txBody>
      </p:sp>
      <p:sp>
        <p:nvSpPr>
          <p:cNvPr id="37" name="Picture Placeholder 2"/>
          <p:cNvSpPr>
            <a:spLocks noGrp="1" noChangeAspect="1"/>
          </p:cNvSpPr>
          <p:nvPr>
            <p:ph type="pic" sz="quarter" idx="19"/>
          </p:nvPr>
        </p:nvSpPr>
        <p:spPr>
          <a:xfrm>
            <a:off x="8453962" y="1991361"/>
            <a:ext cx="2639997" cy="2375998"/>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Tree>
    <p:extLst>
      <p:ext uri="{BB962C8B-B14F-4D97-AF65-F5344CB8AC3E}">
        <p14:creationId xmlns:p14="http://schemas.microsoft.com/office/powerpoint/2010/main" val="1945029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28">
                                            <p:txEl>
                                              <p:pRg st="0" end="0"/>
                                            </p:txEl>
                                          </p:spTgt>
                                        </p:tgtEl>
                                        <p:attrNameLst>
                                          <p:attrName>style.visibility</p:attrName>
                                        </p:attrNameLst>
                                      </p:cBhvr>
                                      <p:to>
                                        <p:strVal val="visible"/>
                                      </p:to>
                                    </p:set>
                                    <p:animEffect transition="in" filter="fade">
                                      <p:cBhvr>
                                        <p:cTn id="20" dur="500"/>
                                        <p:tgtEl>
                                          <p:spTgt spid="28">
                                            <p:txEl>
                                              <p:pRg st="0" end="0"/>
                                            </p:txEl>
                                          </p:spTgt>
                                        </p:tgtEl>
                                      </p:cBhvr>
                                    </p:animEffect>
                                    <p:anim calcmode="lin" valueType="num">
                                      <p:cBhvr>
                                        <p:cTn id="21"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28">
                                            <p:txEl>
                                              <p:pRg st="0" end="0"/>
                                            </p:txEl>
                                          </p:spTgt>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800"/>
                                  </p:stCondLst>
                                  <p:childTnLst>
                                    <p:set>
                                      <p:cBhvr>
                                        <p:cTn id="24" dur="1" fill="hold">
                                          <p:stCondLst>
                                            <p:cond delay="0"/>
                                          </p:stCondLst>
                                        </p:cTn>
                                        <p:tgtEl>
                                          <p:spTgt spid="29">
                                            <p:txEl>
                                              <p:pRg st="0" end="0"/>
                                            </p:txEl>
                                          </p:spTgt>
                                        </p:tgtEl>
                                        <p:attrNameLst>
                                          <p:attrName>style.visibility</p:attrName>
                                        </p:attrNameLst>
                                      </p:cBhvr>
                                      <p:to>
                                        <p:strVal val="visible"/>
                                      </p:to>
                                    </p:set>
                                    <p:animEffect transition="in" filter="fade">
                                      <p:cBhvr>
                                        <p:cTn id="25" dur="500"/>
                                        <p:tgtEl>
                                          <p:spTgt spid="29">
                                            <p:txEl>
                                              <p:pRg st="0" end="0"/>
                                            </p:txEl>
                                          </p:spTgt>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53"/>
                                        </p:tgtEl>
                                        <p:attrNameLst>
                                          <p:attrName>style.visibility</p:attrName>
                                        </p:attrNameLst>
                                      </p:cBhvr>
                                      <p:to>
                                        <p:strVal val="visible"/>
                                      </p:to>
                                    </p:set>
                                    <p:anim calcmode="lin" valueType="num">
                                      <p:cBhvr>
                                        <p:cTn id="28" dur="500" fill="hold"/>
                                        <p:tgtEl>
                                          <p:spTgt spid="53"/>
                                        </p:tgtEl>
                                        <p:attrNameLst>
                                          <p:attrName>ppt_w</p:attrName>
                                        </p:attrNameLst>
                                      </p:cBhvr>
                                      <p:tavLst>
                                        <p:tav tm="0">
                                          <p:val>
                                            <p:fltVal val="0"/>
                                          </p:val>
                                        </p:tav>
                                        <p:tav tm="100000">
                                          <p:val>
                                            <p:strVal val="#ppt_w"/>
                                          </p:val>
                                        </p:tav>
                                      </p:tavLst>
                                    </p:anim>
                                    <p:anim calcmode="lin" valueType="num">
                                      <p:cBhvr>
                                        <p:cTn id="29" dur="500" fill="hold"/>
                                        <p:tgtEl>
                                          <p:spTgt spid="53"/>
                                        </p:tgtEl>
                                        <p:attrNameLst>
                                          <p:attrName>ppt_h</p:attrName>
                                        </p:attrNameLst>
                                      </p:cBhvr>
                                      <p:tavLst>
                                        <p:tav tm="0">
                                          <p:val>
                                            <p:fltVal val="0"/>
                                          </p:val>
                                        </p:tav>
                                        <p:tav tm="100000">
                                          <p:val>
                                            <p:strVal val="#ppt_h"/>
                                          </p:val>
                                        </p:tav>
                                      </p:tavLst>
                                    </p:anim>
                                    <p:animEffect transition="in" filter="fade">
                                      <p:cBhvr>
                                        <p:cTn id="30" dur="500"/>
                                        <p:tgtEl>
                                          <p:spTgt spid="53"/>
                                        </p:tgtEl>
                                      </p:cBhvr>
                                    </p:animEffect>
                                  </p:childTnLst>
                                </p:cTn>
                              </p:par>
                            </p:childTnLst>
                          </p:cTn>
                        </p:par>
                        <p:par>
                          <p:cTn id="31" fill="hold">
                            <p:stCondLst>
                              <p:cond delay="500"/>
                            </p:stCondLst>
                            <p:childTnLst>
                              <p:par>
                                <p:cTn id="32" presetID="53" presetClass="entr" presetSubtype="16" fill="hold" grpId="0" nodeType="afterEffect" nodePh="1">
                                  <p:stCondLst>
                                    <p:cond delay="0"/>
                                  </p:stCondLst>
                                  <p:endCondLst>
                                    <p:cond evt="begin" delay="0">
                                      <p:tn val="32"/>
                                    </p:cond>
                                  </p:end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par>
                                <p:cTn id="37" presetID="42" presetClass="entr" presetSubtype="0" fill="hold" grpId="0" nodeType="withEffect">
                                  <p:stCondLst>
                                    <p:cond delay="200"/>
                                  </p:stCondLst>
                                  <p:childTnLst>
                                    <p:set>
                                      <p:cBhvr>
                                        <p:cTn id="38" dur="1" fill="hold">
                                          <p:stCondLst>
                                            <p:cond delay="0"/>
                                          </p:stCondLst>
                                        </p:cTn>
                                        <p:tgtEl>
                                          <p:spTgt spid="26">
                                            <p:txEl>
                                              <p:pRg st="0" end="0"/>
                                            </p:txEl>
                                          </p:spTgt>
                                        </p:tgtEl>
                                        <p:attrNameLst>
                                          <p:attrName>style.visibility</p:attrName>
                                        </p:attrNameLst>
                                      </p:cBhvr>
                                      <p:to>
                                        <p:strVal val="visible"/>
                                      </p:to>
                                    </p:set>
                                    <p:animEffect transition="in" filter="fade">
                                      <p:cBhvr>
                                        <p:cTn id="39" dur="500"/>
                                        <p:tgtEl>
                                          <p:spTgt spid="26">
                                            <p:txEl>
                                              <p:pRg st="0" end="0"/>
                                            </p:txEl>
                                          </p:spTgt>
                                        </p:tgtEl>
                                      </p:cBhvr>
                                    </p:animEffect>
                                    <p:anim calcmode="lin" valueType="num">
                                      <p:cBhvr>
                                        <p:cTn id="40"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41" dur="500" fill="hold"/>
                                        <p:tgtEl>
                                          <p:spTgt spid="26">
                                            <p:txEl>
                                              <p:pRg st="0" end="0"/>
                                            </p:txEl>
                                          </p:spTgt>
                                        </p:tgtEl>
                                        <p:attrNameLst>
                                          <p:attrName>ppt_y</p:attrName>
                                        </p:attrNameLst>
                                      </p:cBhvr>
                                      <p:tavLst>
                                        <p:tav tm="0">
                                          <p:val>
                                            <p:strVal val="#ppt_y+.1"/>
                                          </p:val>
                                        </p:tav>
                                        <p:tav tm="100000">
                                          <p:val>
                                            <p:strVal val="#ppt_y"/>
                                          </p:val>
                                        </p:tav>
                                      </p:tavLst>
                                    </p:anim>
                                  </p:childTnLst>
                                </p:cTn>
                              </p:par>
                              <p:par>
                                <p:cTn id="42" presetID="10" presetClass="entr" presetSubtype="0" fill="hold" grpId="0" nodeType="withEffect">
                                  <p:stCondLst>
                                    <p:cond delay="800"/>
                                  </p:stCondLst>
                                  <p:childTnLst>
                                    <p:set>
                                      <p:cBhvr>
                                        <p:cTn id="43" dur="1" fill="hold">
                                          <p:stCondLst>
                                            <p:cond delay="0"/>
                                          </p:stCondLst>
                                        </p:cTn>
                                        <p:tgtEl>
                                          <p:spTgt spid="27">
                                            <p:txEl>
                                              <p:pRg st="0" end="0"/>
                                            </p:txEl>
                                          </p:spTgt>
                                        </p:tgtEl>
                                        <p:attrNameLst>
                                          <p:attrName>style.visibility</p:attrName>
                                        </p:attrNameLst>
                                      </p:cBhvr>
                                      <p:to>
                                        <p:strVal val="visible"/>
                                      </p:to>
                                    </p:set>
                                    <p:animEffect transition="in" filter="fade">
                                      <p:cBhvr>
                                        <p:cTn id="44" dur="500"/>
                                        <p:tgtEl>
                                          <p:spTgt spid="27">
                                            <p:txEl>
                                              <p:pRg st="0" end="0"/>
                                            </p:txEl>
                                          </p:spTgt>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childTnLst>
                          </p:cTn>
                        </p:par>
                        <p:par>
                          <p:cTn id="50" fill="hold">
                            <p:stCondLst>
                              <p:cond delay="1000"/>
                            </p:stCondLst>
                            <p:childTnLst>
                              <p:par>
                                <p:cTn id="51" presetID="53" presetClass="entr" presetSubtype="16" fill="hold" grpId="0" nodeType="afterEffect" nodePh="1">
                                  <p:stCondLst>
                                    <p:cond delay="0"/>
                                  </p:stCondLst>
                                  <p:endCondLst>
                                    <p:cond evt="begin" delay="0">
                                      <p:tn val="51"/>
                                    </p:cond>
                                  </p:end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Effect transition="in" filter="fade">
                                      <p:cBhvr>
                                        <p:cTn id="55" dur="500"/>
                                        <p:tgtEl>
                                          <p:spTgt spid="32"/>
                                        </p:tgtEl>
                                      </p:cBhvr>
                                    </p:animEffect>
                                  </p:childTnLst>
                                </p:cTn>
                              </p:par>
                              <p:par>
                                <p:cTn id="56" presetID="42" presetClass="entr" presetSubtype="0" fill="hold" grpId="0" nodeType="withEffect">
                                  <p:stCondLst>
                                    <p:cond delay="200"/>
                                  </p:stCondLst>
                                  <p:childTnLst>
                                    <p:set>
                                      <p:cBhvr>
                                        <p:cTn id="57" dur="1" fill="hold">
                                          <p:stCondLst>
                                            <p:cond delay="0"/>
                                          </p:stCondLst>
                                        </p:cTn>
                                        <p:tgtEl>
                                          <p:spTgt spid="35">
                                            <p:txEl>
                                              <p:pRg st="0" end="0"/>
                                            </p:txEl>
                                          </p:spTgt>
                                        </p:tgtEl>
                                        <p:attrNameLst>
                                          <p:attrName>style.visibility</p:attrName>
                                        </p:attrNameLst>
                                      </p:cBhvr>
                                      <p:to>
                                        <p:strVal val="visible"/>
                                      </p:to>
                                    </p:set>
                                    <p:animEffect transition="in" filter="fade">
                                      <p:cBhvr>
                                        <p:cTn id="58" dur="500"/>
                                        <p:tgtEl>
                                          <p:spTgt spid="35">
                                            <p:txEl>
                                              <p:pRg st="0" end="0"/>
                                            </p:txEl>
                                          </p:spTgt>
                                        </p:tgtEl>
                                      </p:cBhvr>
                                    </p:animEffect>
                                    <p:anim calcmode="lin" valueType="num">
                                      <p:cBhvr>
                                        <p:cTn id="59"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60" dur="500" fill="hold"/>
                                        <p:tgtEl>
                                          <p:spTgt spid="35">
                                            <p:txEl>
                                              <p:pRg st="0" end="0"/>
                                            </p:txEl>
                                          </p:spTgt>
                                        </p:tgtEl>
                                        <p:attrNameLst>
                                          <p:attrName>ppt_y</p:attrName>
                                        </p:attrNameLst>
                                      </p:cBhvr>
                                      <p:tavLst>
                                        <p:tav tm="0">
                                          <p:val>
                                            <p:strVal val="#ppt_y+.1"/>
                                          </p:val>
                                        </p:tav>
                                        <p:tav tm="100000">
                                          <p:val>
                                            <p:strVal val="#ppt_y"/>
                                          </p:val>
                                        </p:tav>
                                      </p:tavLst>
                                    </p:anim>
                                  </p:childTnLst>
                                </p:cTn>
                              </p:par>
                              <p:par>
                                <p:cTn id="61" presetID="10" presetClass="entr" presetSubtype="0" fill="hold" grpId="0" nodeType="withEffect">
                                  <p:stCondLst>
                                    <p:cond delay="800"/>
                                  </p:stCondLst>
                                  <p:childTnLst>
                                    <p:set>
                                      <p:cBhvr>
                                        <p:cTn id="62" dur="1" fill="hold">
                                          <p:stCondLst>
                                            <p:cond delay="0"/>
                                          </p:stCondLst>
                                        </p:cTn>
                                        <p:tgtEl>
                                          <p:spTgt spid="36">
                                            <p:txEl>
                                              <p:pRg st="0" end="0"/>
                                            </p:txEl>
                                          </p:spTgt>
                                        </p:tgtEl>
                                        <p:attrNameLst>
                                          <p:attrName>style.visibility</p:attrName>
                                        </p:attrNameLst>
                                      </p:cBhvr>
                                      <p:to>
                                        <p:strVal val="visible"/>
                                      </p:to>
                                    </p:set>
                                    <p:animEffect transition="in" filter="fade">
                                      <p:cBhvr>
                                        <p:cTn id="63" dur="500"/>
                                        <p:tgtEl>
                                          <p:spTgt spid="36">
                                            <p:txEl>
                                              <p:pRg st="0" end="0"/>
                                            </p:txEl>
                                          </p:spTgt>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4"/>
                                        </p:tgtEl>
                                        <p:attrNameLst>
                                          <p:attrName>style.visibility</p:attrName>
                                        </p:attrNameLst>
                                      </p:cBhvr>
                                      <p:to>
                                        <p:strVal val="visible"/>
                                      </p:to>
                                    </p:set>
                                    <p:anim calcmode="lin" valueType="num">
                                      <p:cBhvr>
                                        <p:cTn id="66" dur="500" fill="hold"/>
                                        <p:tgtEl>
                                          <p:spTgt spid="34"/>
                                        </p:tgtEl>
                                        <p:attrNameLst>
                                          <p:attrName>ppt_w</p:attrName>
                                        </p:attrNameLst>
                                      </p:cBhvr>
                                      <p:tavLst>
                                        <p:tav tm="0">
                                          <p:val>
                                            <p:fltVal val="0"/>
                                          </p:val>
                                        </p:tav>
                                        <p:tav tm="100000">
                                          <p:val>
                                            <p:strVal val="#ppt_w"/>
                                          </p:val>
                                        </p:tav>
                                      </p:tavLst>
                                    </p:anim>
                                    <p:anim calcmode="lin" valueType="num">
                                      <p:cBhvr>
                                        <p:cTn id="67" dur="500" fill="hold"/>
                                        <p:tgtEl>
                                          <p:spTgt spid="34"/>
                                        </p:tgtEl>
                                        <p:attrNameLst>
                                          <p:attrName>ppt_h</p:attrName>
                                        </p:attrNameLst>
                                      </p:cBhvr>
                                      <p:tavLst>
                                        <p:tav tm="0">
                                          <p:val>
                                            <p:fltVal val="0"/>
                                          </p:val>
                                        </p:tav>
                                        <p:tav tm="100000">
                                          <p:val>
                                            <p:strVal val="#ppt_h"/>
                                          </p:val>
                                        </p:tav>
                                      </p:tavLst>
                                    </p:anim>
                                    <p:animEffect transition="in" filter="fade">
                                      <p:cBhvr>
                                        <p:cTn id="68" dur="500"/>
                                        <p:tgtEl>
                                          <p:spTgt spid="34"/>
                                        </p:tgtEl>
                                      </p:cBhvr>
                                    </p:animEffect>
                                  </p:childTnLst>
                                </p:cTn>
                              </p:par>
                            </p:childTnLst>
                          </p:cTn>
                        </p:par>
                        <p:par>
                          <p:cTn id="69" fill="hold">
                            <p:stCondLst>
                              <p:cond delay="1500"/>
                            </p:stCondLst>
                            <p:childTnLst>
                              <p:par>
                                <p:cTn id="70" presetID="53" presetClass="entr" presetSubtype="16" fill="hold" grpId="0" nodeType="afterEffect" nodePh="1">
                                  <p:stCondLst>
                                    <p:cond delay="0"/>
                                  </p:stCondLst>
                                  <p:endCondLst>
                                    <p:cond evt="begin" delay="0">
                                      <p:tn val="70"/>
                                    </p:cond>
                                  </p:endCondLst>
                                  <p:childTnLst>
                                    <p:set>
                                      <p:cBhvr>
                                        <p:cTn id="71" dur="1" fill="hold">
                                          <p:stCondLst>
                                            <p:cond delay="0"/>
                                          </p:stCondLst>
                                        </p:cTn>
                                        <p:tgtEl>
                                          <p:spTgt spid="37"/>
                                        </p:tgtEl>
                                        <p:attrNameLst>
                                          <p:attrName>style.visibility</p:attrName>
                                        </p:attrNameLst>
                                      </p:cBhvr>
                                      <p:to>
                                        <p:strVal val="visible"/>
                                      </p:to>
                                    </p:set>
                                    <p:anim calcmode="lin" valueType="num">
                                      <p:cBhvr>
                                        <p:cTn id="72" dur="500" fill="hold"/>
                                        <p:tgtEl>
                                          <p:spTgt spid="37"/>
                                        </p:tgtEl>
                                        <p:attrNameLst>
                                          <p:attrName>ppt_w</p:attrName>
                                        </p:attrNameLst>
                                      </p:cBhvr>
                                      <p:tavLst>
                                        <p:tav tm="0">
                                          <p:val>
                                            <p:fltVal val="0"/>
                                          </p:val>
                                        </p:tav>
                                        <p:tav tm="100000">
                                          <p:val>
                                            <p:strVal val="#ppt_w"/>
                                          </p:val>
                                        </p:tav>
                                      </p:tavLst>
                                    </p:anim>
                                    <p:anim calcmode="lin" valueType="num">
                                      <p:cBhvr>
                                        <p:cTn id="73" dur="500" fill="hold"/>
                                        <p:tgtEl>
                                          <p:spTgt spid="37"/>
                                        </p:tgtEl>
                                        <p:attrNameLst>
                                          <p:attrName>ppt_h</p:attrName>
                                        </p:attrNameLst>
                                      </p:cBhvr>
                                      <p:tavLst>
                                        <p:tav tm="0">
                                          <p:val>
                                            <p:fltVal val="0"/>
                                          </p:val>
                                        </p:tav>
                                        <p:tav tm="100000">
                                          <p:val>
                                            <p:strVal val="#ppt_h"/>
                                          </p:val>
                                        </p:tav>
                                      </p:tavLst>
                                    </p:anim>
                                    <p:animEffect transition="in" filter="fade">
                                      <p:cBhvr>
                                        <p:cTn id="7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28" grpId="0" build="p">
        <p:tmplLst>
          <p:tmpl lvl="1">
            <p:tnLst>
              <p:par>
                <p:cTn presetID="42" presetClass="entr" presetSubtype="0"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anim calcmode="lin" valueType="num">
                      <p:cBhvr>
                        <p:cTn dur="500" fill="hold"/>
                        <p:tgtEl>
                          <p:spTgt spid="28"/>
                        </p:tgtEl>
                        <p:attrNameLst>
                          <p:attrName>ppt_x</p:attrName>
                        </p:attrNameLst>
                      </p:cBhvr>
                      <p:tavLst>
                        <p:tav tm="0">
                          <p:val>
                            <p:strVal val="#ppt_x"/>
                          </p:val>
                        </p:tav>
                        <p:tav tm="100000">
                          <p:val>
                            <p:strVal val="#ppt_x"/>
                          </p:val>
                        </p:tav>
                      </p:tavLst>
                    </p:anim>
                    <p:anim calcmode="lin" valueType="num">
                      <p:cBhvr>
                        <p:cTn dur="500" fill="hold"/>
                        <p:tgtEl>
                          <p:spTgt spid="28"/>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10" presetClass="entr" presetSubtype="0" fill="hold" nodeType="withEffect">
                  <p:stCondLst>
                    <p:cond delay="80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21" grpId="0"/>
      <p:bldP spid="25" grpId="0" animBg="1"/>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32" grpId="0"/>
      <p:bldP spid="34" grpId="0" animBg="1"/>
      <p:bldP spid="35" grpId="0" build="p">
        <p:tmplLst>
          <p:tmpl lvl="1">
            <p:tnLst>
              <p:par>
                <p:cTn presetID="42" presetClass="entr" presetSubtype="0"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anim calcmode="lin" valueType="num">
                      <p:cBhvr>
                        <p:cTn dur="500" fill="hold"/>
                        <p:tgtEl>
                          <p:spTgt spid="35"/>
                        </p:tgtEl>
                        <p:attrNameLst>
                          <p:attrName>ppt_x</p:attrName>
                        </p:attrNameLst>
                      </p:cBhvr>
                      <p:tavLst>
                        <p:tav tm="0">
                          <p:val>
                            <p:strVal val="#ppt_x"/>
                          </p:val>
                        </p:tav>
                        <p:tav tm="100000">
                          <p:val>
                            <p:strVal val="#ppt_x"/>
                          </p:val>
                        </p:tav>
                      </p:tavLst>
                    </p:anim>
                    <p:anim calcmode="lin" valueType="num">
                      <p:cBhvr>
                        <p:cTn dur="500" fill="hold"/>
                        <p:tgtEl>
                          <p:spTgt spid="35"/>
                        </p:tgtEl>
                        <p:attrNameLst>
                          <p:attrName>ppt_y</p:attrName>
                        </p:attrNameLst>
                      </p:cBhvr>
                      <p:tavLst>
                        <p:tav tm="0">
                          <p:val>
                            <p:strVal val="#ppt_y+.1"/>
                          </p:val>
                        </p:tav>
                        <p:tav tm="100000">
                          <p:val>
                            <p:strVal val="#ppt_y"/>
                          </p:val>
                        </p:tav>
                      </p:tavLst>
                    </p:anim>
                  </p:childTnLst>
                </p:cTn>
              </p:par>
            </p:tnLst>
          </p:tmpl>
        </p:tmplLst>
      </p:bldP>
      <p:bldP spid="36" grpId="0" build="p">
        <p:tmplLst>
          <p:tmpl lvl="1">
            <p:tnLst>
              <p:par>
                <p:cTn presetID="10" presetClass="entr" presetSubtype="0" fill="hold" nodeType="withEffect">
                  <p:stCondLst>
                    <p:cond delay="8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ound bars chart">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6" name="Group 15"/>
          <p:cNvGrpSpPr/>
          <p:nvPr userDrawn="1"/>
        </p:nvGrpSpPr>
        <p:grpSpPr>
          <a:xfrm>
            <a:off x="101309" y="385540"/>
            <a:ext cx="383999" cy="342172"/>
            <a:chOff x="5270500" y="1460500"/>
            <a:chExt cx="1701800" cy="2705100"/>
          </a:xfrm>
        </p:grpSpPr>
        <p:sp>
          <p:nvSpPr>
            <p:cNvPr id="17" name="Rounded Rectangle 1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28" name="Text Placeholder 7"/>
          <p:cNvSpPr>
            <a:spLocks noGrp="1"/>
          </p:cNvSpPr>
          <p:nvPr>
            <p:ph type="body" sz="quarter" idx="20" hasCustomPrompt="1"/>
          </p:nvPr>
        </p:nvSpPr>
        <p:spPr>
          <a:xfrm>
            <a:off x="964496"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9" name="Text Placeholder 2"/>
          <p:cNvSpPr>
            <a:spLocks noGrp="1"/>
          </p:cNvSpPr>
          <p:nvPr>
            <p:ph type="body" sz="quarter" idx="16" hasCustomPrompt="1"/>
          </p:nvPr>
        </p:nvSpPr>
        <p:spPr>
          <a:xfrm>
            <a:off x="964501"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t>
            </a:r>
            <a:r>
              <a:rPr lang="en-US" dirty="0" smtClean="0"/>
              <a:t>. </a:t>
            </a:r>
          </a:p>
        </p:txBody>
      </p:sp>
      <p:sp>
        <p:nvSpPr>
          <p:cNvPr id="44" name="Text Placeholder 7"/>
          <p:cNvSpPr>
            <a:spLocks noGrp="1"/>
          </p:cNvSpPr>
          <p:nvPr>
            <p:ph type="body" sz="quarter" idx="21" hasCustomPrompt="1"/>
          </p:nvPr>
        </p:nvSpPr>
        <p:spPr>
          <a:xfrm>
            <a:off x="4622088"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5" name="Text Placeholder 2"/>
          <p:cNvSpPr>
            <a:spLocks noGrp="1"/>
          </p:cNvSpPr>
          <p:nvPr>
            <p:ph type="body" sz="quarter" idx="22" hasCustomPrompt="1"/>
          </p:nvPr>
        </p:nvSpPr>
        <p:spPr>
          <a:xfrm>
            <a:off x="4622093"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t>
            </a:r>
            <a:r>
              <a:rPr lang="en-US" dirty="0" smtClean="0"/>
              <a:t>. </a:t>
            </a:r>
          </a:p>
        </p:txBody>
      </p:sp>
      <p:sp>
        <p:nvSpPr>
          <p:cNvPr id="49" name="Text Placeholder 7"/>
          <p:cNvSpPr>
            <a:spLocks noGrp="1"/>
          </p:cNvSpPr>
          <p:nvPr>
            <p:ph type="body" sz="quarter" idx="23" hasCustomPrompt="1"/>
          </p:nvPr>
        </p:nvSpPr>
        <p:spPr>
          <a:xfrm>
            <a:off x="8295917"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0" name="Text Placeholder 2"/>
          <p:cNvSpPr>
            <a:spLocks noGrp="1"/>
          </p:cNvSpPr>
          <p:nvPr>
            <p:ph type="body" sz="quarter" idx="24" hasCustomPrompt="1"/>
          </p:nvPr>
        </p:nvSpPr>
        <p:spPr>
          <a:xfrm>
            <a:off x="8295922"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t>
            </a:r>
            <a:r>
              <a:rPr lang="en-US" dirty="0" smtClean="0"/>
              <a:t>. </a:t>
            </a:r>
          </a:p>
        </p:txBody>
      </p:sp>
      <p:grpSp>
        <p:nvGrpSpPr>
          <p:cNvPr id="5" name="Group 4"/>
          <p:cNvGrpSpPr/>
          <p:nvPr userDrawn="1"/>
        </p:nvGrpSpPr>
        <p:grpSpPr>
          <a:xfrm>
            <a:off x="603251" y="1767848"/>
            <a:ext cx="10972800" cy="2833612"/>
            <a:chOff x="452438" y="1473206"/>
            <a:chExt cx="8229600" cy="2361343"/>
          </a:xfrm>
        </p:grpSpPr>
        <p:sp>
          <p:nvSpPr>
            <p:cNvPr id="2" name="TextBox 1"/>
            <p:cNvSpPr txBox="1"/>
            <p:nvPr userDrawn="1"/>
          </p:nvSpPr>
          <p:spPr>
            <a:xfrm>
              <a:off x="452438" y="1473206"/>
              <a:ext cx="347691" cy="261610"/>
            </a:xfrm>
            <a:prstGeom prst="rect">
              <a:avLst/>
            </a:prstGeom>
            <a:noFill/>
          </p:spPr>
          <p:txBody>
            <a:bodyPr wrap="none" rtlCol="0">
              <a:spAutoFit/>
            </a:bodyPr>
            <a:lstStyle/>
            <a:p>
              <a:pPr marL="0" marR="0" lvl="0" indent="0" algn="l" defTabSz="485394" rtl="0" eaLnBrk="1" fontAlgn="auto" latinLnBrk="0" hangingPunct="1">
                <a:lnSpc>
                  <a:spcPct val="100000"/>
                </a:lnSpc>
                <a:spcBef>
                  <a:spcPts val="0"/>
                </a:spcBef>
                <a:spcAft>
                  <a:spcPts val="0"/>
                </a:spcAft>
                <a:buClrTx/>
                <a:buSzTx/>
                <a:buFontTx/>
                <a:buNone/>
                <a:tabLst/>
                <a:defRPr/>
              </a:pPr>
              <a:r>
                <a:rPr kumimoji="0" lang="en-US" sz="1440" b="0" i="0" u="none" strike="noStrike" kern="1200" cap="none" spc="0" normalizeH="0" baseline="0" noProof="0" dirty="0" smtClean="0">
                  <a:ln>
                    <a:noFill/>
                  </a:ln>
                  <a:solidFill>
                    <a:srgbClr val="5B9BD5"/>
                  </a:solidFill>
                  <a:effectLst/>
                  <a:uLnTx/>
                  <a:uFillTx/>
                  <a:latin typeface="Lato Regular"/>
                  <a:ea typeface="+mn-ea"/>
                  <a:cs typeface="Lato Regular"/>
                </a:rPr>
                <a:t>100</a:t>
              </a:r>
              <a:endParaRPr kumimoji="0" lang="en-US" sz="1440" b="0" i="0" u="none" strike="noStrike" kern="1200" cap="none" spc="0" normalizeH="0" baseline="0" noProof="0" dirty="0">
                <a:ln>
                  <a:noFill/>
                </a:ln>
                <a:solidFill>
                  <a:srgbClr val="5B9BD5"/>
                </a:solidFill>
                <a:effectLst/>
                <a:uLnTx/>
                <a:uFillTx/>
                <a:latin typeface="Lato Regular"/>
                <a:ea typeface="+mn-ea"/>
                <a:cs typeface="Lato Regular"/>
              </a:endParaRPr>
            </a:p>
          </p:txBody>
        </p:sp>
        <p:cxnSp>
          <p:nvCxnSpPr>
            <p:cNvPr id="4" name="Straight Connector 3"/>
            <p:cNvCxnSpPr/>
            <p:nvPr userDrawn="1"/>
          </p:nvCxnSpPr>
          <p:spPr>
            <a:xfrm>
              <a:off x="906408" y="16455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userDrawn="1"/>
          </p:nvSpPr>
          <p:spPr>
            <a:xfrm>
              <a:off x="452438" y="3572939"/>
              <a:ext cx="208230" cy="261610"/>
            </a:xfrm>
            <a:prstGeom prst="rect">
              <a:avLst/>
            </a:prstGeom>
            <a:noFill/>
          </p:spPr>
          <p:txBody>
            <a:bodyPr wrap="none" rtlCol="0">
              <a:spAutoFit/>
            </a:bodyPr>
            <a:lstStyle/>
            <a:p>
              <a:pPr marL="0" marR="0" lvl="0" indent="0" algn="l" defTabSz="485394" rtl="0" eaLnBrk="1" fontAlgn="auto" latinLnBrk="0" hangingPunct="1">
                <a:lnSpc>
                  <a:spcPct val="100000"/>
                </a:lnSpc>
                <a:spcBef>
                  <a:spcPts val="0"/>
                </a:spcBef>
                <a:spcAft>
                  <a:spcPts val="0"/>
                </a:spcAft>
                <a:buClrTx/>
                <a:buSzTx/>
                <a:buFontTx/>
                <a:buNone/>
                <a:tabLst/>
                <a:defRPr/>
              </a:pPr>
              <a:r>
                <a:rPr kumimoji="0" lang="en-US" sz="1440" b="0" i="0" u="none" strike="noStrike" kern="1200" cap="none" spc="0" normalizeH="0" baseline="0" noProof="0" dirty="0" smtClean="0">
                  <a:ln>
                    <a:noFill/>
                  </a:ln>
                  <a:solidFill>
                    <a:srgbClr val="5B9BD5"/>
                  </a:solidFill>
                  <a:effectLst/>
                  <a:uLnTx/>
                  <a:uFillTx/>
                  <a:latin typeface="Lato Regular"/>
                  <a:ea typeface="+mn-ea"/>
                  <a:cs typeface="Lato Regular"/>
                </a:rPr>
                <a:t>0</a:t>
              </a:r>
              <a:endParaRPr kumimoji="0" lang="en-US" sz="1440" b="0" i="0" u="none" strike="noStrike" kern="1200" cap="none" spc="0" normalizeH="0" baseline="0" noProof="0" dirty="0">
                <a:ln>
                  <a:noFill/>
                </a:ln>
                <a:solidFill>
                  <a:srgbClr val="5B9BD5"/>
                </a:solidFill>
                <a:effectLst/>
                <a:uLnTx/>
                <a:uFillTx/>
                <a:latin typeface="Lato Regular"/>
                <a:ea typeface="+mn-ea"/>
                <a:cs typeface="Lato Regular"/>
              </a:endParaRPr>
            </a:p>
          </p:txBody>
        </p:sp>
        <p:cxnSp>
          <p:nvCxnSpPr>
            <p:cNvPr id="25" name="Straight Connector 24"/>
            <p:cNvCxnSpPr/>
            <p:nvPr userDrawn="1"/>
          </p:nvCxnSpPr>
          <p:spPr>
            <a:xfrm>
              <a:off x="906408" y="3745305"/>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userDrawn="1"/>
          </p:nvSpPr>
          <p:spPr>
            <a:xfrm>
              <a:off x="452438" y="2540006"/>
              <a:ext cx="277961" cy="261610"/>
            </a:xfrm>
            <a:prstGeom prst="rect">
              <a:avLst/>
            </a:prstGeom>
            <a:noFill/>
          </p:spPr>
          <p:txBody>
            <a:bodyPr wrap="none" rtlCol="0">
              <a:spAutoFit/>
            </a:bodyPr>
            <a:lstStyle/>
            <a:p>
              <a:pPr marL="0" marR="0" lvl="0" indent="0" algn="l" defTabSz="485394" rtl="0" eaLnBrk="1" fontAlgn="auto" latinLnBrk="0" hangingPunct="1">
                <a:lnSpc>
                  <a:spcPct val="100000"/>
                </a:lnSpc>
                <a:spcBef>
                  <a:spcPts val="0"/>
                </a:spcBef>
                <a:spcAft>
                  <a:spcPts val="0"/>
                </a:spcAft>
                <a:buClrTx/>
                <a:buSzTx/>
                <a:buFontTx/>
                <a:buNone/>
                <a:tabLst/>
                <a:defRPr/>
              </a:pPr>
              <a:r>
                <a:rPr kumimoji="0" lang="en-US" sz="1440" b="0" i="0" u="none" strike="noStrike" kern="1200" cap="none" spc="0" normalizeH="0" baseline="0" noProof="0" dirty="0" smtClean="0">
                  <a:ln>
                    <a:noFill/>
                  </a:ln>
                  <a:solidFill>
                    <a:srgbClr val="5B9BD5"/>
                  </a:solidFill>
                  <a:effectLst/>
                  <a:uLnTx/>
                  <a:uFillTx/>
                  <a:latin typeface="Lato Regular"/>
                  <a:ea typeface="+mn-ea"/>
                  <a:cs typeface="Lato Regular"/>
                </a:rPr>
                <a:t>50</a:t>
              </a:r>
              <a:endParaRPr kumimoji="0" lang="en-US" sz="1440" b="0" i="0" u="none" strike="noStrike" kern="1200" cap="none" spc="0" normalizeH="0" baseline="0" noProof="0" dirty="0">
                <a:ln>
                  <a:noFill/>
                </a:ln>
                <a:solidFill>
                  <a:srgbClr val="5B9BD5"/>
                </a:solidFill>
                <a:effectLst/>
                <a:uLnTx/>
                <a:uFillTx/>
                <a:latin typeface="Lato Regular"/>
                <a:ea typeface="+mn-ea"/>
                <a:cs typeface="Lato Regular"/>
              </a:endParaRPr>
            </a:p>
          </p:txBody>
        </p:sp>
        <p:cxnSp>
          <p:nvCxnSpPr>
            <p:cNvPr id="27" name="Straight Connector 26"/>
            <p:cNvCxnSpPr/>
            <p:nvPr userDrawn="1"/>
          </p:nvCxnSpPr>
          <p:spPr>
            <a:xfrm>
              <a:off x="906408" y="27123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userDrawn="1"/>
          </p:nvSpPr>
          <p:spPr>
            <a:xfrm>
              <a:off x="452438" y="2032006"/>
              <a:ext cx="277961" cy="261610"/>
            </a:xfrm>
            <a:prstGeom prst="rect">
              <a:avLst/>
            </a:prstGeom>
            <a:noFill/>
          </p:spPr>
          <p:txBody>
            <a:bodyPr wrap="none" rtlCol="0">
              <a:spAutoFit/>
            </a:bodyPr>
            <a:lstStyle/>
            <a:p>
              <a:pPr marL="0" marR="0" lvl="0" indent="0" algn="l" defTabSz="485394" rtl="0" eaLnBrk="1" fontAlgn="auto" latinLnBrk="0" hangingPunct="1">
                <a:lnSpc>
                  <a:spcPct val="100000"/>
                </a:lnSpc>
                <a:spcBef>
                  <a:spcPts val="0"/>
                </a:spcBef>
                <a:spcAft>
                  <a:spcPts val="0"/>
                </a:spcAft>
                <a:buClrTx/>
                <a:buSzTx/>
                <a:buFontTx/>
                <a:buNone/>
                <a:tabLst/>
                <a:defRPr/>
              </a:pPr>
              <a:r>
                <a:rPr kumimoji="0" lang="en-US" sz="1440" b="0" i="0" u="none" strike="noStrike" kern="1200" cap="none" spc="0" normalizeH="0" baseline="0" noProof="0" dirty="0" smtClean="0">
                  <a:ln>
                    <a:noFill/>
                  </a:ln>
                  <a:solidFill>
                    <a:srgbClr val="5B9BD5"/>
                  </a:solidFill>
                  <a:effectLst/>
                  <a:uLnTx/>
                  <a:uFillTx/>
                  <a:latin typeface="Lato Regular"/>
                  <a:ea typeface="+mn-ea"/>
                  <a:cs typeface="Lato Regular"/>
                </a:rPr>
                <a:t>75</a:t>
              </a:r>
              <a:endParaRPr kumimoji="0" lang="en-US" sz="1440" b="0" i="0" u="none" strike="noStrike" kern="1200" cap="none" spc="0" normalizeH="0" baseline="0" noProof="0" dirty="0">
                <a:ln>
                  <a:noFill/>
                </a:ln>
                <a:solidFill>
                  <a:srgbClr val="5B9BD5"/>
                </a:solidFill>
                <a:effectLst/>
                <a:uLnTx/>
                <a:uFillTx/>
                <a:latin typeface="Lato Regular"/>
                <a:ea typeface="+mn-ea"/>
                <a:cs typeface="Lato Regular"/>
              </a:endParaRPr>
            </a:p>
          </p:txBody>
        </p:sp>
        <p:cxnSp>
          <p:nvCxnSpPr>
            <p:cNvPr id="31" name="Straight Connector 30"/>
            <p:cNvCxnSpPr/>
            <p:nvPr userDrawn="1"/>
          </p:nvCxnSpPr>
          <p:spPr>
            <a:xfrm>
              <a:off x="906408" y="22043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userDrawn="1"/>
          </p:nvSpPr>
          <p:spPr>
            <a:xfrm>
              <a:off x="452438" y="3064940"/>
              <a:ext cx="277961" cy="261610"/>
            </a:xfrm>
            <a:prstGeom prst="rect">
              <a:avLst/>
            </a:prstGeom>
            <a:noFill/>
          </p:spPr>
          <p:txBody>
            <a:bodyPr wrap="none" rtlCol="0">
              <a:spAutoFit/>
            </a:bodyPr>
            <a:lstStyle/>
            <a:p>
              <a:pPr marL="0" marR="0" lvl="0" indent="0" algn="l" defTabSz="485394" rtl="0" eaLnBrk="1" fontAlgn="auto" latinLnBrk="0" hangingPunct="1">
                <a:lnSpc>
                  <a:spcPct val="100000"/>
                </a:lnSpc>
                <a:spcBef>
                  <a:spcPts val="0"/>
                </a:spcBef>
                <a:spcAft>
                  <a:spcPts val="0"/>
                </a:spcAft>
                <a:buClrTx/>
                <a:buSzTx/>
                <a:buFontTx/>
                <a:buNone/>
                <a:tabLst/>
                <a:defRPr/>
              </a:pPr>
              <a:r>
                <a:rPr kumimoji="0" lang="en-US" sz="1440" b="0" i="0" u="none" strike="noStrike" kern="1200" cap="none" spc="0" normalizeH="0" baseline="0" noProof="0" dirty="0" smtClean="0">
                  <a:ln>
                    <a:noFill/>
                  </a:ln>
                  <a:solidFill>
                    <a:srgbClr val="5B9BD5"/>
                  </a:solidFill>
                  <a:effectLst/>
                  <a:uLnTx/>
                  <a:uFillTx/>
                  <a:latin typeface="Lato Regular"/>
                  <a:ea typeface="+mn-ea"/>
                  <a:cs typeface="Lato Regular"/>
                </a:rPr>
                <a:t>25</a:t>
              </a:r>
              <a:endParaRPr kumimoji="0" lang="en-US" sz="1440" b="0" i="0" u="none" strike="noStrike" kern="1200" cap="none" spc="0" normalizeH="0" baseline="0" noProof="0" dirty="0">
                <a:ln>
                  <a:noFill/>
                </a:ln>
                <a:solidFill>
                  <a:srgbClr val="5B9BD5"/>
                </a:solidFill>
                <a:effectLst/>
                <a:uLnTx/>
                <a:uFillTx/>
                <a:latin typeface="Lato Regular"/>
                <a:ea typeface="+mn-ea"/>
                <a:cs typeface="Lato Regular"/>
              </a:endParaRPr>
            </a:p>
          </p:txBody>
        </p:sp>
        <p:cxnSp>
          <p:nvCxnSpPr>
            <p:cNvPr id="33" name="Straight Connector 32"/>
            <p:cNvCxnSpPr/>
            <p:nvPr userDrawn="1"/>
          </p:nvCxnSpPr>
          <p:spPr>
            <a:xfrm>
              <a:off x="906408" y="3237306"/>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703267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28">
                                            <p:txEl>
                                              <p:pRg st="0" end="0"/>
                                            </p:txEl>
                                          </p:spTgt>
                                        </p:tgtEl>
                                        <p:attrNameLst>
                                          <p:attrName>style.visibility</p:attrName>
                                        </p:attrNameLst>
                                      </p:cBhvr>
                                      <p:to>
                                        <p:strVal val="visible"/>
                                      </p:to>
                                    </p:set>
                                    <p:animEffect transition="in" filter="fade">
                                      <p:cBhvr>
                                        <p:cTn id="20" dur="500"/>
                                        <p:tgtEl>
                                          <p:spTgt spid="28">
                                            <p:txEl>
                                              <p:pRg st="0" end="0"/>
                                            </p:txEl>
                                          </p:spTgt>
                                        </p:tgtEl>
                                      </p:cBhvr>
                                    </p:animEffect>
                                    <p:anim calcmode="lin" valueType="num">
                                      <p:cBhvr>
                                        <p:cTn id="21"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28">
                                            <p:txEl>
                                              <p:pRg st="0" end="0"/>
                                            </p:txEl>
                                          </p:spTgt>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800"/>
                                  </p:stCondLst>
                                  <p:childTnLst>
                                    <p:set>
                                      <p:cBhvr>
                                        <p:cTn id="24" dur="1" fill="hold">
                                          <p:stCondLst>
                                            <p:cond delay="0"/>
                                          </p:stCondLst>
                                        </p:cTn>
                                        <p:tgtEl>
                                          <p:spTgt spid="29">
                                            <p:txEl>
                                              <p:pRg st="0" end="0"/>
                                            </p:txEl>
                                          </p:spTgt>
                                        </p:tgtEl>
                                        <p:attrNameLst>
                                          <p:attrName>style.visibility</p:attrName>
                                        </p:attrNameLst>
                                      </p:cBhvr>
                                      <p:to>
                                        <p:strVal val="visible"/>
                                      </p:to>
                                    </p:set>
                                    <p:animEffect transition="in" filter="fade">
                                      <p:cBhvr>
                                        <p:cTn id="25" dur="500"/>
                                        <p:tgtEl>
                                          <p:spTgt spid="29">
                                            <p:txEl>
                                              <p:pRg st="0" end="0"/>
                                            </p:txEl>
                                          </p:spTgt>
                                        </p:tgtEl>
                                      </p:cBhvr>
                                    </p:animEffect>
                                  </p:childTnLst>
                                </p:cTn>
                              </p:par>
                              <p:par>
                                <p:cTn id="26" presetID="42" presetClass="entr" presetSubtype="0" fill="hold" grpId="0" nodeType="withEffect">
                                  <p:stCondLst>
                                    <p:cond delay="200"/>
                                  </p:stCondLst>
                                  <p:childTnLst>
                                    <p:set>
                                      <p:cBhvr>
                                        <p:cTn id="27" dur="1" fill="hold">
                                          <p:stCondLst>
                                            <p:cond delay="0"/>
                                          </p:stCondLst>
                                        </p:cTn>
                                        <p:tgtEl>
                                          <p:spTgt spid="44">
                                            <p:txEl>
                                              <p:pRg st="0" end="0"/>
                                            </p:txEl>
                                          </p:spTgt>
                                        </p:tgtEl>
                                        <p:attrNameLst>
                                          <p:attrName>style.visibility</p:attrName>
                                        </p:attrNameLst>
                                      </p:cBhvr>
                                      <p:to>
                                        <p:strVal val="visible"/>
                                      </p:to>
                                    </p:set>
                                    <p:animEffect transition="in" filter="fade">
                                      <p:cBhvr>
                                        <p:cTn id="28" dur="500"/>
                                        <p:tgtEl>
                                          <p:spTgt spid="44">
                                            <p:txEl>
                                              <p:pRg st="0" end="0"/>
                                            </p:txEl>
                                          </p:spTgt>
                                        </p:tgtEl>
                                      </p:cBhvr>
                                    </p:animEffect>
                                    <p:anim calcmode="lin" valueType="num">
                                      <p:cBhvr>
                                        <p:cTn id="29" dur="5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44">
                                            <p:txEl>
                                              <p:pRg st="0" end="0"/>
                                            </p:txEl>
                                          </p:spTgt>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800"/>
                                  </p:stCondLst>
                                  <p:childTnLst>
                                    <p:set>
                                      <p:cBhvr>
                                        <p:cTn id="32" dur="1" fill="hold">
                                          <p:stCondLst>
                                            <p:cond delay="0"/>
                                          </p:stCondLst>
                                        </p:cTn>
                                        <p:tgtEl>
                                          <p:spTgt spid="45">
                                            <p:txEl>
                                              <p:pRg st="0" end="0"/>
                                            </p:txEl>
                                          </p:spTgt>
                                        </p:tgtEl>
                                        <p:attrNameLst>
                                          <p:attrName>style.visibility</p:attrName>
                                        </p:attrNameLst>
                                      </p:cBhvr>
                                      <p:to>
                                        <p:strVal val="visible"/>
                                      </p:to>
                                    </p:set>
                                    <p:animEffect transition="in" filter="fade">
                                      <p:cBhvr>
                                        <p:cTn id="33" dur="500"/>
                                        <p:tgtEl>
                                          <p:spTgt spid="45">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49">
                                            <p:txEl>
                                              <p:pRg st="0" end="0"/>
                                            </p:txEl>
                                          </p:spTgt>
                                        </p:tgtEl>
                                        <p:attrNameLst>
                                          <p:attrName>style.visibility</p:attrName>
                                        </p:attrNameLst>
                                      </p:cBhvr>
                                      <p:to>
                                        <p:strVal val="visible"/>
                                      </p:to>
                                    </p:set>
                                    <p:animEffect transition="in" filter="fade">
                                      <p:cBhvr>
                                        <p:cTn id="36" dur="500"/>
                                        <p:tgtEl>
                                          <p:spTgt spid="49">
                                            <p:txEl>
                                              <p:pRg st="0" end="0"/>
                                            </p:txEl>
                                          </p:spTgt>
                                        </p:tgtEl>
                                      </p:cBhvr>
                                    </p:animEffect>
                                    <p:anim calcmode="lin" valueType="num">
                                      <p:cBhvr>
                                        <p:cTn id="37" dur="500" fill="hold"/>
                                        <p:tgtEl>
                                          <p:spTgt spid="49">
                                            <p:txEl>
                                              <p:pRg st="0" end="0"/>
                                            </p:txEl>
                                          </p:spTgt>
                                        </p:tgtEl>
                                        <p:attrNameLst>
                                          <p:attrName>ppt_x</p:attrName>
                                        </p:attrNameLst>
                                      </p:cBhvr>
                                      <p:tavLst>
                                        <p:tav tm="0">
                                          <p:val>
                                            <p:strVal val="#ppt_x"/>
                                          </p:val>
                                        </p:tav>
                                        <p:tav tm="100000">
                                          <p:val>
                                            <p:strVal val="#ppt_x"/>
                                          </p:val>
                                        </p:tav>
                                      </p:tavLst>
                                    </p:anim>
                                    <p:anim calcmode="lin" valueType="num">
                                      <p:cBhvr>
                                        <p:cTn id="38" dur="500" fill="hold"/>
                                        <p:tgtEl>
                                          <p:spTgt spid="49">
                                            <p:txEl>
                                              <p:pRg st="0" end="0"/>
                                            </p:txEl>
                                          </p:spTgt>
                                        </p:tgtEl>
                                        <p:attrNameLst>
                                          <p:attrName>ppt_y</p:attrName>
                                        </p:attrNameLst>
                                      </p:cBhvr>
                                      <p:tavLst>
                                        <p:tav tm="0">
                                          <p:val>
                                            <p:strVal val="#ppt_y+.1"/>
                                          </p:val>
                                        </p:tav>
                                        <p:tav tm="100000">
                                          <p:val>
                                            <p:strVal val="#ppt_y"/>
                                          </p:val>
                                        </p:tav>
                                      </p:tavLst>
                                    </p:anim>
                                  </p:childTnLst>
                                </p:cTn>
                              </p:par>
                              <p:par>
                                <p:cTn id="39" presetID="10" presetClass="entr" presetSubtype="0" fill="hold" grpId="0" nodeType="withEffect">
                                  <p:stCondLst>
                                    <p:cond delay="800"/>
                                  </p:stCondLst>
                                  <p:childTnLst>
                                    <p:set>
                                      <p:cBhvr>
                                        <p:cTn id="40" dur="1" fill="hold">
                                          <p:stCondLst>
                                            <p:cond delay="0"/>
                                          </p:stCondLst>
                                        </p:cTn>
                                        <p:tgtEl>
                                          <p:spTgt spid="50">
                                            <p:txEl>
                                              <p:pRg st="0" end="0"/>
                                            </p:txEl>
                                          </p:spTgt>
                                        </p:tgtEl>
                                        <p:attrNameLst>
                                          <p:attrName>style.visibility</p:attrName>
                                        </p:attrNameLst>
                                      </p:cBhvr>
                                      <p:to>
                                        <p:strVal val="visible"/>
                                      </p:to>
                                    </p:set>
                                    <p:animEffect transition="in" filter="fade">
                                      <p:cBhvr>
                                        <p:cTn id="41" dur="500"/>
                                        <p:tgtEl>
                                          <p:spTgt spid="50">
                                            <p:txEl>
                                              <p:pRg st="0" end="0"/>
                                            </p:txEl>
                                          </p:spTgt>
                                        </p:tgtEl>
                                      </p:cBhvr>
                                    </p:animEffect>
                                  </p:childTnLst>
                                </p:cTn>
                              </p:par>
                            </p:childTnLst>
                          </p:cTn>
                        </p:par>
                        <p:par>
                          <p:cTn id="42" fill="hold">
                            <p:stCondLst>
                              <p:cond delay="500"/>
                            </p:stCondLst>
                            <p:childTnLst>
                              <p:par>
                                <p:cTn id="43" presetID="22" presetClass="entr" presetSubtype="8"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9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28" grpId="0" build="p">
        <p:tmplLst>
          <p:tmpl lvl="1">
            <p:tnLst>
              <p:par>
                <p:cTn presetID="42" presetClass="entr" presetSubtype="0"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anim calcmode="lin" valueType="num">
                      <p:cBhvr>
                        <p:cTn dur="500" fill="hold"/>
                        <p:tgtEl>
                          <p:spTgt spid="28"/>
                        </p:tgtEl>
                        <p:attrNameLst>
                          <p:attrName>ppt_x</p:attrName>
                        </p:attrNameLst>
                      </p:cBhvr>
                      <p:tavLst>
                        <p:tav tm="0">
                          <p:val>
                            <p:strVal val="#ppt_x"/>
                          </p:val>
                        </p:tav>
                        <p:tav tm="100000">
                          <p:val>
                            <p:strVal val="#ppt_x"/>
                          </p:val>
                        </p:tav>
                      </p:tavLst>
                    </p:anim>
                    <p:anim calcmode="lin" valueType="num">
                      <p:cBhvr>
                        <p:cTn dur="500" fill="hold"/>
                        <p:tgtEl>
                          <p:spTgt spid="28"/>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10" presetClass="entr" presetSubtype="0" fill="hold" nodeType="withEffect">
                  <p:stCondLst>
                    <p:cond delay="80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44" grpId="0" build="p">
        <p:tmplLst>
          <p:tmpl lvl="1">
            <p:tnLst>
              <p:par>
                <p:cTn presetID="42" presetClass="entr" presetSubtype="0" fill="hold" nodeType="withEffect">
                  <p:stCondLst>
                    <p:cond delay="20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anim calcmode="lin" valueType="num">
                      <p:cBhvr>
                        <p:cTn dur="500" fill="hold"/>
                        <p:tgtEl>
                          <p:spTgt spid="44"/>
                        </p:tgtEl>
                        <p:attrNameLst>
                          <p:attrName>ppt_x</p:attrName>
                        </p:attrNameLst>
                      </p:cBhvr>
                      <p:tavLst>
                        <p:tav tm="0">
                          <p:val>
                            <p:strVal val="#ppt_x"/>
                          </p:val>
                        </p:tav>
                        <p:tav tm="100000">
                          <p:val>
                            <p:strVal val="#ppt_x"/>
                          </p:val>
                        </p:tav>
                      </p:tavLst>
                    </p:anim>
                    <p:anim calcmode="lin" valueType="num">
                      <p:cBhvr>
                        <p:cTn dur="500" fill="hold"/>
                        <p:tgtEl>
                          <p:spTgt spid="44"/>
                        </p:tgtEl>
                        <p:attrNameLst>
                          <p:attrName>ppt_y</p:attrName>
                        </p:attrNameLst>
                      </p:cBhvr>
                      <p:tavLst>
                        <p:tav tm="0">
                          <p:val>
                            <p:strVal val="#ppt_y+.1"/>
                          </p:val>
                        </p:tav>
                        <p:tav tm="100000">
                          <p:val>
                            <p:strVal val="#ppt_y"/>
                          </p:val>
                        </p:tav>
                      </p:tavLst>
                    </p:anim>
                  </p:childTnLst>
                </p:cTn>
              </p:par>
            </p:tnLst>
          </p:tmpl>
        </p:tmplLst>
      </p:bldP>
      <p:bldP spid="45" grpId="0" build="p">
        <p:tmplLst>
          <p:tmpl lvl="1">
            <p:tnLst>
              <p:par>
                <p:cTn presetID="10" presetClass="entr" presetSubtype="0" fill="hold" nodeType="withEffect">
                  <p:stCondLst>
                    <p:cond delay="80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childTnLst>
                </p:cTn>
              </p:par>
            </p:tnLst>
          </p:tmpl>
        </p:tmplLst>
      </p:bldP>
      <p:bldP spid="49" grpId="0" build="p">
        <p:tmplLst>
          <p:tmpl lvl="1">
            <p:tnLst>
              <p:par>
                <p:cTn presetID="42" presetClass="entr" presetSubtype="0"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Effect transition="in" filter="fade">
                      <p:cBhvr>
                        <p:cTn dur="500"/>
                        <p:tgtEl>
                          <p:spTgt spid="49"/>
                        </p:tgtEl>
                      </p:cBhvr>
                    </p:animEffect>
                    <p:anim calcmode="lin" valueType="num">
                      <p:cBhvr>
                        <p:cTn dur="500" fill="hold"/>
                        <p:tgtEl>
                          <p:spTgt spid="49"/>
                        </p:tgtEl>
                        <p:attrNameLst>
                          <p:attrName>ppt_x</p:attrName>
                        </p:attrNameLst>
                      </p:cBhvr>
                      <p:tavLst>
                        <p:tav tm="0">
                          <p:val>
                            <p:strVal val="#ppt_x"/>
                          </p:val>
                        </p:tav>
                        <p:tav tm="100000">
                          <p:val>
                            <p:strVal val="#ppt_x"/>
                          </p:val>
                        </p:tav>
                      </p:tavLst>
                    </p:anim>
                    <p:anim calcmode="lin" valueType="num">
                      <p:cBhvr>
                        <p:cTn dur="500" fill="hold"/>
                        <p:tgtEl>
                          <p:spTgt spid="49"/>
                        </p:tgtEl>
                        <p:attrNameLst>
                          <p:attrName>ppt_y</p:attrName>
                        </p:attrNameLst>
                      </p:cBhvr>
                      <p:tavLst>
                        <p:tav tm="0">
                          <p:val>
                            <p:strVal val="#ppt_y+.1"/>
                          </p:val>
                        </p:tav>
                        <p:tav tm="100000">
                          <p:val>
                            <p:strVal val="#ppt_y"/>
                          </p:val>
                        </p:tav>
                      </p:tavLst>
                    </p:anim>
                  </p:childTnLst>
                </p:cTn>
              </p:par>
            </p:tnLst>
          </p:tmpl>
        </p:tmplLst>
      </p:bldP>
      <p:bldP spid="50" grpId="0" build="p">
        <p:tmplLst>
          <p:tmpl lvl="1">
            <p:tnLst>
              <p:par>
                <p:cTn presetID="10" presetClass="entr" presetSubtype="0" fill="hold" nodeType="withEffect">
                  <p:stCondLst>
                    <p:cond delay="800"/>
                  </p:stCondLst>
                  <p:childTnLst>
                    <p:set>
                      <p:cBhvr>
                        <p:cTn dur="1" fill="hold">
                          <p:stCondLst>
                            <p:cond delay="0"/>
                          </p:stCondLst>
                        </p:cTn>
                        <p:tgtEl>
                          <p:spTgt spid="50"/>
                        </p:tgtEl>
                        <p:attrNameLst>
                          <p:attrName>style.visibility</p:attrName>
                        </p:attrNameLst>
                      </p:cBhvr>
                      <p:to>
                        <p:strVal val="visible"/>
                      </p:to>
                    </p:set>
                    <p:animEffect transition="in" filter="fade">
                      <p:cBhvr>
                        <p:cTn dur="500"/>
                        <p:tgtEl>
                          <p:spTgt spid="50"/>
                        </p:tgtEl>
                      </p:cBhvr>
                    </p:animEffect>
                  </p:childTnLst>
                </p:cTn>
              </p:par>
            </p:tnLst>
          </p:tmpl>
        </p:tmplLst>
      </p:bldP>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ight column with dates">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6331655" y="21456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5" name="Text Placeholder 7"/>
          <p:cNvSpPr>
            <a:spLocks noGrp="1"/>
          </p:cNvSpPr>
          <p:nvPr>
            <p:ph type="body" sz="quarter" idx="18" hasCustomPrompt="1"/>
          </p:nvPr>
        </p:nvSpPr>
        <p:spPr>
          <a:xfrm>
            <a:off x="6738048" y="152788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Regular"/>
                <a:cs typeface="Lato Regular"/>
              </a:defRPr>
            </a:lvl1pPr>
          </a:lstStyle>
          <a:p>
            <a:pPr lvl="0"/>
            <a:r>
              <a:rPr lang="es-ES_tradnl" dirty="0" smtClean="0"/>
              <a:t>2000</a:t>
            </a:r>
          </a:p>
        </p:txBody>
      </p:sp>
      <p:sp>
        <p:nvSpPr>
          <p:cNvPr id="7" name="Text Placeholder 7"/>
          <p:cNvSpPr>
            <a:spLocks noGrp="1"/>
          </p:cNvSpPr>
          <p:nvPr>
            <p:ph type="body" sz="quarter" idx="65" hasCustomPrompt="1"/>
          </p:nvPr>
        </p:nvSpPr>
        <p:spPr>
          <a:xfrm>
            <a:off x="6331655" y="18988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8" name="Text Placeholder 2"/>
          <p:cNvSpPr>
            <a:spLocks noGrp="1"/>
          </p:cNvSpPr>
          <p:nvPr>
            <p:ph type="body" sz="quarter" idx="66" hasCustomPrompt="1"/>
          </p:nvPr>
        </p:nvSpPr>
        <p:spPr>
          <a:xfrm>
            <a:off x="9215262" y="21456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9" name="Text Placeholder 7"/>
          <p:cNvSpPr>
            <a:spLocks noGrp="1"/>
          </p:cNvSpPr>
          <p:nvPr>
            <p:ph type="body" sz="quarter" idx="67" hasCustomPrompt="1"/>
          </p:nvPr>
        </p:nvSpPr>
        <p:spPr>
          <a:xfrm>
            <a:off x="9621655" y="152788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Regular"/>
                <a:cs typeface="Lato Regular"/>
              </a:defRPr>
            </a:lvl1pPr>
          </a:lstStyle>
          <a:p>
            <a:pPr lvl="0"/>
            <a:r>
              <a:rPr lang="es-ES_tradnl" dirty="0" smtClean="0"/>
              <a:t>2000</a:t>
            </a:r>
          </a:p>
        </p:txBody>
      </p:sp>
      <p:sp>
        <p:nvSpPr>
          <p:cNvPr id="20" name="Text Placeholder 7"/>
          <p:cNvSpPr>
            <a:spLocks noGrp="1"/>
          </p:cNvSpPr>
          <p:nvPr>
            <p:ph type="body" sz="quarter" idx="68" hasCustomPrompt="1"/>
          </p:nvPr>
        </p:nvSpPr>
        <p:spPr>
          <a:xfrm>
            <a:off x="9215262" y="18988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1" name="Text Placeholder 2"/>
          <p:cNvSpPr>
            <a:spLocks noGrp="1"/>
          </p:cNvSpPr>
          <p:nvPr>
            <p:ph type="body" sz="quarter" idx="69" hasCustomPrompt="1"/>
          </p:nvPr>
        </p:nvSpPr>
        <p:spPr>
          <a:xfrm>
            <a:off x="6331655" y="376217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2" name="Text Placeholder 7"/>
          <p:cNvSpPr>
            <a:spLocks noGrp="1"/>
          </p:cNvSpPr>
          <p:nvPr>
            <p:ph type="body" sz="quarter" idx="70" hasCustomPrompt="1"/>
          </p:nvPr>
        </p:nvSpPr>
        <p:spPr>
          <a:xfrm>
            <a:off x="6738048" y="3144408"/>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Regular"/>
                <a:cs typeface="Lato Regular"/>
              </a:defRPr>
            </a:lvl1pPr>
          </a:lstStyle>
          <a:p>
            <a:pPr lvl="0"/>
            <a:r>
              <a:rPr lang="es-ES_tradnl" dirty="0" smtClean="0"/>
              <a:t>2000</a:t>
            </a:r>
          </a:p>
        </p:txBody>
      </p:sp>
      <p:sp>
        <p:nvSpPr>
          <p:cNvPr id="23" name="Text Placeholder 7"/>
          <p:cNvSpPr>
            <a:spLocks noGrp="1"/>
          </p:cNvSpPr>
          <p:nvPr>
            <p:ph type="body" sz="quarter" idx="71" hasCustomPrompt="1"/>
          </p:nvPr>
        </p:nvSpPr>
        <p:spPr>
          <a:xfrm>
            <a:off x="6331655" y="3515357"/>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4" name="Text Placeholder 2"/>
          <p:cNvSpPr>
            <a:spLocks noGrp="1"/>
          </p:cNvSpPr>
          <p:nvPr>
            <p:ph type="body" sz="quarter" idx="72" hasCustomPrompt="1"/>
          </p:nvPr>
        </p:nvSpPr>
        <p:spPr>
          <a:xfrm>
            <a:off x="9215262" y="376217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5" name="Text Placeholder 7"/>
          <p:cNvSpPr>
            <a:spLocks noGrp="1"/>
          </p:cNvSpPr>
          <p:nvPr>
            <p:ph type="body" sz="quarter" idx="73" hasCustomPrompt="1"/>
          </p:nvPr>
        </p:nvSpPr>
        <p:spPr>
          <a:xfrm>
            <a:off x="9621655" y="3144408"/>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Regular"/>
                <a:cs typeface="Lato Regular"/>
              </a:defRPr>
            </a:lvl1pPr>
          </a:lstStyle>
          <a:p>
            <a:pPr lvl="0"/>
            <a:r>
              <a:rPr lang="es-ES_tradnl" dirty="0" smtClean="0"/>
              <a:t>2000</a:t>
            </a:r>
          </a:p>
        </p:txBody>
      </p:sp>
      <p:sp>
        <p:nvSpPr>
          <p:cNvPr id="26" name="Text Placeholder 7"/>
          <p:cNvSpPr>
            <a:spLocks noGrp="1"/>
          </p:cNvSpPr>
          <p:nvPr>
            <p:ph type="body" sz="quarter" idx="74" hasCustomPrompt="1"/>
          </p:nvPr>
        </p:nvSpPr>
        <p:spPr>
          <a:xfrm>
            <a:off x="9215262" y="3515357"/>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75" hasCustomPrompt="1"/>
          </p:nvPr>
        </p:nvSpPr>
        <p:spPr>
          <a:xfrm>
            <a:off x="6331655" y="53442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8" name="Text Placeholder 7"/>
          <p:cNvSpPr>
            <a:spLocks noGrp="1"/>
          </p:cNvSpPr>
          <p:nvPr>
            <p:ph type="body" sz="quarter" idx="76" hasCustomPrompt="1"/>
          </p:nvPr>
        </p:nvSpPr>
        <p:spPr>
          <a:xfrm>
            <a:off x="6738048" y="474693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Regular"/>
                <a:cs typeface="Lato Regular"/>
              </a:defRPr>
            </a:lvl1pPr>
          </a:lstStyle>
          <a:p>
            <a:pPr lvl="0"/>
            <a:r>
              <a:rPr lang="es-ES_tradnl" dirty="0" smtClean="0"/>
              <a:t>2000</a:t>
            </a:r>
          </a:p>
        </p:txBody>
      </p:sp>
      <p:sp>
        <p:nvSpPr>
          <p:cNvPr id="29" name="Text Placeholder 7"/>
          <p:cNvSpPr>
            <a:spLocks noGrp="1"/>
          </p:cNvSpPr>
          <p:nvPr>
            <p:ph type="body" sz="quarter" idx="77" hasCustomPrompt="1"/>
          </p:nvPr>
        </p:nvSpPr>
        <p:spPr>
          <a:xfrm>
            <a:off x="6331655" y="50974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0" name="Text Placeholder 2"/>
          <p:cNvSpPr>
            <a:spLocks noGrp="1"/>
          </p:cNvSpPr>
          <p:nvPr>
            <p:ph type="body" sz="quarter" idx="78" hasCustomPrompt="1"/>
          </p:nvPr>
        </p:nvSpPr>
        <p:spPr>
          <a:xfrm>
            <a:off x="9215262" y="53442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1" name="Text Placeholder 7"/>
          <p:cNvSpPr>
            <a:spLocks noGrp="1"/>
          </p:cNvSpPr>
          <p:nvPr>
            <p:ph type="body" sz="quarter" idx="79" hasCustomPrompt="1"/>
          </p:nvPr>
        </p:nvSpPr>
        <p:spPr>
          <a:xfrm>
            <a:off x="9621655" y="474693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Regular"/>
                <a:cs typeface="Lato Regular"/>
              </a:defRPr>
            </a:lvl1pPr>
          </a:lstStyle>
          <a:p>
            <a:pPr lvl="0"/>
            <a:r>
              <a:rPr lang="es-ES_tradnl" dirty="0" smtClean="0"/>
              <a:t>2000</a:t>
            </a:r>
          </a:p>
        </p:txBody>
      </p:sp>
      <p:sp>
        <p:nvSpPr>
          <p:cNvPr id="32" name="Text Placeholder 7"/>
          <p:cNvSpPr>
            <a:spLocks noGrp="1"/>
          </p:cNvSpPr>
          <p:nvPr>
            <p:ph type="body" sz="quarter" idx="80" hasCustomPrompt="1"/>
          </p:nvPr>
        </p:nvSpPr>
        <p:spPr>
          <a:xfrm>
            <a:off x="9215262" y="50974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33" name="Group 32"/>
          <p:cNvGrpSpPr/>
          <p:nvPr userDrawn="1"/>
        </p:nvGrpSpPr>
        <p:grpSpPr>
          <a:xfrm>
            <a:off x="101309" y="385540"/>
            <a:ext cx="383999" cy="342172"/>
            <a:chOff x="5270500" y="1460500"/>
            <a:chExt cx="1701800" cy="2705100"/>
          </a:xfrm>
        </p:grpSpPr>
        <p:sp>
          <p:nvSpPr>
            <p:cNvPr id="34" name="Rounded Rectangle 33"/>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34"/>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35"/>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37" name="Oval 36"/>
          <p:cNvSpPr>
            <a:spLocks noChangeAspect="1"/>
          </p:cNvSpPr>
          <p:nvPr userDrawn="1"/>
        </p:nvSpPr>
        <p:spPr>
          <a:xfrm flipH="1">
            <a:off x="6331655" y="1568515"/>
            <a:ext cx="288000" cy="2592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8" name="Oval 37"/>
          <p:cNvSpPr>
            <a:spLocks noChangeAspect="1"/>
          </p:cNvSpPr>
          <p:nvPr userDrawn="1"/>
        </p:nvSpPr>
        <p:spPr>
          <a:xfrm flipH="1">
            <a:off x="9215261" y="1568515"/>
            <a:ext cx="288000" cy="25920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9" name="Oval 38"/>
          <p:cNvSpPr>
            <a:spLocks noChangeAspect="1"/>
          </p:cNvSpPr>
          <p:nvPr userDrawn="1"/>
        </p:nvSpPr>
        <p:spPr>
          <a:xfrm flipH="1">
            <a:off x="6331655" y="3174886"/>
            <a:ext cx="288000" cy="25920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p:cNvSpPr>
            <a:spLocks noChangeAspect="1"/>
          </p:cNvSpPr>
          <p:nvPr userDrawn="1"/>
        </p:nvSpPr>
        <p:spPr>
          <a:xfrm flipH="1">
            <a:off x="9215261" y="3174886"/>
            <a:ext cx="288000" cy="25920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p:cNvSpPr>
            <a:spLocks noChangeAspect="1"/>
          </p:cNvSpPr>
          <p:nvPr userDrawn="1"/>
        </p:nvSpPr>
        <p:spPr>
          <a:xfrm flipH="1">
            <a:off x="6331655" y="4762168"/>
            <a:ext cx="288000" cy="25920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2" name="Oval 41"/>
          <p:cNvSpPr>
            <a:spLocks noChangeAspect="1"/>
          </p:cNvSpPr>
          <p:nvPr userDrawn="1"/>
        </p:nvSpPr>
        <p:spPr>
          <a:xfrm flipH="1">
            <a:off x="9215261" y="4762168"/>
            <a:ext cx="288000" cy="259200"/>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4769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500"/>
                                        <p:tgtEl>
                                          <p:spTgt spid="4">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400"/>
                                        <p:tgtEl>
                                          <p:spTgt spid="5">
                                            <p:txEl>
                                              <p:pRg st="0" end="0"/>
                                            </p:txEl>
                                          </p:spTgt>
                                        </p:tgtEl>
                                      </p:cBhvr>
                                    </p:animEffect>
                                    <p:anim calcmode="lin" valueType="num">
                                      <p:cBhvr>
                                        <p:cTn id="24"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5">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500"/>
                                        <p:tgtEl>
                                          <p:spTgt spid="7">
                                            <p:txEl>
                                              <p:pRg st="0" end="0"/>
                                            </p:txEl>
                                          </p:spTgt>
                                        </p:tgtEl>
                                      </p:cBhvr>
                                    </p:animEffect>
                                    <p:anim calcmode="lin" valueType="num">
                                      <p:cBhvr>
                                        <p:cTn id="2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7">
                                            <p:txEl>
                                              <p:pRg st="0" end="0"/>
                                            </p:txEl>
                                          </p:spTgt>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800"/>
                                  </p:stCondLst>
                                  <p:childTnLst>
                                    <p:set>
                                      <p:cBhvr>
                                        <p:cTn id="32" dur="1" fill="hold">
                                          <p:stCondLst>
                                            <p:cond delay="0"/>
                                          </p:stCondLst>
                                        </p:cTn>
                                        <p:tgtEl>
                                          <p:spTgt spid="18">
                                            <p:txEl>
                                              <p:pRg st="0" end="0"/>
                                            </p:txEl>
                                          </p:spTgt>
                                        </p:tgtEl>
                                        <p:attrNameLst>
                                          <p:attrName>style.visibility</p:attrName>
                                        </p:attrNameLst>
                                      </p:cBhvr>
                                      <p:to>
                                        <p:strVal val="visible"/>
                                      </p:to>
                                    </p:set>
                                    <p:animEffect transition="in" filter="fade">
                                      <p:cBhvr>
                                        <p:cTn id="33" dur="500"/>
                                        <p:tgtEl>
                                          <p:spTgt spid="18">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19">
                                            <p:txEl>
                                              <p:pRg st="0" end="0"/>
                                            </p:txEl>
                                          </p:spTgt>
                                        </p:tgtEl>
                                        <p:attrNameLst>
                                          <p:attrName>style.visibility</p:attrName>
                                        </p:attrNameLst>
                                      </p:cBhvr>
                                      <p:to>
                                        <p:strVal val="visible"/>
                                      </p:to>
                                    </p:set>
                                    <p:animEffect transition="in" filter="fade">
                                      <p:cBhvr>
                                        <p:cTn id="36" dur="400"/>
                                        <p:tgtEl>
                                          <p:spTgt spid="19">
                                            <p:txEl>
                                              <p:pRg st="0" end="0"/>
                                            </p:txEl>
                                          </p:spTgt>
                                        </p:tgtEl>
                                      </p:cBhvr>
                                    </p:animEffect>
                                    <p:anim calcmode="lin" valueType="num">
                                      <p:cBhvr>
                                        <p:cTn id="37" dur="4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38" dur="400" fill="hold"/>
                                        <p:tgtEl>
                                          <p:spTgt spid="19">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20">
                                            <p:txEl>
                                              <p:pRg st="0" end="0"/>
                                            </p:txEl>
                                          </p:spTgt>
                                        </p:tgtEl>
                                        <p:attrNameLst>
                                          <p:attrName>style.visibility</p:attrName>
                                        </p:attrNameLst>
                                      </p:cBhvr>
                                      <p:to>
                                        <p:strVal val="visible"/>
                                      </p:to>
                                    </p:set>
                                    <p:animEffect transition="in" filter="fade">
                                      <p:cBhvr>
                                        <p:cTn id="41" dur="500"/>
                                        <p:tgtEl>
                                          <p:spTgt spid="20">
                                            <p:txEl>
                                              <p:pRg st="0" end="0"/>
                                            </p:txEl>
                                          </p:spTgt>
                                        </p:tgtEl>
                                      </p:cBhvr>
                                    </p:animEffect>
                                    <p:anim calcmode="lin" valueType="num">
                                      <p:cBhvr>
                                        <p:cTn id="42"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20">
                                            <p:txEl>
                                              <p:pRg st="0" end="0"/>
                                            </p:txEl>
                                          </p:spTgt>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800"/>
                                  </p:stCondLst>
                                  <p:childTnLst>
                                    <p:set>
                                      <p:cBhvr>
                                        <p:cTn id="45" dur="1" fill="hold">
                                          <p:stCondLst>
                                            <p:cond delay="0"/>
                                          </p:stCondLst>
                                        </p:cTn>
                                        <p:tgtEl>
                                          <p:spTgt spid="21">
                                            <p:txEl>
                                              <p:pRg st="0" end="0"/>
                                            </p:txEl>
                                          </p:spTgt>
                                        </p:tgtEl>
                                        <p:attrNameLst>
                                          <p:attrName>style.visibility</p:attrName>
                                        </p:attrNameLst>
                                      </p:cBhvr>
                                      <p:to>
                                        <p:strVal val="visible"/>
                                      </p:to>
                                    </p:set>
                                    <p:animEffect transition="in" filter="fade">
                                      <p:cBhvr>
                                        <p:cTn id="46" dur="500"/>
                                        <p:tgtEl>
                                          <p:spTgt spid="21">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22">
                                            <p:txEl>
                                              <p:pRg st="0" end="0"/>
                                            </p:txEl>
                                          </p:spTgt>
                                        </p:tgtEl>
                                        <p:attrNameLst>
                                          <p:attrName>style.visibility</p:attrName>
                                        </p:attrNameLst>
                                      </p:cBhvr>
                                      <p:to>
                                        <p:strVal val="visible"/>
                                      </p:to>
                                    </p:set>
                                    <p:animEffect transition="in" filter="fade">
                                      <p:cBhvr>
                                        <p:cTn id="49" dur="400"/>
                                        <p:tgtEl>
                                          <p:spTgt spid="22">
                                            <p:txEl>
                                              <p:pRg st="0" end="0"/>
                                            </p:txEl>
                                          </p:spTgt>
                                        </p:tgtEl>
                                      </p:cBhvr>
                                    </p:animEffect>
                                    <p:anim calcmode="lin" valueType="num">
                                      <p:cBhvr>
                                        <p:cTn id="50" dur="4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51" dur="400" fill="hold"/>
                                        <p:tgtEl>
                                          <p:spTgt spid="22">
                                            <p:txEl>
                                              <p:pRg st="0" end="0"/>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00"/>
                                  </p:stCondLst>
                                  <p:childTnLst>
                                    <p:set>
                                      <p:cBhvr>
                                        <p:cTn id="53" dur="1" fill="hold">
                                          <p:stCondLst>
                                            <p:cond delay="0"/>
                                          </p:stCondLst>
                                        </p:cTn>
                                        <p:tgtEl>
                                          <p:spTgt spid="23">
                                            <p:txEl>
                                              <p:pRg st="0" end="0"/>
                                            </p:txEl>
                                          </p:spTgt>
                                        </p:tgtEl>
                                        <p:attrNameLst>
                                          <p:attrName>style.visibility</p:attrName>
                                        </p:attrNameLst>
                                      </p:cBhvr>
                                      <p:to>
                                        <p:strVal val="visible"/>
                                      </p:to>
                                    </p:set>
                                    <p:animEffect transition="in" filter="fade">
                                      <p:cBhvr>
                                        <p:cTn id="54" dur="500"/>
                                        <p:tgtEl>
                                          <p:spTgt spid="23">
                                            <p:txEl>
                                              <p:pRg st="0" end="0"/>
                                            </p:txEl>
                                          </p:spTgt>
                                        </p:tgtEl>
                                      </p:cBhvr>
                                    </p:animEffect>
                                    <p:anim calcmode="lin" valueType="num">
                                      <p:cBhvr>
                                        <p:cTn id="55"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56" dur="500" fill="hold"/>
                                        <p:tgtEl>
                                          <p:spTgt spid="23">
                                            <p:txEl>
                                              <p:pRg st="0" end="0"/>
                                            </p:txEl>
                                          </p:spTgt>
                                        </p:tgtEl>
                                        <p:attrNameLst>
                                          <p:attrName>ppt_y</p:attrName>
                                        </p:attrNameLst>
                                      </p:cBhvr>
                                      <p:tavLst>
                                        <p:tav tm="0">
                                          <p:val>
                                            <p:strVal val="#ppt_y+.1"/>
                                          </p:val>
                                        </p:tav>
                                        <p:tav tm="100000">
                                          <p:val>
                                            <p:strVal val="#ppt_y"/>
                                          </p:val>
                                        </p:tav>
                                      </p:tavLst>
                                    </p:anim>
                                  </p:childTnLst>
                                </p:cTn>
                              </p:par>
                              <p:par>
                                <p:cTn id="57" presetID="10" presetClass="entr" presetSubtype="0" fill="hold" grpId="0" nodeType="withEffect">
                                  <p:stCondLst>
                                    <p:cond delay="800"/>
                                  </p:stCondLst>
                                  <p:childTnLst>
                                    <p:set>
                                      <p:cBhvr>
                                        <p:cTn id="58" dur="1" fill="hold">
                                          <p:stCondLst>
                                            <p:cond delay="0"/>
                                          </p:stCondLst>
                                        </p:cTn>
                                        <p:tgtEl>
                                          <p:spTgt spid="24">
                                            <p:txEl>
                                              <p:pRg st="0" end="0"/>
                                            </p:txEl>
                                          </p:spTgt>
                                        </p:tgtEl>
                                        <p:attrNameLst>
                                          <p:attrName>style.visibility</p:attrName>
                                        </p:attrNameLst>
                                      </p:cBhvr>
                                      <p:to>
                                        <p:strVal val="visible"/>
                                      </p:to>
                                    </p:set>
                                    <p:animEffect transition="in" filter="fade">
                                      <p:cBhvr>
                                        <p:cTn id="59" dur="500"/>
                                        <p:tgtEl>
                                          <p:spTgt spid="24">
                                            <p:txEl>
                                              <p:pRg st="0" end="0"/>
                                            </p:txEl>
                                          </p:spTgt>
                                        </p:tgtEl>
                                      </p:cBhvr>
                                    </p:animEffect>
                                  </p:childTnLst>
                                </p:cTn>
                              </p:par>
                              <p:par>
                                <p:cTn id="60" presetID="42" presetClass="entr" presetSubtype="0" fill="hold" grpId="0" nodeType="withEffect">
                                  <p:stCondLst>
                                    <p:cond delay="200"/>
                                  </p:stCondLst>
                                  <p:childTnLst>
                                    <p:set>
                                      <p:cBhvr>
                                        <p:cTn id="61" dur="1" fill="hold">
                                          <p:stCondLst>
                                            <p:cond delay="0"/>
                                          </p:stCondLst>
                                        </p:cTn>
                                        <p:tgtEl>
                                          <p:spTgt spid="25">
                                            <p:txEl>
                                              <p:pRg st="0" end="0"/>
                                            </p:txEl>
                                          </p:spTgt>
                                        </p:tgtEl>
                                        <p:attrNameLst>
                                          <p:attrName>style.visibility</p:attrName>
                                        </p:attrNameLst>
                                      </p:cBhvr>
                                      <p:to>
                                        <p:strVal val="visible"/>
                                      </p:to>
                                    </p:set>
                                    <p:animEffect transition="in" filter="fade">
                                      <p:cBhvr>
                                        <p:cTn id="62" dur="400"/>
                                        <p:tgtEl>
                                          <p:spTgt spid="25">
                                            <p:txEl>
                                              <p:pRg st="0" end="0"/>
                                            </p:txEl>
                                          </p:spTgt>
                                        </p:tgtEl>
                                      </p:cBhvr>
                                    </p:animEffect>
                                    <p:anim calcmode="lin" valueType="num">
                                      <p:cBhvr>
                                        <p:cTn id="63" dur="4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64" dur="400" fill="hold"/>
                                        <p:tgtEl>
                                          <p:spTgt spid="25">
                                            <p:txEl>
                                              <p:pRg st="0" end="0"/>
                                            </p:txEl>
                                          </p:spTgt>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00"/>
                                  </p:stCondLst>
                                  <p:childTnLst>
                                    <p:set>
                                      <p:cBhvr>
                                        <p:cTn id="66" dur="1" fill="hold">
                                          <p:stCondLst>
                                            <p:cond delay="0"/>
                                          </p:stCondLst>
                                        </p:cTn>
                                        <p:tgtEl>
                                          <p:spTgt spid="26">
                                            <p:txEl>
                                              <p:pRg st="0" end="0"/>
                                            </p:txEl>
                                          </p:spTgt>
                                        </p:tgtEl>
                                        <p:attrNameLst>
                                          <p:attrName>style.visibility</p:attrName>
                                        </p:attrNameLst>
                                      </p:cBhvr>
                                      <p:to>
                                        <p:strVal val="visible"/>
                                      </p:to>
                                    </p:set>
                                    <p:animEffect transition="in" filter="fade">
                                      <p:cBhvr>
                                        <p:cTn id="67" dur="500"/>
                                        <p:tgtEl>
                                          <p:spTgt spid="26">
                                            <p:txEl>
                                              <p:pRg st="0" end="0"/>
                                            </p:txEl>
                                          </p:spTgt>
                                        </p:tgtEl>
                                      </p:cBhvr>
                                    </p:animEffect>
                                    <p:anim calcmode="lin" valueType="num">
                                      <p:cBhvr>
                                        <p:cTn id="68"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69" dur="500" fill="hold"/>
                                        <p:tgtEl>
                                          <p:spTgt spid="26">
                                            <p:txEl>
                                              <p:pRg st="0" end="0"/>
                                            </p:txEl>
                                          </p:spTgt>
                                        </p:tgtEl>
                                        <p:attrNameLst>
                                          <p:attrName>ppt_y</p:attrName>
                                        </p:attrNameLst>
                                      </p:cBhvr>
                                      <p:tavLst>
                                        <p:tav tm="0">
                                          <p:val>
                                            <p:strVal val="#ppt_y+.1"/>
                                          </p:val>
                                        </p:tav>
                                        <p:tav tm="100000">
                                          <p:val>
                                            <p:strVal val="#ppt_y"/>
                                          </p:val>
                                        </p:tav>
                                      </p:tavLst>
                                    </p:anim>
                                  </p:childTnLst>
                                </p:cTn>
                              </p:par>
                              <p:par>
                                <p:cTn id="70" presetID="10" presetClass="entr" presetSubtype="0" fill="hold" grpId="0" nodeType="withEffect">
                                  <p:stCondLst>
                                    <p:cond delay="800"/>
                                  </p:stCondLst>
                                  <p:childTnLst>
                                    <p:set>
                                      <p:cBhvr>
                                        <p:cTn id="71" dur="1" fill="hold">
                                          <p:stCondLst>
                                            <p:cond delay="0"/>
                                          </p:stCondLst>
                                        </p:cTn>
                                        <p:tgtEl>
                                          <p:spTgt spid="27">
                                            <p:txEl>
                                              <p:pRg st="0" end="0"/>
                                            </p:txEl>
                                          </p:spTgt>
                                        </p:tgtEl>
                                        <p:attrNameLst>
                                          <p:attrName>style.visibility</p:attrName>
                                        </p:attrNameLst>
                                      </p:cBhvr>
                                      <p:to>
                                        <p:strVal val="visible"/>
                                      </p:to>
                                    </p:set>
                                    <p:animEffect transition="in" filter="fade">
                                      <p:cBhvr>
                                        <p:cTn id="72" dur="500"/>
                                        <p:tgtEl>
                                          <p:spTgt spid="27">
                                            <p:txEl>
                                              <p:pRg st="0" end="0"/>
                                            </p:txEl>
                                          </p:spTgt>
                                        </p:tgtEl>
                                      </p:cBhvr>
                                    </p:animEffect>
                                  </p:childTnLst>
                                </p:cTn>
                              </p:par>
                              <p:par>
                                <p:cTn id="73" presetID="42" presetClass="entr" presetSubtype="0" fill="hold" grpId="0" nodeType="withEffect">
                                  <p:stCondLst>
                                    <p:cond delay="200"/>
                                  </p:stCondLst>
                                  <p:childTnLst>
                                    <p:set>
                                      <p:cBhvr>
                                        <p:cTn id="74" dur="1" fill="hold">
                                          <p:stCondLst>
                                            <p:cond delay="0"/>
                                          </p:stCondLst>
                                        </p:cTn>
                                        <p:tgtEl>
                                          <p:spTgt spid="28">
                                            <p:txEl>
                                              <p:pRg st="0" end="0"/>
                                            </p:txEl>
                                          </p:spTgt>
                                        </p:tgtEl>
                                        <p:attrNameLst>
                                          <p:attrName>style.visibility</p:attrName>
                                        </p:attrNameLst>
                                      </p:cBhvr>
                                      <p:to>
                                        <p:strVal val="visible"/>
                                      </p:to>
                                    </p:set>
                                    <p:animEffect transition="in" filter="fade">
                                      <p:cBhvr>
                                        <p:cTn id="75" dur="400"/>
                                        <p:tgtEl>
                                          <p:spTgt spid="28">
                                            <p:txEl>
                                              <p:pRg st="0" end="0"/>
                                            </p:txEl>
                                          </p:spTgt>
                                        </p:tgtEl>
                                      </p:cBhvr>
                                    </p:animEffect>
                                    <p:anim calcmode="lin" valueType="num">
                                      <p:cBhvr>
                                        <p:cTn id="76" dur="4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77" dur="400" fill="hold"/>
                                        <p:tgtEl>
                                          <p:spTgt spid="28">
                                            <p:txEl>
                                              <p:pRg st="0" end="0"/>
                                            </p:txEl>
                                          </p:spTgt>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200"/>
                                  </p:stCondLst>
                                  <p:childTnLst>
                                    <p:set>
                                      <p:cBhvr>
                                        <p:cTn id="79" dur="1" fill="hold">
                                          <p:stCondLst>
                                            <p:cond delay="0"/>
                                          </p:stCondLst>
                                        </p:cTn>
                                        <p:tgtEl>
                                          <p:spTgt spid="29">
                                            <p:txEl>
                                              <p:pRg st="0" end="0"/>
                                            </p:txEl>
                                          </p:spTgt>
                                        </p:tgtEl>
                                        <p:attrNameLst>
                                          <p:attrName>style.visibility</p:attrName>
                                        </p:attrNameLst>
                                      </p:cBhvr>
                                      <p:to>
                                        <p:strVal val="visible"/>
                                      </p:to>
                                    </p:set>
                                    <p:animEffect transition="in" filter="fade">
                                      <p:cBhvr>
                                        <p:cTn id="80" dur="500"/>
                                        <p:tgtEl>
                                          <p:spTgt spid="29">
                                            <p:txEl>
                                              <p:pRg st="0" end="0"/>
                                            </p:txEl>
                                          </p:spTgt>
                                        </p:tgtEl>
                                      </p:cBhvr>
                                    </p:animEffect>
                                    <p:anim calcmode="lin" valueType="num">
                                      <p:cBhvr>
                                        <p:cTn id="81"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82" dur="500" fill="hold"/>
                                        <p:tgtEl>
                                          <p:spTgt spid="29">
                                            <p:txEl>
                                              <p:pRg st="0" end="0"/>
                                            </p:txEl>
                                          </p:spTgt>
                                        </p:tgtEl>
                                        <p:attrNameLst>
                                          <p:attrName>ppt_y</p:attrName>
                                        </p:attrNameLst>
                                      </p:cBhvr>
                                      <p:tavLst>
                                        <p:tav tm="0">
                                          <p:val>
                                            <p:strVal val="#ppt_y+.1"/>
                                          </p:val>
                                        </p:tav>
                                        <p:tav tm="100000">
                                          <p:val>
                                            <p:strVal val="#ppt_y"/>
                                          </p:val>
                                        </p:tav>
                                      </p:tavLst>
                                    </p:anim>
                                  </p:childTnLst>
                                </p:cTn>
                              </p:par>
                              <p:par>
                                <p:cTn id="83" presetID="10" presetClass="entr" presetSubtype="0" fill="hold" grpId="0" nodeType="withEffect">
                                  <p:stCondLst>
                                    <p:cond delay="800"/>
                                  </p:stCondLst>
                                  <p:childTnLst>
                                    <p:set>
                                      <p:cBhvr>
                                        <p:cTn id="84" dur="1" fill="hold">
                                          <p:stCondLst>
                                            <p:cond delay="0"/>
                                          </p:stCondLst>
                                        </p:cTn>
                                        <p:tgtEl>
                                          <p:spTgt spid="30">
                                            <p:txEl>
                                              <p:pRg st="0" end="0"/>
                                            </p:txEl>
                                          </p:spTgt>
                                        </p:tgtEl>
                                        <p:attrNameLst>
                                          <p:attrName>style.visibility</p:attrName>
                                        </p:attrNameLst>
                                      </p:cBhvr>
                                      <p:to>
                                        <p:strVal val="visible"/>
                                      </p:to>
                                    </p:set>
                                    <p:animEffect transition="in" filter="fade">
                                      <p:cBhvr>
                                        <p:cTn id="85" dur="500"/>
                                        <p:tgtEl>
                                          <p:spTgt spid="30">
                                            <p:txEl>
                                              <p:pRg st="0" end="0"/>
                                            </p:txEl>
                                          </p:spTgt>
                                        </p:tgtEl>
                                      </p:cBhvr>
                                    </p:animEffect>
                                  </p:childTnLst>
                                </p:cTn>
                              </p:par>
                              <p:par>
                                <p:cTn id="86" presetID="42" presetClass="entr" presetSubtype="0" fill="hold" grpId="0" nodeType="withEffect">
                                  <p:stCondLst>
                                    <p:cond delay="200"/>
                                  </p:stCondLst>
                                  <p:childTnLst>
                                    <p:set>
                                      <p:cBhvr>
                                        <p:cTn id="87" dur="1" fill="hold">
                                          <p:stCondLst>
                                            <p:cond delay="0"/>
                                          </p:stCondLst>
                                        </p:cTn>
                                        <p:tgtEl>
                                          <p:spTgt spid="31">
                                            <p:txEl>
                                              <p:pRg st="0" end="0"/>
                                            </p:txEl>
                                          </p:spTgt>
                                        </p:tgtEl>
                                        <p:attrNameLst>
                                          <p:attrName>style.visibility</p:attrName>
                                        </p:attrNameLst>
                                      </p:cBhvr>
                                      <p:to>
                                        <p:strVal val="visible"/>
                                      </p:to>
                                    </p:set>
                                    <p:animEffect transition="in" filter="fade">
                                      <p:cBhvr>
                                        <p:cTn id="88" dur="400"/>
                                        <p:tgtEl>
                                          <p:spTgt spid="31">
                                            <p:txEl>
                                              <p:pRg st="0" end="0"/>
                                            </p:txEl>
                                          </p:spTgt>
                                        </p:tgtEl>
                                      </p:cBhvr>
                                    </p:animEffect>
                                    <p:anim calcmode="lin" valueType="num">
                                      <p:cBhvr>
                                        <p:cTn id="89" dur="4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90" dur="400" fill="hold"/>
                                        <p:tgtEl>
                                          <p:spTgt spid="31">
                                            <p:txEl>
                                              <p:pRg st="0" end="0"/>
                                            </p:txEl>
                                          </p:spTgt>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200"/>
                                  </p:stCondLst>
                                  <p:childTnLst>
                                    <p:set>
                                      <p:cBhvr>
                                        <p:cTn id="92" dur="1" fill="hold">
                                          <p:stCondLst>
                                            <p:cond delay="0"/>
                                          </p:stCondLst>
                                        </p:cTn>
                                        <p:tgtEl>
                                          <p:spTgt spid="32">
                                            <p:txEl>
                                              <p:pRg st="0" end="0"/>
                                            </p:txEl>
                                          </p:spTgt>
                                        </p:tgtEl>
                                        <p:attrNameLst>
                                          <p:attrName>style.visibility</p:attrName>
                                        </p:attrNameLst>
                                      </p:cBhvr>
                                      <p:to>
                                        <p:strVal val="visible"/>
                                      </p:to>
                                    </p:set>
                                    <p:animEffect transition="in" filter="fade">
                                      <p:cBhvr>
                                        <p:cTn id="93" dur="500"/>
                                        <p:tgtEl>
                                          <p:spTgt spid="32">
                                            <p:txEl>
                                              <p:pRg st="0" end="0"/>
                                            </p:txEl>
                                          </p:spTgt>
                                        </p:tgtEl>
                                      </p:cBhvr>
                                    </p:animEffect>
                                    <p:anim calcmode="lin" valueType="num">
                                      <p:cBhvr>
                                        <p:cTn id="94"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95" dur="500" fill="hold"/>
                                        <p:tgtEl>
                                          <p:spTgt spid="32">
                                            <p:txEl>
                                              <p:pRg st="0" end="0"/>
                                            </p:txEl>
                                          </p:spTgt>
                                        </p:tgtEl>
                                        <p:attrNameLst>
                                          <p:attrName>ppt_y</p:attrName>
                                        </p:attrNameLst>
                                      </p:cBhvr>
                                      <p:tavLst>
                                        <p:tav tm="0">
                                          <p:val>
                                            <p:strVal val="#ppt_y+.1"/>
                                          </p:val>
                                        </p:tav>
                                        <p:tav tm="100000">
                                          <p:val>
                                            <p:strVal val="#ppt_y"/>
                                          </p:val>
                                        </p:tav>
                                      </p:tavLst>
                                    </p:anim>
                                  </p:childTnLst>
                                </p:cTn>
                              </p:par>
                            </p:childTnLst>
                          </p:cTn>
                        </p:par>
                        <p:par>
                          <p:cTn id="96" fill="hold">
                            <p:stCondLst>
                              <p:cond delay="500"/>
                            </p:stCondLst>
                            <p:childTnLst>
                              <p:par>
                                <p:cTn id="97" presetID="53" presetClass="entr" presetSubtype="16" fill="hold" grpId="0" nodeType="afterEffect">
                                  <p:stCondLst>
                                    <p:cond delay="0"/>
                                  </p:stCondLst>
                                  <p:childTnLst>
                                    <p:set>
                                      <p:cBhvr>
                                        <p:cTn id="98" dur="1" fill="hold">
                                          <p:stCondLst>
                                            <p:cond delay="0"/>
                                          </p:stCondLst>
                                        </p:cTn>
                                        <p:tgtEl>
                                          <p:spTgt spid="37"/>
                                        </p:tgtEl>
                                        <p:attrNameLst>
                                          <p:attrName>style.visibility</p:attrName>
                                        </p:attrNameLst>
                                      </p:cBhvr>
                                      <p:to>
                                        <p:strVal val="visible"/>
                                      </p:to>
                                    </p:set>
                                    <p:anim calcmode="lin" valueType="num">
                                      <p:cBhvr>
                                        <p:cTn id="99" dur="200" fill="hold"/>
                                        <p:tgtEl>
                                          <p:spTgt spid="37"/>
                                        </p:tgtEl>
                                        <p:attrNameLst>
                                          <p:attrName>ppt_w</p:attrName>
                                        </p:attrNameLst>
                                      </p:cBhvr>
                                      <p:tavLst>
                                        <p:tav tm="0">
                                          <p:val>
                                            <p:fltVal val="0"/>
                                          </p:val>
                                        </p:tav>
                                        <p:tav tm="100000">
                                          <p:val>
                                            <p:strVal val="#ppt_w"/>
                                          </p:val>
                                        </p:tav>
                                      </p:tavLst>
                                    </p:anim>
                                    <p:anim calcmode="lin" valueType="num">
                                      <p:cBhvr>
                                        <p:cTn id="100" dur="200" fill="hold"/>
                                        <p:tgtEl>
                                          <p:spTgt spid="37"/>
                                        </p:tgtEl>
                                        <p:attrNameLst>
                                          <p:attrName>ppt_h</p:attrName>
                                        </p:attrNameLst>
                                      </p:cBhvr>
                                      <p:tavLst>
                                        <p:tav tm="0">
                                          <p:val>
                                            <p:fltVal val="0"/>
                                          </p:val>
                                        </p:tav>
                                        <p:tav tm="100000">
                                          <p:val>
                                            <p:strVal val="#ppt_h"/>
                                          </p:val>
                                        </p:tav>
                                      </p:tavLst>
                                    </p:anim>
                                    <p:animEffect transition="in" filter="fade">
                                      <p:cBhvr>
                                        <p:cTn id="101" dur="200"/>
                                        <p:tgtEl>
                                          <p:spTgt spid="37"/>
                                        </p:tgtEl>
                                      </p:cBhvr>
                                    </p:animEffect>
                                  </p:childTnLst>
                                </p:cTn>
                              </p:par>
                            </p:childTnLst>
                          </p:cTn>
                        </p:par>
                        <p:par>
                          <p:cTn id="102" fill="hold">
                            <p:stCondLst>
                              <p:cond delay="1000"/>
                            </p:stCondLst>
                            <p:childTnLst>
                              <p:par>
                                <p:cTn id="103" presetID="53" presetClass="entr" presetSubtype="16" fill="hold" grpId="0" nodeType="afterEffect">
                                  <p:stCondLst>
                                    <p:cond delay="0"/>
                                  </p:stCondLst>
                                  <p:childTnLst>
                                    <p:set>
                                      <p:cBhvr>
                                        <p:cTn id="104" dur="1" fill="hold">
                                          <p:stCondLst>
                                            <p:cond delay="0"/>
                                          </p:stCondLst>
                                        </p:cTn>
                                        <p:tgtEl>
                                          <p:spTgt spid="38"/>
                                        </p:tgtEl>
                                        <p:attrNameLst>
                                          <p:attrName>style.visibility</p:attrName>
                                        </p:attrNameLst>
                                      </p:cBhvr>
                                      <p:to>
                                        <p:strVal val="visible"/>
                                      </p:to>
                                    </p:set>
                                    <p:anim calcmode="lin" valueType="num">
                                      <p:cBhvr>
                                        <p:cTn id="105" dur="200" fill="hold"/>
                                        <p:tgtEl>
                                          <p:spTgt spid="38"/>
                                        </p:tgtEl>
                                        <p:attrNameLst>
                                          <p:attrName>ppt_w</p:attrName>
                                        </p:attrNameLst>
                                      </p:cBhvr>
                                      <p:tavLst>
                                        <p:tav tm="0">
                                          <p:val>
                                            <p:fltVal val="0"/>
                                          </p:val>
                                        </p:tav>
                                        <p:tav tm="100000">
                                          <p:val>
                                            <p:strVal val="#ppt_w"/>
                                          </p:val>
                                        </p:tav>
                                      </p:tavLst>
                                    </p:anim>
                                    <p:anim calcmode="lin" valueType="num">
                                      <p:cBhvr>
                                        <p:cTn id="106" dur="200" fill="hold"/>
                                        <p:tgtEl>
                                          <p:spTgt spid="38"/>
                                        </p:tgtEl>
                                        <p:attrNameLst>
                                          <p:attrName>ppt_h</p:attrName>
                                        </p:attrNameLst>
                                      </p:cBhvr>
                                      <p:tavLst>
                                        <p:tav tm="0">
                                          <p:val>
                                            <p:fltVal val="0"/>
                                          </p:val>
                                        </p:tav>
                                        <p:tav tm="100000">
                                          <p:val>
                                            <p:strVal val="#ppt_h"/>
                                          </p:val>
                                        </p:tav>
                                      </p:tavLst>
                                    </p:anim>
                                    <p:animEffect transition="in" filter="fade">
                                      <p:cBhvr>
                                        <p:cTn id="107" dur="200"/>
                                        <p:tgtEl>
                                          <p:spTgt spid="38"/>
                                        </p:tgtEl>
                                      </p:cBhvr>
                                    </p:animEffect>
                                  </p:childTnLst>
                                </p:cTn>
                              </p:par>
                            </p:childTnLst>
                          </p:cTn>
                        </p:par>
                        <p:par>
                          <p:cTn id="108" fill="hold">
                            <p:stCondLst>
                              <p:cond delay="1500"/>
                            </p:stCondLst>
                            <p:childTnLst>
                              <p:par>
                                <p:cTn id="109" presetID="53" presetClass="entr" presetSubtype="16" fill="hold" grpId="0" nodeType="afterEffect">
                                  <p:stCondLst>
                                    <p:cond delay="0"/>
                                  </p:stCondLst>
                                  <p:childTnLst>
                                    <p:set>
                                      <p:cBhvr>
                                        <p:cTn id="110" dur="1" fill="hold">
                                          <p:stCondLst>
                                            <p:cond delay="0"/>
                                          </p:stCondLst>
                                        </p:cTn>
                                        <p:tgtEl>
                                          <p:spTgt spid="39"/>
                                        </p:tgtEl>
                                        <p:attrNameLst>
                                          <p:attrName>style.visibility</p:attrName>
                                        </p:attrNameLst>
                                      </p:cBhvr>
                                      <p:to>
                                        <p:strVal val="visible"/>
                                      </p:to>
                                    </p:set>
                                    <p:anim calcmode="lin" valueType="num">
                                      <p:cBhvr>
                                        <p:cTn id="111" dur="200" fill="hold"/>
                                        <p:tgtEl>
                                          <p:spTgt spid="39"/>
                                        </p:tgtEl>
                                        <p:attrNameLst>
                                          <p:attrName>ppt_w</p:attrName>
                                        </p:attrNameLst>
                                      </p:cBhvr>
                                      <p:tavLst>
                                        <p:tav tm="0">
                                          <p:val>
                                            <p:fltVal val="0"/>
                                          </p:val>
                                        </p:tav>
                                        <p:tav tm="100000">
                                          <p:val>
                                            <p:strVal val="#ppt_w"/>
                                          </p:val>
                                        </p:tav>
                                      </p:tavLst>
                                    </p:anim>
                                    <p:anim calcmode="lin" valueType="num">
                                      <p:cBhvr>
                                        <p:cTn id="112" dur="200" fill="hold"/>
                                        <p:tgtEl>
                                          <p:spTgt spid="39"/>
                                        </p:tgtEl>
                                        <p:attrNameLst>
                                          <p:attrName>ppt_h</p:attrName>
                                        </p:attrNameLst>
                                      </p:cBhvr>
                                      <p:tavLst>
                                        <p:tav tm="0">
                                          <p:val>
                                            <p:fltVal val="0"/>
                                          </p:val>
                                        </p:tav>
                                        <p:tav tm="100000">
                                          <p:val>
                                            <p:strVal val="#ppt_h"/>
                                          </p:val>
                                        </p:tav>
                                      </p:tavLst>
                                    </p:anim>
                                    <p:animEffect transition="in" filter="fade">
                                      <p:cBhvr>
                                        <p:cTn id="113" dur="200"/>
                                        <p:tgtEl>
                                          <p:spTgt spid="39"/>
                                        </p:tgtEl>
                                      </p:cBhvr>
                                    </p:animEffect>
                                  </p:childTnLst>
                                </p:cTn>
                              </p:par>
                            </p:childTnLst>
                          </p:cTn>
                        </p:par>
                        <p:par>
                          <p:cTn id="114" fill="hold">
                            <p:stCondLst>
                              <p:cond delay="2000"/>
                            </p:stCondLst>
                            <p:childTnLst>
                              <p:par>
                                <p:cTn id="115" presetID="53" presetClass="entr" presetSubtype="16" fill="hold" grpId="0" nodeType="afterEffect">
                                  <p:stCondLst>
                                    <p:cond delay="0"/>
                                  </p:stCondLst>
                                  <p:childTnLst>
                                    <p:set>
                                      <p:cBhvr>
                                        <p:cTn id="116" dur="1" fill="hold">
                                          <p:stCondLst>
                                            <p:cond delay="0"/>
                                          </p:stCondLst>
                                        </p:cTn>
                                        <p:tgtEl>
                                          <p:spTgt spid="40"/>
                                        </p:tgtEl>
                                        <p:attrNameLst>
                                          <p:attrName>style.visibility</p:attrName>
                                        </p:attrNameLst>
                                      </p:cBhvr>
                                      <p:to>
                                        <p:strVal val="visible"/>
                                      </p:to>
                                    </p:set>
                                    <p:anim calcmode="lin" valueType="num">
                                      <p:cBhvr>
                                        <p:cTn id="117" dur="200" fill="hold"/>
                                        <p:tgtEl>
                                          <p:spTgt spid="40"/>
                                        </p:tgtEl>
                                        <p:attrNameLst>
                                          <p:attrName>ppt_w</p:attrName>
                                        </p:attrNameLst>
                                      </p:cBhvr>
                                      <p:tavLst>
                                        <p:tav tm="0">
                                          <p:val>
                                            <p:fltVal val="0"/>
                                          </p:val>
                                        </p:tav>
                                        <p:tav tm="100000">
                                          <p:val>
                                            <p:strVal val="#ppt_w"/>
                                          </p:val>
                                        </p:tav>
                                      </p:tavLst>
                                    </p:anim>
                                    <p:anim calcmode="lin" valueType="num">
                                      <p:cBhvr>
                                        <p:cTn id="118" dur="200" fill="hold"/>
                                        <p:tgtEl>
                                          <p:spTgt spid="40"/>
                                        </p:tgtEl>
                                        <p:attrNameLst>
                                          <p:attrName>ppt_h</p:attrName>
                                        </p:attrNameLst>
                                      </p:cBhvr>
                                      <p:tavLst>
                                        <p:tav tm="0">
                                          <p:val>
                                            <p:fltVal val="0"/>
                                          </p:val>
                                        </p:tav>
                                        <p:tav tm="100000">
                                          <p:val>
                                            <p:strVal val="#ppt_h"/>
                                          </p:val>
                                        </p:tav>
                                      </p:tavLst>
                                    </p:anim>
                                    <p:animEffect transition="in" filter="fade">
                                      <p:cBhvr>
                                        <p:cTn id="119" dur="200"/>
                                        <p:tgtEl>
                                          <p:spTgt spid="40"/>
                                        </p:tgtEl>
                                      </p:cBhvr>
                                    </p:animEffect>
                                  </p:childTnLst>
                                </p:cTn>
                              </p:par>
                            </p:childTnLst>
                          </p:cTn>
                        </p:par>
                        <p:par>
                          <p:cTn id="120" fill="hold">
                            <p:stCondLst>
                              <p:cond delay="2500"/>
                            </p:stCondLst>
                            <p:childTnLst>
                              <p:par>
                                <p:cTn id="121" presetID="53" presetClass="entr" presetSubtype="16" fill="hold" grpId="0" nodeType="afterEffect">
                                  <p:stCondLst>
                                    <p:cond delay="0"/>
                                  </p:stCondLst>
                                  <p:childTnLst>
                                    <p:set>
                                      <p:cBhvr>
                                        <p:cTn id="122" dur="1" fill="hold">
                                          <p:stCondLst>
                                            <p:cond delay="0"/>
                                          </p:stCondLst>
                                        </p:cTn>
                                        <p:tgtEl>
                                          <p:spTgt spid="41"/>
                                        </p:tgtEl>
                                        <p:attrNameLst>
                                          <p:attrName>style.visibility</p:attrName>
                                        </p:attrNameLst>
                                      </p:cBhvr>
                                      <p:to>
                                        <p:strVal val="visible"/>
                                      </p:to>
                                    </p:set>
                                    <p:anim calcmode="lin" valueType="num">
                                      <p:cBhvr>
                                        <p:cTn id="123" dur="200" fill="hold"/>
                                        <p:tgtEl>
                                          <p:spTgt spid="41"/>
                                        </p:tgtEl>
                                        <p:attrNameLst>
                                          <p:attrName>ppt_w</p:attrName>
                                        </p:attrNameLst>
                                      </p:cBhvr>
                                      <p:tavLst>
                                        <p:tav tm="0">
                                          <p:val>
                                            <p:fltVal val="0"/>
                                          </p:val>
                                        </p:tav>
                                        <p:tav tm="100000">
                                          <p:val>
                                            <p:strVal val="#ppt_w"/>
                                          </p:val>
                                        </p:tav>
                                      </p:tavLst>
                                    </p:anim>
                                    <p:anim calcmode="lin" valueType="num">
                                      <p:cBhvr>
                                        <p:cTn id="124" dur="200" fill="hold"/>
                                        <p:tgtEl>
                                          <p:spTgt spid="41"/>
                                        </p:tgtEl>
                                        <p:attrNameLst>
                                          <p:attrName>ppt_h</p:attrName>
                                        </p:attrNameLst>
                                      </p:cBhvr>
                                      <p:tavLst>
                                        <p:tav tm="0">
                                          <p:val>
                                            <p:fltVal val="0"/>
                                          </p:val>
                                        </p:tav>
                                        <p:tav tm="100000">
                                          <p:val>
                                            <p:strVal val="#ppt_h"/>
                                          </p:val>
                                        </p:tav>
                                      </p:tavLst>
                                    </p:anim>
                                    <p:animEffect transition="in" filter="fade">
                                      <p:cBhvr>
                                        <p:cTn id="125" dur="200"/>
                                        <p:tgtEl>
                                          <p:spTgt spid="41"/>
                                        </p:tgtEl>
                                      </p:cBhvr>
                                    </p:animEffect>
                                  </p:childTnLst>
                                </p:cTn>
                              </p:par>
                            </p:childTnLst>
                          </p:cTn>
                        </p:par>
                        <p:par>
                          <p:cTn id="126" fill="hold">
                            <p:stCondLst>
                              <p:cond delay="3000"/>
                            </p:stCondLst>
                            <p:childTnLst>
                              <p:par>
                                <p:cTn id="127" presetID="53" presetClass="entr" presetSubtype="16" fill="hold" grpId="0" nodeType="afterEffect">
                                  <p:stCondLst>
                                    <p:cond delay="0"/>
                                  </p:stCondLst>
                                  <p:childTnLst>
                                    <p:set>
                                      <p:cBhvr>
                                        <p:cTn id="128" dur="1" fill="hold">
                                          <p:stCondLst>
                                            <p:cond delay="0"/>
                                          </p:stCondLst>
                                        </p:cTn>
                                        <p:tgtEl>
                                          <p:spTgt spid="42"/>
                                        </p:tgtEl>
                                        <p:attrNameLst>
                                          <p:attrName>style.visibility</p:attrName>
                                        </p:attrNameLst>
                                      </p:cBhvr>
                                      <p:to>
                                        <p:strVal val="visible"/>
                                      </p:to>
                                    </p:set>
                                    <p:anim calcmode="lin" valueType="num">
                                      <p:cBhvr>
                                        <p:cTn id="129" dur="200" fill="hold"/>
                                        <p:tgtEl>
                                          <p:spTgt spid="42"/>
                                        </p:tgtEl>
                                        <p:attrNameLst>
                                          <p:attrName>ppt_w</p:attrName>
                                        </p:attrNameLst>
                                      </p:cBhvr>
                                      <p:tavLst>
                                        <p:tav tm="0">
                                          <p:val>
                                            <p:fltVal val="0"/>
                                          </p:val>
                                        </p:tav>
                                        <p:tav tm="100000">
                                          <p:val>
                                            <p:strVal val="#ppt_w"/>
                                          </p:val>
                                        </p:tav>
                                      </p:tavLst>
                                    </p:anim>
                                    <p:anim calcmode="lin" valueType="num">
                                      <p:cBhvr>
                                        <p:cTn id="130" dur="200" fill="hold"/>
                                        <p:tgtEl>
                                          <p:spTgt spid="42"/>
                                        </p:tgtEl>
                                        <p:attrNameLst>
                                          <p:attrName>ppt_h</p:attrName>
                                        </p:attrNameLst>
                                      </p:cBhvr>
                                      <p:tavLst>
                                        <p:tav tm="0">
                                          <p:val>
                                            <p:fltVal val="0"/>
                                          </p:val>
                                        </p:tav>
                                        <p:tav tm="100000">
                                          <p:val>
                                            <p:strVal val="#ppt_h"/>
                                          </p:val>
                                        </p:tav>
                                      </p:tavLst>
                                    </p:anim>
                                    <p:animEffect transition="in" filter="fade">
                                      <p:cBhvr>
                                        <p:cTn id="131" dur="2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42" presetClass="entr" presetSubtype="0" fill="hold" nodeType="withEffect">
                  <p:stCondLst>
                    <p:cond delay="2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anim calcmode="lin" valueType="num">
                      <p:cBhvr>
                        <p:cTn dur="500" fill="hold"/>
                        <p:tgtEl>
                          <p:spTgt spid="7"/>
                        </p:tgtEl>
                        <p:attrNameLst>
                          <p:attrName>ppt_x</p:attrName>
                        </p:attrNameLst>
                      </p:cBhvr>
                      <p:tavLst>
                        <p:tav tm="0">
                          <p:val>
                            <p:strVal val="#ppt_x"/>
                          </p:val>
                        </p:tav>
                        <p:tav tm="100000">
                          <p:val>
                            <p:strVal val="#ppt_x"/>
                          </p:val>
                        </p:tav>
                      </p:tavLst>
                    </p:anim>
                    <p:anim calcmode="lin" valueType="num">
                      <p:cBhvr>
                        <p:cTn dur="500" fill="hold"/>
                        <p:tgtEl>
                          <p:spTgt spid="7"/>
                        </p:tgtEl>
                        <p:attrNameLst>
                          <p:attrName>ppt_y</p:attrName>
                        </p:attrNameLst>
                      </p:cBhvr>
                      <p:tavLst>
                        <p:tav tm="0">
                          <p:val>
                            <p:strVal val="#ppt_y+.1"/>
                          </p:val>
                        </p:tav>
                        <p:tav tm="100000">
                          <p:val>
                            <p:strVal val="#ppt_y"/>
                          </p:val>
                        </p:tav>
                      </p:tavLst>
                    </p:anim>
                  </p:childTnLst>
                </p:cTn>
              </p:par>
            </p:tnLst>
          </p:tmpl>
        </p:tmplLst>
      </p:bldP>
      <p:bldP spid="18" grpId="0" build="p">
        <p:tmplLst>
          <p:tmpl lvl="1">
            <p:tnLst>
              <p:par>
                <p:cTn presetID="10" presetClass="entr" presetSubtype="0" fill="hold" nodeType="withEffect">
                  <p:stCondLst>
                    <p:cond delay="80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build="p">
        <p:tmplLst>
          <p:tmpl lvl="1">
            <p:tnLst>
              <p:par>
                <p:cTn presetID="42" presetClass="entr" presetSubtype="0" fill="hold" nodeType="withEffect">
                  <p:stCondLst>
                    <p:cond delay="200"/>
                  </p:stCondLst>
                  <p:childTnLst>
                    <p:set>
                      <p:cBhvr>
                        <p:cTn dur="1" fill="hold">
                          <p:stCondLst>
                            <p:cond delay="0"/>
                          </p:stCondLst>
                        </p:cTn>
                        <p:tgtEl>
                          <p:spTgt spid="19"/>
                        </p:tgtEl>
                        <p:attrNameLst>
                          <p:attrName>style.visibility</p:attrName>
                        </p:attrNameLst>
                      </p:cBhvr>
                      <p:to>
                        <p:strVal val="visible"/>
                      </p:to>
                    </p:set>
                    <p:animEffect transition="in" filter="fade">
                      <p:cBhvr>
                        <p:cTn dur="400"/>
                        <p:tgtEl>
                          <p:spTgt spid="19"/>
                        </p:tgtEl>
                      </p:cBhvr>
                    </p:animEffect>
                    <p:anim calcmode="lin" valueType="num">
                      <p:cBhvr>
                        <p:cTn dur="400" fill="hold"/>
                        <p:tgtEl>
                          <p:spTgt spid="19"/>
                        </p:tgtEl>
                        <p:attrNameLst>
                          <p:attrName>ppt_x</p:attrName>
                        </p:attrNameLst>
                      </p:cBhvr>
                      <p:tavLst>
                        <p:tav tm="0">
                          <p:val>
                            <p:strVal val="#ppt_x"/>
                          </p:val>
                        </p:tav>
                        <p:tav tm="100000">
                          <p:val>
                            <p:strVal val="#ppt_x"/>
                          </p:val>
                        </p:tav>
                      </p:tavLst>
                    </p:anim>
                    <p:anim calcmode="lin" valueType="num">
                      <p:cBhvr>
                        <p:cTn dur="400" fill="hold"/>
                        <p:tgtEl>
                          <p:spTgt spid="19"/>
                        </p:tgtEl>
                        <p:attrNameLst>
                          <p:attrName>ppt_y</p:attrName>
                        </p:attrNameLst>
                      </p:cBhvr>
                      <p:tavLst>
                        <p:tav tm="0">
                          <p:val>
                            <p:strVal val="#ppt_y+.1"/>
                          </p:val>
                        </p:tav>
                        <p:tav tm="100000">
                          <p:val>
                            <p:strVal val="#ppt_y"/>
                          </p:val>
                        </p:tav>
                      </p:tavLst>
                    </p:anim>
                  </p:childTnLst>
                </p:cTn>
              </p:par>
            </p:tnLst>
          </p:tmpl>
        </p:tmplLst>
      </p:bldP>
      <p:bldP spid="20" grpId="0" build="p">
        <p:tmplLst>
          <p:tmpl lvl="1">
            <p:tnLst>
              <p:par>
                <p:cTn presetID="42" presetClass="entr" presetSubtype="0"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anim calcmode="lin" valueType="num">
                      <p:cBhvr>
                        <p:cTn dur="500" fill="hold"/>
                        <p:tgtEl>
                          <p:spTgt spid="20"/>
                        </p:tgtEl>
                        <p:attrNameLst>
                          <p:attrName>ppt_x</p:attrName>
                        </p:attrNameLst>
                      </p:cBhvr>
                      <p:tavLst>
                        <p:tav tm="0">
                          <p:val>
                            <p:strVal val="#ppt_x"/>
                          </p:val>
                        </p:tav>
                        <p:tav tm="100000">
                          <p:val>
                            <p:strVal val="#ppt_x"/>
                          </p:val>
                        </p:tav>
                      </p:tavLst>
                    </p:anim>
                    <p:anim calcmode="lin" valueType="num">
                      <p:cBhvr>
                        <p:cTn dur="500" fill="hold"/>
                        <p:tgtEl>
                          <p:spTgt spid="20"/>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10" presetClass="entr" presetSubtype="0" fill="hold" nodeType="withEffect">
                  <p:stCondLst>
                    <p:cond delay="8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42" presetClass="entr" presetSubtype="0"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Effect transition="in" filter="fade">
                      <p:cBhvr>
                        <p:cTn dur="400"/>
                        <p:tgtEl>
                          <p:spTgt spid="22"/>
                        </p:tgtEl>
                      </p:cBhvr>
                    </p:animEffect>
                    <p:anim calcmode="lin" valueType="num">
                      <p:cBhvr>
                        <p:cTn dur="400" fill="hold"/>
                        <p:tgtEl>
                          <p:spTgt spid="22"/>
                        </p:tgtEl>
                        <p:attrNameLst>
                          <p:attrName>ppt_x</p:attrName>
                        </p:attrNameLst>
                      </p:cBhvr>
                      <p:tavLst>
                        <p:tav tm="0">
                          <p:val>
                            <p:strVal val="#ppt_x"/>
                          </p:val>
                        </p:tav>
                        <p:tav tm="100000">
                          <p:val>
                            <p:strVal val="#ppt_x"/>
                          </p:val>
                        </p:tav>
                      </p:tavLst>
                    </p:anim>
                    <p:anim calcmode="lin" valueType="num">
                      <p:cBhvr>
                        <p:cTn dur="400" fill="hold"/>
                        <p:tgtEl>
                          <p:spTgt spid="22"/>
                        </p:tgtEl>
                        <p:attrNameLst>
                          <p:attrName>ppt_y</p:attrName>
                        </p:attrNameLst>
                      </p:cBhvr>
                      <p:tavLst>
                        <p:tav tm="0">
                          <p:val>
                            <p:strVal val="#ppt_y+.1"/>
                          </p:val>
                        </p:tav>
                        <p:tav tm="100000">
                          <p:val>
                            <p:strVal val="#ppt_y"/>
                          </p:val>
                        </p:tav>
                      </p:tavLst>
                    </p:anim>
                  </p:childTnLst>
                </p:cTn>
              </p:par>
            </p:tnLst>
          </p:tmpl>
        </p:tmplLst>
      </p:bldP>
      <p:bldP spid="23" grpId="0" build="p">
        <p:tmplLst>
          <p:tmpl lvl="1">
            <p:tnLst>
              <p:par>
                <p:cTn presetID="42" presetClass="entr" presetSubtype="0" fill="hold" nodeType="withEffect">
                  <p:stCondLst>
                    <p:cond delay="20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anim calcmode="lin" valueType="num">
                      <p:cBhvr>
                        <p:cTn dur="500" fill="hold"/>
                        <p:tgtEl>
                          <p:spTgt spid="23"/>
                        </p:tgtEl>
                        <p:attrNameLst>
                          <p:attrName>ppt_x</p:attrName>
                        </p:attrNameLst>
                      </p:cBhvr>
                      <p:tavLst>
                        <p:tav tm="0">
                          <p:val>
                            <p:strVal val="#ppt_x"/>
                          </p:val>
                        </p:tav>
                        <p:tav tm="100000">
                          <p:val>
                            <p:strVal val="#ppt_x"/>
                          </p:val>
                        </p:tav>
                      </p:tavLst>
                    </p:anim>
                    <p:anim calcmode="lin" valueType="num">
                      <p:cBhvr>
                        <p:cTn dur="500" fill="hold"/>
                        <p:tgtEl>
                          <p:spTgt spid="23"/>
                        </p:tgtEl>
                        <p:attrNameLst>
                          <p:attrName>ppt_y</p:attrName>
                        </p:attrNameLst>
                      </p:cBhvr>
                      <p:tavLst>
                        <p:tav tm="0">
                          <p:val>
                            <p:strVal val="#ppt_y+.1"/>
                          </p:val>
                        </p:tav>
                        <p:tav tm="100000">
                          <p:val>
                            <p:strVal val="#ppt_y"/>
                          </p:val>
                        </p:tav>
                      </p:tavLst>
                    </p:anim>
                  </p:childTnLst>
                </p:cTn>
              </p:par>
            </p:tnLst>
          </p:tmpl>
        </p:tmplLst>
      </p:bldP>
      <p:bldP spid="24" grpId="0" build="p">
        <p:tmplLst>
          <p:tmpl lvl="1">
            <p:tnLst>
              <p:par>
                <p:cTn presetID="10" presetClass="entr" presetSubtype="0" fill="hold" nodeType="withEffect">
                  <p:stCondLst>
                    <p:cond delay="80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build="p">
        <p:tmplLst>
          <p:tmpl lvl="1">
            <p:tnLst>
              <p:par>
                <p:cTn presetID="42" presetClass="entr" presetSubtype="0"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Effect transition="in" filter="fade">
                      <p:cBhvr>
                        <p:cTn dur="400"/>
                        <p:tgtEl>
                          <p:spTgt spid="25"/>
                        </p:tgtEl>
                      </p:cBhvr>
                    </p:animEffect>
                    <p:anim calcmode="lin" valueType="num">
                      <p:cBhvr>
                        <p:cTn dur="400" fill="hold"/>
                        <p:tgtEl>
                          <p:spTgt spid="25"/>
                        </p:tgtEl>
                        <p:attrNameLst>
                          <p:attrName>ppt_x</p:attrName>
                        </p:attrNameLst>
                      </p:cBhvr>
                      <p:tavLst>
                        <p:tav tm="0">
                          <p:val>
                            <p:strVal val="#ppt_x"/>
                          </p:val>
                        </p:tav>
                        <p:tav tm="100000">
                          <p:val>
                            <p:strVal val="#ppt_x"/>
                          </p:val>
                        </p:tav>
                      </p:tavLst>
                    </p:anim>
                    <p:anim calcmode="lin" valueType="num">
                      <p:cBhvr>
                        <p:cTn dur="400" fill="hold"/>
                        <p:tgtEl>
                          <p:spTgt spid="25"/>
                        </p:tgtEl>
                        <p:attrNameLst>
                          <p:attrName>ppt_y</p:attrName>
                        </p:attrNameLst>
                      </p:cBhvr>
                      <p:tavLst>
                        <p:tav tm="0">
                          <p:val>
                            <p:strVal val="#ppt_y+.1"/>
                          </p:val>
                        </p:tav>
                        <p:tav tm="100000">
                          <p:val>
                            <p:strVal val="#ppt_y"/>
                          </p:val>
                        </p:tav>
                      </p:tavLst>
                    </p:anim>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build="p">
        <p:tmplLst>
          <p:tmpl lvl="1">
            <p:tnLst>
              <p:par>
                <p:cTn presetID="42" presetClass="entr" presetSubtype="0"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Effect transition="in" filter="fade">
                      <p:cBhvr>
                        <p:cTn dur="400"/>
                        <p:tgtEl>
                          <p:spTgt spid="28"/>
                        </p:tgtEl>
                      </p:cBhvr>
                    </p:animEffect>
                    <p:anim calcmode="lin" valueType="num">
                      <p:cBhvr>
                        <p:cTn dur="400" fill="hold"/>
                        <p:tgtEl>
                          <p:spTgt spid="28"/>
                        </p:tgtEl>
                        <p:attrNameLst>
                          <p:attrName>ppt_x</p:attrName>
                        </p:attrNameLst>
                      </p:cBhvr>
                      <p:tavLst>
                        <p:tav tm="0">
                          <p:val>
                            <p:strVal val="#ppt_x"/>
                          </p:val>
                        </p:tav>
                        <p:tav tm="100000">
                          <p:val>
                            <p:strVal val="#ppt_x"/>
                          </p:val>
                        </p:tav>
                      </p:tavLst>
                    </p:anim>
                    <p:anim calcmode="lin" valueType="num">
                      <p:cBhvr>
                        <p:cTn dur="400" fill="hold"/>
                        <p:tgtEl>
                          <p:spTgt spid="28"/>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42" presetClass="entr" presetSubtype="0"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anim calcmode="lin" valueType="num">
                      <p:cBhvr>
                        <p:cTn dur="500" fill="hold"/>
                        <p:tgtEl>
                          <p:spTgt spid="29"/>
                        </p:tgtEl>
                        <p:attrNameLst>
                          <p:attrName>ppt_x</p:attrName>
                        </p:attrNameLst>
                      </p:cBhvr>
                      <p:tavLst>
                        <p:tav tm="0">
                          <p:val>
                            <p:strVal val="#ppt_x"/>
                          </p:val>
                        </p:tav>
                        <p:tav tm="100000">
                          <p:val>
                            <p:strVal val="#ppt_x"/>
                          </p:val>
                        </p:tav>
                      </p:tavLst>
                    </p:anim>
                    <p:anim calcmode="lin" valueType="num">
                      <p:cBhvr>
                        <p:cTn dur="500" fill="hold"/>
                        <p:tgtEl>
                          <p:spTgt spid="29"/>
                        </p:tgtEl>
                        <p:attrNameLst>
                          <p:attrName>ppt_y</p:attrName>
                        </p:attrNameLst>
                      </p:cBhvr>
                      <p:tavLst>
                        <p:tav tm="0">
                          <p:val>
                            <p:strVal val="#ppt_y+.1"/>
                          </p:val>
                        </p:tav>
                        <p:tav tm="100000">
                          <p:val>
                            <p:strVal val="#ppt_y"/>
                          </p:val>
                        </p:tav>
                      </p:tavLst>
                    </p:anim>
                  </p:childTnLst>
                </p:cTn>
              </p:par>
            </p:tnLst>
          </p:tmpl>
        </p:tmplLst>
      </p:bldP>
      <p:bldP spid="30" grpId="0" build="p">
        <p:tmplLst>
          <p:tmpl lvl="1">
            <p:tnLst>
              <p:par>
                <p:cTn presetID="10" presetClass="entr" presetSubtype="0" fill="hold" nodeType="withEffect">
                  <p:stCondLst>
                    <p:cond delay="80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Lst>
      </p:bldP>
      <p:bldP spid="31" grpId="0" build="p">
        <p:tmplLst>
          <p:tmpl lvl="1">
            <p:tnLst>
              <p:par>
                <p:cTn presetID="42" presetClass="entr" presetSubtype="0" fill="hold" nodeType="withEffect">
                  <p:stCondLst>
                    <p:cond delay="200"/>
                  </p:stCondLst>
                  <p:childTnLst>
                    <p:set>
                      <p:cBhvr>
                        <p:cTn dur="1" fill="hold">
                          <p:stCondLst>
                            <p:cond delay="0"/>
                          </p:stCondLst>
                        </p:cTn>
                        <p:tgtEl>
                          <p:spTgt spid="31"/>
                        </p:tgtEl>
                        <p:attrNameLst>
                          <p:attrName>style.visibility</p:attrName>
                        </p:attrNameLst>
                      </p:cBhvr>
                      <p:to>
                        <p:strVal val="visible"/>
                      </p:to>
                    </p:set>
                    <p:animEffect transition="in" filter="fade">
                      <p:cBhvr>
                        <p:cTn dur="400"/>
                        <p:tgtEl>
                          <p:spTgt spid="31"/>
                        </p:tgtEl>
                      </p:cBhvr>
                    </p:animEffect>
                    <p:anim calcmode="lin" valueType="num">
                      <p:cBhvr>
                        <p:cTn dur="400" fill="hold"/>
                        <p:tgtEl>
                          <p:spTgt spid="31"/>
                        </p:tgtEl>
                        <p:attrNameLst>
                          <p:attrName>ppt_x</p:attrName>
                        </p:attrNameLst>
                      </p:cBhvr>
                      <p:tavLst>
                        <p:tav tm="0">
                          <p:val>
                            <p:strVal val="#ppt_x"/>
                          </p:val>
                        </p:tav>
                        <p:tav tm="100000">
                          <p:val>
                            <p:strVal val="#ppt_x"/>
                          </p:val>
                        </p:tav>
                      </p:tavLst>
                    </p:anim>
                    <p:anim calcmode="lin" valueType="num">
                      <p:cBhvr>
                        <p:cTn dur="400" fill="hold"/>
                        <p:tgtEl>
                          <p:spTgt spid="31"/>
                        </p:tgtEl>
                        <p:attrNameLst>
                          <p:attrName>ppt_y</p:attrName>
                        </p:attrNameLst>
                      </p:cBhvr>
                      <p:tavLst>
                        <p:tav tm="0">
                          <p:val>
                            <p:strVal val="#ppt_y+.1"/>
                          </p:val>
                        </p:tav>
                        <p:tav tm="100000">
                          <p:val>
                            <p:strVal val="#ppt_y"/>
                          </p:val>
                        </p:tav>
                      </p:tavLst>
                    </p:anim>
                  </p:childTnLst>
                </p:cTn>
              </p:par>
            </p:tnLst>
          </p:tmpl>
        </p:tmplLst>
      </p:bldP>
      <p:bldP spid="32" grpId="0" build="p">
        <p:tmplLst>
          <p:tmpl lvl="1">
            <p:tnLst>
              <p:par>
                <p:cTn presetID="42" presetClass="entr" presetSubtype="0"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anim calcmode="lin" valueType="num">
                      <p:cBhvr>
                        <p:cTn dur="500" fill="hold"/>
                        <p:tgtEl>
                          <p:spTgt spid="32"/>
                        </p:tgtEl>
                        <p:attrNameLst>
                          <p:attrName>ppt_x</p:attrName>
                        </p:attrNameLst>
                      </p:cBhvr>
                      <p:tavLst>
                        <p:tav tm="0">
                          <p:val>
                            <p:strVal val="#ppt_x"/>
                          </p:val>
                        </p:tav>
                        <p:tav tm="100000">
                          <p:val>
                            <p:strVal val="#ppt_x"/>
                          </p:val>
                        </p:tav>
                      </p:tavLst>
                    </p:anim>
                    <p:anim calcmode="lin" valueType="num">
                      <p:cBhvr>
                        <p:cTn dur="500" fill="hold"/>
                        <p:tgtEl>
                          <p:spTgt spid="32"/>
                        </p:tgtEl>
                        <p:attrNameLst>
                          <p:attrName>ppt_y</p:attrName>
                        </p:attrNameLst>
                      </p:cBhvr>
                      <p:tavLst>
                        <p:tav tm="0">
                          <p:val>
                            <p:strVal val="#ppt_y+.1"/>
                          </p:val>
                        </p:tav>
                        <p:tav tm="100000">
                          <p:val>
                            <p:strVal val="#ppt_y"/>
                          </p:val>
                        </p:tav>
                      </p:tavLst>
                    </p:anim>
                  </p:childTnLst>
                </p:cTn>
              </p:par>
            </p:tnLst>
          </p:tmpl>
        </p:tmplLst>
      </p:bldP>
      <p:bldP spid="37" grpId="0" animBg="1"/>
      <p:bldP spid="38" grpId="0" animBg="1"/>
      <p:bldP spid="39" grpId="0" animBg="1"/>
      <p:bldP spid="40" grpId="0" animBg="1"/>
      <p:bldP spid="41" grpId="0" animBg="1"/>
      <p:bldP spid="42"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Right column with dates">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603251" y="21456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5" name="Text Placeholder 7"/>
          <p:cNvSpPr>
            <a:spLocks noGrp="1"/>
          </p:cNvSpPr>
          <p:nvPr>
            <p:ph type="body" sz="quarter" idx="18" hasCustomPrompt="1"/>
          </p:nvPr>
        </p:nvSpPr>
        <p:spPr>
          <a:xfrm>
            <a:off x="1009644" y="152788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Light"/>
                <a:cs typeface="Lato Light"/>
              </a:defRPr>
            </a:lvl1pPr>
          </a:lstStyle>
          <a:p>
            <a:pPr lvl="0"/>
            <a:r>
              <a:rPr lang="es-ES_tradnl" dirty="0" smtClean="0"/>
              <a:t>2000</a:t>
            </a:r>
          </a:p>
        </p:txBody>
      </p:sp>
      <p:sp>
        <p:nvSpPr>
          <p:cNvPr id="7" name="Text Placeholder 7"/>
          <p:cNvSpPr>
            <a:spLocks noGrp="1"/>
          </p:cNvSpPr>
          <p:nvPr>
            <p:ph type="body" sz="quarter" idx="65" hasCustomPrompt="1"/>
          </p:nvPr>
        </p:nvSpPr>
        <p:spPr>
          <a:xfrm>
            <a:off x="603251" y="18988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8" name="Text Placeholder 2"/>
          <p:cNvSpPr>
            <a:spLocks noGrp="1"/>
          </p:cNvSpPr>
          <p:nvPr>
            <p:ph type="body" sz="quarter" idx="66" hasCustomPrompt="1"/>
          </p:nvPr>
        </p:nvSpPr>
        <p:spPr>
          <a:xfrm>
            <a:off x="9215262" y="21456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9" name="Text Placeholder 7"/>
          <p:cNvSpPr>
            <a:spLocks noGrp="1"/>
          </p:cNvSpPr>
          <p:nvPr>
            <p:ph type="body" sz="quarter" idx="67" hasCustomPrompt="1"/>
          </p:nvPr>
        </p:nvSpPr>
        <p:spPr>
          <a:xfrm>
            <a:off x="9621655" y="152788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Light"/>
                <a:cs typeface="Lato Light"/>
              </a:defRPr>
            </a:lvl1pPr>
          </a:lstStyle>
          <a:p>
            <a:pPr lvl="0"/>
            <a:r>
              <a:rPr lang="es-ES_tradnl" dirty="0" smtClean="0"/>
              <a:t>2000</a:t>
            </a:r>
          </a:p>
        </p:txBody>
      </p:sp>
      <p:sp>
        <p:nvSpPr>
          <p:cNvPr id="20" name="Text Placeholder 7"/>
          <p:cNvSpPr>
            <a:spLocks noGrp="1"/>
          </p:cNvSpPr>
          <p:nvPr>
            <p:ph type="body" sz="quarter" idx="68" hasCustomPrompt="1"/>
          </p:nvPr>
        </p:nvSpPr>
        <p:spPr>
          <a:xfrm>
            <a:off x="9215262" y="18988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1" name="Text Placeholder 2"/>
          <p:cNvSpPr>
            <a:spLocks noGrp="1"/>
          </p:cNvSpPr>
          <p:nvPr>
            <p:ph type="body" sz="quarter" idx="69" hasCustomPrompt="1"/>
          </p:nvPr>
        </p:nvSpPr>
        <p:spPr>
          <a:xfrm>
            <a:off x="603251" y="376217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2" name="Text Placeholder 7"/>
          <p:cNvSpPr>
            <a:spLocks noGrp="1"/>
          </p:cNvSpPr>
          <p:nvPr>
            <p:ph type="body" sz="quarter" idx="70" hasCustomPrompt="1"/>
          </p:nvPr>
        </p:nvSpPr>
        <p:spPr>
          <a:xfrm>
            <a:off x="1009644" y="3144408"/>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Light"/>
                <a:cs typeface="Lato Light"/>
              </a:defRPr>
            </a:lvl1pPr>
          </a:lstStyle>
          <a:p>
            <a:pPr lvl="0"/>
            <a:r>
              <a:rPr lang="es-ES_tradnl" dirty="0" smtClean="0"/>
              <a:t>2000</a:t>
            </a:r>
          </a:p>
        </p:txBody>
      </p:sp>
      <p:sp>
        <p:nvSpPr>
          <p:cNvPr id="23" name="Text Placeholder 7"/>
          <p:cNvSpPr>
            <a:spLocks noGrp="1"/>
          </p:cNvSpPr>
          <p:nvPr>
            <p:ph type="body" sz="quarter" idx="71" hasCustomPrompt="1"/>
          </p:nvPr>
        </p:nvSpPr>
        <p:spPr>
          <a:xfrm>
            <a:off x="603251" y="3515357"/>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4" name="Text Placeholder 2"/>
          <p:cNvSpPr>
            <a:spLocks noGrp="1"/>
          </p:cNvSpPr>
          <p:nvPr>
            <p:ph type="body" sz="quarter" idx="72" hasCustomPrompt="1"/>
          </p:nvPr>
        </p:nvSpPr>
        <p:spPr>
          <a:xfrm>
            <a:off x="9215262" y="376217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5" name="Text Placeholder 7"/>
          <p:cNvSpPr>
            <a:spLocks noGrp="1"/>
          </p:cNvSpPr>
          <p:nvPr>
            <p:ph type="body" sz="quarter" idx="73" hasCustomPrompt="1"/>
          </p:nvPr>
        </p:nvSpPr>
        <p:spPr>
          <a:xfrm>
            <a:off x="9621655" y="3144408"/>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Light"/>
                <a:cs typeface="Lato Light"/>
              </a:defRPr>
            </a:lvl1pPr>
          </a:lstStyle>
          <a:p>
            <a:pPr lvl="0"/>
            <a:r>
              <a:rPr lang="es-ES_tradnl" dirty="0" smtClean="0"/>
              <a:t>2000</a:t>
            </a:r>
          </a:p>
        </p:txBody>
      </p:sp>
      <p:sp>
        <p:nvSpPr>
          <p:cNvPr id="26" name="Text Placeholder 7"/>
          <p:cNvSpPr>
            <a:spLocks noGrp="1"/>
          </p:cNvSpPr>
          <p:nvPr>
            <p:ph type="body" sz="quarter" idx="74" hasCustomPrompt="1"/>
          </p:nvPr>
        </p:nvSpPr>
        <p:spPr>
          <a:xfrm>
            <a:off x="9215262" y="3515357"/>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75" hasCustomPrompt="1"/>
          </p:nvPr>
        </p:nvSpPr>
        <p:spPr>
          <a:xfrm>
            <a:off x="603251" y="53442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8" name="Text Placeholder 7"/>
          <p:cNvSpPr>
            <a:spLocks noGrp="1"/>
          </p:cNvSpPr>
          <p:nvPr>
            <p:ph type="body" sz="quarter" idx="76" hasCustomPrompt="1"/>
          </p:nvPr>
        </p:nvSpPr>
        <p:spPr>
          <a:xfrm>
            <a:off x="1009644" y="474693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Light"/>
                <a:cs typeface="Lato Light"/>
              </a:defRPr>
            </a:lvl1pPr>
          </a:lstStyle>
          <a:p>
            <a:pPr lvl="0"/>
            <a:r>
              <a:rPr lang="es-ES_tradnl" dirty="0" smtClean="0"/>
              <a:t>2000</a:t>
            </a:r>
          </a:p>
        </p:txBody>
      </p:sp>
      <p:sp>
        <p:nvSpPr>
          <p:cNvPr id="29" name="Text Placeholder 7"/>
          <p:cNvSpPr>
            <a:spLocks noGrp="1"/>
          </p:cNvSpPr>
          <p:nvPr>
            <p:ph type="body" sz="quarter" idx="77" hasCustomPrompt="1"/>
          </p:nvPr>
        </p:nvSpPr>
        <p:spPr>
          <a:xfrm>
            <a:off x="603251" y="50974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33" name="Group 32"/>
          <p:cNvGrpSpPr/>
          <p:nvPr userDrawn="1"/>
        </p:nvGrpSpPr>
        <p:grpSpPr>
          <a:xfrm>
            <a:off x="101309" y="385540"/>
            <a:ext cx="383999" cy="342172"/>
            <a:chOff x="5270500" y="1460500"/>
            <a:chExt cx="1701800" cy="2705100"/>
          </a:xfrm>
        </p:grpSpPr>
        <p:sp>
          <p:nvSpPr>
            <p:cNvPr id="34" name="Rounded Rectangle 33"/>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34"/>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35"/>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3" name="Group 2"/>
          <p:cNvGrpSpPr/>
          <p:nvPr userDrawn="1"/>
        </p:nvGrpSpPr>
        <p:grpSpPr>
          <a:xfrm>
            <a:off x="3882071" y="1568515"/>
            <a:ext cx="3953299" cy="4873008"/>
            <a:chOff x="-1393297" y="-1336778"/>
            <a:chExt cx="6142038" cy="8412162"/>
          </a:xfrm>
        </p:grpSpPr>
        <p:grpSp>
          <p:nvGrpSpPr>
            <p:cNvPr id="2" name="Group 1"/>
            <p:cNvGrpSpPr/>
            <p:nvPr userDrawn="1"/>
          </p:nvGrpSpPr>
          <p:grpSpPr>
            <a:xfrm>
              <a:off x="-1393297" y="-1336778"/>
              <a:ext cx="6142038" cy="8412162"/>
              <a:chOff x="-1393297" y="-1336778"/>
              <a:chExt cx="6142038" cy="8412162"/>
            </a:xfrm>
          </p:grpSpPr>
          <p:sp>
            <p:nvSpPr>
              <p:cNvPr id="43" name="AutoShape 1"/>
              <p:cNvSpPr/>
              <p:nvPr userDrawn="1"/>
            </p:nvSpPr>
            <p:spPr bwMode="auto">
              <a:xfrm>
                <a:off x="-1385359" y="3649559"/>
                <a:ext cx="6134100" cy="3425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 y="0"/>
                    </a:moveTo>
                    <a:cubicBezTo>
                      <a:pt x="1" y="44"/>
                      <a:pt x="0" y="88"/>
                      <a:pt x="0" y="132"/>
                    </a:cubicBezTo>
                    <a:lnTo>
                      <a:pt x="0" y="2252"/>
                    </a:lnTo>
                    <a:cubicBezTo>
                      <a:pt x="0" y="12937"/>
                      <a:pt x="4834" y="21599"/>
                      <a:pt x="10799" y="21599"/>
                    </a:cubicBezTo>
                    <a:cubicBezTo>
                      <a:pt x="16763" y="21599"/>
                      <a:pt x="21599" y="12937"/>
                      <a:pt x="21599" y="2252"/>
                    </a:cubicBezTo>
                    <a:lnTo>
                      <a:pt x="21599" y="132"/>
                    </a:lnTo>
                    <a:cubicBezTo>
                      <a:pt x="21599" y="88"/>
                      <a:pt x="21598" y="44"/>
                      <a:pt x="21598" y="0"/>
                    </a:cubicBezTo>
                    <a:lnTo>
                      <a:pt x="18198" y="0"/>
                    </a:lnTo>
                    <a:lnTo>
                      <a:pt x="18198" y="2520"/>
                    </a:lnTo>
                    <a:cubicBezTo>
                      <a:pt x="18198" y="9811"/>
                      <a:pt x="14900" y="15722"/>
                      <a:pt x="10830" y="15722"/>
                    </a:cubicBezTo>
                    <a:cubicBezTo>
                      <a:pt x="6759" y="15722"/>
                      <a:pt x="3460" y="9811"/>
                      <a:pt x="3460" y="2520"/>
                    </a:cubicBezTo>
                    <a:lnTo>
                      <a:pt x="3460" y="0"/>
                    </a:lnTo>
                    <a:lnTo>
                      <a:pt x="1" y="0"/>
                    </a:lnTo>
                    <a:close/>
                  </a:path>
                </a:pathLst>
              </a:custGeom>
              <a:solidFill>
                <a:schemeClr val="accent1">
                  <a:lumMod val="75000"/>
                </a:schemeClr>
              </a:solidFill>
              <a:ln>
                <a:noFill/>
              </a:ln>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44" name="AutoShape 17"/>
              <p:cNvSpPr/>
              <p:nvPr userDrawn="1"/>
            </p:nvSpPr>
            <p:spPr bwMode="auto">
              <a:xfrm>
                <a:off x="2408766" y="-789091"/>
                <a:ext cx="993775" cy="5443538"/>
              </a:xfrm>
              <a:prstGeom prst="roundRect">
                <a:avLst>
                  <a:gd name="adj" fmla="val 49824"/>
                </a:avLst>
              </a:prstGeom>
              <a:solidFill>
                <a:schemeClr val="accent4"/>
              </a:solidFill>
              <a:ln>
                <a:noFill/>
              </a:ln>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46" name="AutoShape 20"/>
              <p:cNvSpPr/>
              <p:nvPr userDrawn="1"/>
            </p:nvSpPr>
            <p:spPr bwMode="auto">
              <a:xfrm>
                <a:off x="-161397" y="-654153"/>
                <a:ext cx="993775" cy="5308600"/>
              </a:xfrm>
              <a:prstGeom prst="roundRect">
                <a:avLst>
                  <a:gd name="adj" fmla="val 49824"/>
                </a:avLst>
              </a:prstGeom>
              <a:solidFill>
                <a:schemeClr val="accent2"/>
              </a:solidFill>
              <a:ln>
                <a:noFill/>
              </a:ln>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48" name="AutoShape 24"/>
              <p:cNvSpPr/>
              <p:nvPr userDrawn="1"/>
            </p:nvSpPr>
            <p:spPr bwMode="auto">
              <a:xfrm>
                <a:off x="1070503" y="-1336778"/>
                <a:ext cx="993775" cy="6003925"/>
              </a:xfrm>
              <a:prstGeom prst="roundRect">
                <a:avLst>
                  <a:gd name="adj" fmla="val 49824"/>
                </a:avLst>
              </a:prstGeom>
              <a:solidFill>
                <a:schemeClr val="accent3"/>
              </a:solidFill>
              <a:ln>
                <a:noFill/>
              </a:ln>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50" name="AutoShape 27"/>
              <p:cNvSpPr/>
              <p:nvPr userDrawn="1"/>
            </p:nvSpPr>
            <p:spPr bwMode="auto">
              <a:xfrm>
                <a:off x="-1393297" y="2030309"/>
                <a:ext cx="993775" cy="2624138"/>
              </a:xfrm>
              <a:prstGeom prst="roundRect">
                <a:avLst>
                  <a:gd name="adj" fmla="val 49824"/>
                </a:avLst>
              </a:prstGeom>
              <a:solidFill>
                <a:schemeClr val="accent1"/>
              </a:solidFill>
              <a:ln>
                <a:noFill/>
              </a:ln>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52" name="AutoShape 30"/>
              <p:cNvSpPr/>
              <p:nvPr userDrawn="1"/>
            </p:nvSpPr>
            <p:spPr bwMode="auto">
              <a:xfrm>
                <a:off x="3772428" y="561872"/>
                <a:ext cx="968375" cy="4060825"/>
              </a:xfrm>
              <a:prstGeom prst="roundRect">
                <a:avLst>
                  <a:gd name="adj" fmla="val 48509"/>
                </a:avLst>
              </a:prstGeom>
              <a:solidFill>
                <a:schemeClr val="accent5"/>
              </a:solidFill>
              <a:ln>
                <a:noFill/>
              </a:ln>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grpSp>
        <p:sp>
          <p:nvSpPr>
            <p:cNvPr id="45" name="AutoShape 18"/>
            <p:cNvSpPr/>
            <p:nvPr userDrawn="1"/>
          </p:nvSpPr>
          <p:spPr bwMode="auto">
            <a:xfrm>
              <a:off x="2415116" y="1404214"/>
              <a:ext cx="969962" cy="968375"/>
            </a:xfrm>
            <a:prstGeom prst="roundRect">
              <a:avLst>
                <a:gd name="adj" fmla="val 49819"/>
              </a:avLst>
            </a:prstGeom>
            <a:solidFill>
              <a:schemeClr val="accent4">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47" name="AutoShape 21"/>
            <p:cNvSpPr/>
            <p:nvPr userDrawn="1"/>
          </p:nvSpPr>
          <p:spPr bwMode="auto">
            <a:xfrm>
              <a:off x="-159809" y="1404214"/>
              <a:ext cx="968375" cy="968375"/>
            </a:xfrm>
            <a:prstGeom prst="roundRect">
              <a:avLst>
                <a:gd name="adj" fmla="val 49819"/>
              </a:avLst>
            </a:prstGeom>
            <a:solidFill>
              <a:schemeClr val="accent2">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49" name="AutoShape 25"/>
            <p:cNvSpPr/>
            <p:nvPr userDrawn="1"/>
          </p:nvSpPr>
          <p:spPr bwMode="auto">
            <a:xfrm>
              <a:off x="1072091" y="388214"/>
              <a:ext cx="968375" cy="968375"/>
            </a:xfrm>
            <a:prstGeom prst="roundRect">
              <a:avLst>
                <a:gd name="adj" fmla="val 49819"/>
              </a:avLst>
            </a:prstGeom>
            <a:solidFill>
              <a:schemeClr val="accent3">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51" name="AutoShape 28"/>
            <p:cNvSpPr/>
            <p:nvPr userDrawn="1"/>
          </p:nvSpPr>
          <p:spPr bwMode="auto">
            <a:xfrm>
              <a:off x="-1379009" y="2420214"/>
              <a:ext cx="968375" cy="968375"/>
            </a:xfrm>
            <a:prstGeom prst="roundRect">
              <a:avLst>
                <a:gd name="adj" fmla="val 49819"/>
              </a:avLst>
            </a:prstGeom>
            <a:solidFill>
              <a:schemeClr val="accent1">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53" name="AutoShape 31"/>
            <p:cNvSpPr/>
            <p:nvPr userDrawn="1"/>
          </p:nvSpPr>
          <p:spPr bwMode="auto">
            <a:xfrm>
              <a:off x="3772428" y="2401784"/>
              <a:ext cx="968375" cy="968375"/>
            </a:xfrm>
            <a:prstGeom prst="roundRect">
              <a:avLst>
                <a:gd name="adj" fmla="val 49819"/>
              </a:avLst>
            </a:prstGeom>
            <a:solidFill>
              <a:schemeClr val="accent5">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grpSp>
      <p:sp>
        <p:nvSpPr>
          <p:cNvPr id="54" name="Text Placeholder 7"/>
          <p:cNvSpPr>
            <a:spLocks noGrp="1" noChangeAspect="1"/>
          </p:cNvSpPr>
          <p:nvPr>
            <p:ph type="body" sz="quarter" idx="81" hasCustomPrompt="1"/>
          </p:nvPr>
        </p:nvSpPr>
        <p:spPr>
          <a:xfrm>
            <a:off x="3917827" y="3734194"/>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Lato Black"/>
                <a:cs typeface="Lato Black"/>
              </a:defRPr>
            </a:lvl1pPr>
          </a:lstStyle>
          <a:p>
            <a:pPr lvl="0"/>
            <a:r>
              <a:rPr lang="es-ES_tradnl" dirty="0" smtClean="0"/>
              <a:t>01</a:t>
            </a:r>
          </a:p>
        </p:txBody>
      </p:sp>
      <p:sp>
        <p:nvSpPr>
          <p:cNvPr id="55" name="Text Placeholder 7"/>
          <p:cNvSpPr>
            <a:spLocks noGrp="1" noChangeAspect="1"/>
          </p:cNvSpPr>
          <p:nvPr>
            <p:ph type="body" sz="quarter" idx="47" hasCustomPrompt="1"/>
          </p:nvPr>
        </p:nvSpPr>
        <p:spPr>
          <a:xfrm>
            <a:off x="4697095" y="3159647"/>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Lato Black"/>
                <a:cs typeface="Lato Black"/>
              </a:defRPr>
            </a:lvl1pPr>
          </a:lstStyle>
          <a:p>
            <a:pPr lvl="0"/>
            <a:r>
              <a:rPr lang="es-ES_tradnl" dirty="0" smtClean="0"/>
              <a:t>02</a:t>
            </a:r>
          </a:p>
        </p:txBody>
      </p:sp>
      <p:sp>
        <p:nvSpPr>
          <p:cNvPr id="56" name="Text Placeholder 7"/>
          <p:cNvSpPr>
            <a:spLocks noGrp="1" noChangeAspect="1"/>
          </p:cNvSpPr>
          <p:nvPr>
            <p:ph type="body" sz="quarter" idx="48" hasCustomPrompt="1"/>
          </p:nvPr>
        </p:nvSpPr>
        <p:spPr>
          <a:xfrm>
            <a:off x="5500482" y="2567771"/>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Lato Black"/>
                <a:cs typeface="Lato Black"/>
              </a:defRPr>
            </a:lvl1pPr>
          </a:lstStyle>
          <a:p>
            <a:pPr lvl="0"/>
            <a:r>
              <a:rPr lang="es-ES_tradnl" dirty="0" smtClean="0"/>
              <a:t>03</a:t>
            </a:r>
          </a:p>
        </p:txBody>
      </p:sp>
      <p:sp>
        <p:nvSpPr>
          <p:cNvPr id="57" name="Text Placeholder 7"/>
          <p:cNvSpPr>
            <a:spLocks noGrp="1" noChangeAspect="1"/>
          </p:cNvSpPr>
          <p:nvPr>
            <p:ph type="body" sz="quarter" idx="49" hasCustomPrompt="1"/>
          </p:nvPr>
        </p:nvSpPr>
        <p:spPr>
          <a:xfrm>
            <a:off x="6361221" y="3137655"/>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Lato Black"/>
                <a:cs typeface="Lato Black"/>
              </a:defRPr>
            </a:lvl1pPr>
          </a:lstStyle>
          <a:p>
            <a:pPr lvl="0"/>
            <a:r>
              <a:rPr lang="es-ES_tradnl" dirty="0" smtClean="0"/>
              <a:t>04</a:t>
            </a:r>
          </a:p>
        </p:txBody>
      </p:sp>
      <p:sp>
        <p:nvSpPr>
          <p:cNvPr id="58" name="Text Placeholder 7"/>
          <p:cNvSpPr>
            <a:spLocks noGrp="1" noChangeAspect="1"/>
          </p:cNvSpPr>
          <p:nvPr>
            <p:ph type="body" sz="quarter" idx="50" hasCustomPrompt="1"/>
          </p:nvPr>
        </p:nvSpPr>
        <p:spPr>
          <a:xfrm>
            <a:off x="7245102" y="3733557"/>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Lato Black"/>
                <a:cs typeface="Lato Black"/>
              </a:defRPr>
            </a:lvl1pPr>
          </a:lstStyle>
          <a:p>
            <a:pPr lvl="0"/>
            <a:r>
              <a:rPr lang="es-ES_tradnl" dirty="0" smtClean="0"/>
              <a:t>05</a:t>
            </a:r>
          </a:p>
        </p:txBody>
      </p:sp>
      <p:sp>
        <p:nvSpPr>
          <p:cNvPr id="59" name="Text Placeholder 7"/>
          <p:cNvSpPr>
            <a:spLocks noGrp="1"/>
          </p:cNvSpPr>
          <p:nvPr>
            <p:ph type="body" sz="quarter" idx="82" hasCustomPrompt="1"/>
          </p:nvPr>
        </p:nvSpPr>
        <p:spPr>
          <a:xfrm>
            <a:off x="603254" y="1527880"/>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1">
                    <a:lumMod val="60000"/>
                    <a:lumOff val="40000"/>
                  </a:schemeClr>
                </a:solidFill>
                <a:latin typeface="Lato Regular"/>
                <a:cs typeface="Lato Regular"/>
              </a:defRPr>
            </a:lvl1pPr>
          </a:lstStyle>
          <a:p>
            <a:pPr lvl="0"/>
            <a:r>
              <a:rPr lang="es-ES_tradnl" dirty="0" smtClean="0"/>
              <a:t>01</a:t>
            </a:r>
          </a:p>
        </p:txBody>
      </p:sp>
      <p:sp>
        <p:nvSpPr>
          <p:cNvPr id="60" name="Text Placeholder 7"/>
          <p:cNvSpPr>
            <a:spLocks noGrp="1"/>
          </p:cNvSpPr>
          <p:nvPr>
            <p:ph type="body" sz="quarter" idx="83" hasCustomPrompt="1"/>
          </p:nvPr>
        </p:nvSpPr>
        <p:spPr>
          <a:xfrm>
            <a:off x="9215265" y="1527880"/>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2"/>
                </a:solidFill>
                <a:latin typeface="Lato Regular"/>
                <a:cs typeface="Lato Regular"/>
              </a:defRPr>
            </a:lvl1pPr>
          </a:lstStyle>
          <a:p>
            <a:pPr lvl="0"/>
            <a:r>
              <a:rPr lang="es-ES_tradnl" dirty="0" smtClean="0"/>
              <a:t>02</a:t>
            </a:r>
          </a:p>
        </p:txBody>
      </p:sp>
      <p:sp>
        <p:nvSpPr>
          <p:cNvPr id="61" name="Text Placeholder 7"/>
          <p:cNvSpPr>
            <a:spLocks noGrp="1"/>
          </p:cNvSpPr>
          <p:nvPr>
            <p:ph type="body" sz="quarter" idx="84" hasCustomPrompt="1"/>
          </p:nvPr>
        </p:nvSpPr>
        <p:spPr>
          <a:xfrm>
            <a:off x="603254" y="3144408"/>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3"/>
                </a:solidFill>
                <a:latin typeface="Lato Regular"/>
                <a:cs typeface="Lato Regular"/>
              </a:defRPr>
            </a:lvl1pPr>
          </a:lstStyle>
          <a:p>
            <a:pPr lvl="0"/>
            <a:r>
              <a:rPr lang="es-ES_tradnl" dirty="0" smtClean="0"/>
              <a:t>03</a:t>
            </a:r>
          </a:p>
        </p:txBody>
      </p:sp>
      <p:sp>
        <p:nvSpPr>
          <p:cNvPr id="62" name="Text Placeholder 7"/>
          <p:cNvSpPr>
            <a:spLocks noGrp="1"/>
          </p:cNvSpPr>
          <p:nvPr>
            <p:ph type="body" sz="quarter" idx="85" hasCustomPrompt="1"/>
          </p:nvPr>
        </p:nvSpPr>
        <p:spPr>
          <a:xfrm>
            <a:off x="9215265" y="3144408"/>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4"/>
                </a:solidFill>
                <a:latin typeface="Lato Regular"/>
                <a:cs typeface="Lato Regular"/>
              </a:defRPr>
            </a:lvl1pPr>
          </a:lstStyle>
          <a:p>
            <a:pPr lvl="0"/>
            <a:r>
              <a:rPr lang="es-ES_tradnl" dirty="0" smtClean="0"/>
              <a:t>04</a:t>
            </a:r>
          </a:p>
        </p:txBody>
      </p:sp>
      <p:sp>
        <p:nvSpPr>
          <p:cNvPr id="63" name="Text Placeholder 7"/>
          <p:cNvSpPr>
            <a:spLocks noGrp="1"/>
          </p:cNvSpPr>
          <p:nvPr>
            <p:ph type="body" sz="quarter" idx="86" hasCustomPrompt="1"/>
          </p:nvPr>
        </p:nvSpPr>
        <p:spPr>
          <a:xfrm>
            <a:off x="603254" y="4746930"/>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5"/>
                </a:solidFill>
                <a:latin typeface="Lato Regular"/>
                <a:cs typeface="Lato Regular"/>
              </a:defRPr>
            </a:lvl1pPr>
          </a:lstStyle>
          <a:p>
            <a:pPr lvl="0"/>
            <a:r>
              <a:rPr lang="es-ES_tradnl" dirty="0" smtClean="0"/>
              <a:t>05</a:t>
            </a:r>
          </a:p>
        </p:txBody>
      </p:sp>
    </p:spTree>
    <p:extLst>
      <p:ext uri="{BB962C8B-B14F-4D97-AF65-F5344CB8AC3E}">
        <p14:creationId xmlns:p14="http://schemas.microsoft.com/office/powerpoint/2010/main" val="347810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500"/>
                                        <p:tgtEl>
                                          <p:spTgt spid="4">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400"/>
                                        <p:tgtEl>
                                          <p:spTgt spid="5">
                                            <p:txEl>
                                              <p:pRg st="0" end="0"/>
                                            </p:txEl>
                                          </p:spTgt>
                                        </p:tgtEl>
                                      </p:cBhvr>
                                    </p:animEffect>
                                    <p:anim calcmode="lin" valueType="num">
                                      <p:cBhvr>
                                        <p:cTn id="24"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5">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500"/>
                                        <p:tgtEl>
                                          <p:spTgt spid="7">
                                            <p:txEl>
                                              <p:pRg st="0" end="0"/>
                                            </p:txEl>
                                          </p:spTgt>
                                        </p:tgtEl>
                                      </p:cBhvr>
                                    </p:animEffect>
                                    <p:anim calcmode="lin" valueType="num">
                                      <p:cBhvr>
                                        <p:cTn id="2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7">
                                            <p:txEl>
                                              <p:pRg st="0" end="0"/>
                                            </p:txEl>
                                          </p:spTgt>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800"/>
                                  </p:stCondLst>
                                  <p:childTnLst>
                                    <p:set>
                                      <p:cBhvr>
                                        <p:cTn id="32" dur="1" fill="hold">
                                          <p:stCondLst>
                                            <p:cond delay="0"/>
                                          </p:stCondLst>
                                        </p:cTn>
                                        <p:tgtEl>
                                          <p:spTgt spid="18">
                                            <p:txEl>
                                              <p:pRg st="0" end="0"/>
                                            </p:txEl>
                                          </p:spTgt>
                                        </p:tgtEl>
                                        <p:attrNameLst>
                                          <p:attrName>style.visibility</p:attrName>
                                        </p:attrNameLst>
                                      </p:cBhvr>
                                      <p:to>
                                        <p:strVal val="visible"/>
                                      </p:to>
                                    </p:set>
                                    <p:animEffect transition="in" filter="fade">
                                      <p:cBhvr>
                                        <p:cTn id="33" dur="500"/>
                                        <p:tgtEl>
                                          <p:spTgt spid="18">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19">
                                            <p:txEl>
                                              <p:pRg st="0" end="0"/>
                                            </p:txEl>
                                          </p:spTgt>
                                        </p:tgtEl>
                                        <p:attrNameLst>
                                          <p:attrName>style.visibility</p:attrName>
                                        </p:attrNameLst>
                                      </p:cBhvr>
                                      <p:to>
                                        <p:strVal val="visible"/>
                                      </p:to>
                                    </p:set>
                                    <p:animEffect transition="in" filter="fade">
                                      <p:cBhvr>
                                        <p:cTn id="36" dur="400"/>
                                        <p:tgtEl>
                                          <p:spTgt spid="19">
                                            <p:txEl>
                                              <p:pRg st="0" end="0"/>
                                            </p:txEl>
                                          </p:spTgt>
                                        </p:tgtEl>
                                      </p:cBhvr>
                                    </p:animEffect>
                                    <p:anim calcmode="lin" valueType="num">
                                      <p:cBhvr>
                                        <p:cTn id="37" dur="4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38" dur="400" fill="hold"/>
                                        <p:tgtEl>
                                          <p:spTgt spid="19">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20">
                                            <p:txEl>
                                              <p:pRg st="0" end="0"/>
                                            </p:txEl>
                                          </p:spTgt>
                                        </p:tgtEl>
                                        <p:attrNameLst>
                                          <p:attrName>style.visibility</p:attrName>
                                        </p:attrNameLst>
                                      </p:cBhvr>
                                      <p:to>
                                        <p:strVal val="visible"/>
                                      </p:to>
                                    </p:set>
                                    <p:animEffect transition="in" filter="fade">
                                      <p:cBhvr>
                                        <p:cTn id="41" dur="500"/>
                                        <p:tgtEl>
                                          <p:spTgt spid="20">
                                            <p:txEl>
                                              <p:pRg st="0" end="0"/>
                                            </p:txEl>
                                          </p:spTgt>
                                        </p:tgtEl>
                                      </p:cBhvr>
                                    </p:animEffect>
                                    <p:anim calcmode="lin" valueType="num">
                                      <p:cBhvr>
                                        <p:cTn id="42"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20">
                                            <p:txEl>
                                              <p:pRg st="0" end="0"/>
                                            </p:txEl>
                                          </p:spTgt>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800"/>
                                  </p:stCondLst>
                                  <p:childTnLst>
                                    <p:set>
                                      <p:cBhvr>
                                        <p:cTn id="45" dur="1" fill="hold">
                                          <p:stCondLst>
                                            <p:cond delay="0"/>
                                          </p:stCondLst>
                                        </p:cTn>
                                        <p:tgtEl>
                                          <p:spTgt spid="21">
                                            <p:txEl>
                                              <p:pRg st="0" end="0"/>
                                            </p:txEl>
                                          </p:spTgt>
                                        </p:tgtEl>
                                        <p:attrNameLst>
                                          <p:attrName>style.visibility</p:attrName>
                                        </p:attrNameLst>
                                      </p:cBhvr>
                                      <p:to>
                                        <p:strVal val="visible"/>
                                      </p:to>
                                    </p:set>
                                    <p:animEffect transition="in" filter="fade">
                                      <p:cBhvr>
                                        <p:cTn id="46" dur="500"/>
                                        <p:tgtEl>
                                          <p:spTgt spid="21">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22">
                                            <p:txEl>
                                              <p:pRg st="0" end="0"/>
                                            </p:txEl>
                                          </p:spTgt>
                                        </p:tgtEl>
                                        <p:attrNameLst>
                                          <p:attrName>style.visibility</p:attrName>
                                        </p:attrNameLst>
                                      </p:cBhvr>
                                      <p:to>
                                        <p:strVal val="visible"/>
                                      </p:to>
                                    </p:set>
                                    <p:animEffect transition="in" filter="fade">
                                      <p:cBhvr>
                                        <p:cTn id="49" dur="400"/>
                                        <p:tgtEl>
                                          <p:spTgt spid="22">
                                            <p:txEl>
                                              <p:pRg st="0" end="0"/>
                                            </p:txEl>
                                          </p:spTgt>
                                        </p:tgtEl>
                                      </p:cBhvr>
                                    </p:animEffect>
                                    <p:anim calcmode="lin" valueType="num">
                                      <p:cBhvr>
                                        <p:cTn id="50" dur="4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51" dur="400" fill="hold"/>
                                        <p:tgtEl>
                                          <p:spTgt spid="22">
                                            <p:txEl>
                                              <p:pRg st="0" end="0"/>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00"/>
                                  </p:stCondLst>
                                  <p:childTnLst>
                                    <p:set>
                                      <p:cBhvr>
                                        <p:cTn id="53" dur="1" fill="hold">
                                          <p:stCondLst>
                                            <p:cond delay="0"/>
                                          </p:stCondLst>
                                        </p:cTn>
                                        <p:tgtEl>
                                          <p:spTgt spid="23">
                                            <p:txEl>
                                              <p:pRg st="0" end="0"/>
                                            </p:txEl>
                                          </p:spTgt>
                                        </p:tgtEl>
                                        <p:attrNameLst>
                                          <p:attrName>style.visibility</p:attrName>
                                        </p:attrNameLst>
                                      </p:cBhvr>
                                      <p:to>
                                        <p:strVal val="visible"/>
                                      </p:to>
                                    </p:set>
                                    <p:animEffect transition="in" filter="fade">
                                      <p:cBhvr>
                                        <p:cTn id="54" dur="500"/>
                                        <p:tgtEl>
                                          <p:spTgt spid="23">
                                            <p:txEl>
                                              <p:pRg st="0" end="0"/>
                                            </p:txEl>
                                          </p:spTgt>
                                        </p:tgtEl>
                                      </p:cBhvr>
                                    </p:animEffect>
                                    <p:anim calcmode="lin" valueType="num">
                                      <p:cBhvr>
                                        <p:cTn id="55"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56" dur="500" fill="hold"/>
                                        <p:tgtEl>
                                          <p:spTgt spid="23">
                                            <p:txEl>
                                              <p:pRg st="0" end="0"/>
                                            </p:txEl>
                                          </p:spTgt>
                                        </p:tgtEl>
                                        <p:attrNameLst>
                                          <p:attrName>ppt_y</p:attrName>
                                        </p:attrNameLst>
                                      </p:cBhvr>
                                      <p:tavLst>
                                        <p:tav tm="0">
                                          <p:val>
                                            <p:strVal val="#ppt_y+.1"/>
                                          </p:val>
                                        </p:tav>
                                        <p:tav tm="100000">
                                          <p:val>
                                            <p:strVal val="#ppt_y"/>
                                          </p:val>
                                        </p:tav>
                                      </p:tavLst>
                                    </p:anim>
                                  </p:childTnLst>
                                </p:cTn>
                              </p:par>
                              <p:par>
                                <p:cTn id="57" presetID="10" presetClass="entr" presetSubtype="0" fill="hold" grpId="0" nodeType="withEffect">
                                  <p:stCondLst>
                                    <p:cond delay="800"/>
                                  </p:stCondLst>
                                  <p:childTnLst>
                                    <p:set>
                                      <p:cBhvr>
                                        <p:cTn id="58" dur="1" fill="hold">
                                          <p:stCondLst>
                                            <p:cond delay="0"/>
                                          </p:stCondLst>
                                        </p:cTn>
                                        <p:tgtEl>
                                          <p:spTgt spid="24">
                                            <p:txEl>
                                              <p:pRg st="0" end="0"/>
                                            </p:txEl>
                                          </p:spTgt>
                                        </p:tgtEl>
                                        <p:attrNameLst>
                                          <p:attrName>style.visibility</p:attrName>
                                        </p:attrNameLst>
                                      </p:cBhvr>
                                      <p:to>
                                        <p:strVal val="visible"/>
                                      </p:to>
                                    </p:set>
                                    <p:animEffect transition="in" filter="fade">
                                      <p:cBhvr>
                                        <p:cTn id="59" dur="500"/>
                                        <p:tgtEl>
                                          <p:spTgt spid="24">
                                            <p:txEl>
                                              <p:pRg st="0" end="0"/>
                                            </p:txEl>
                                          </p:spTgt>
                                        </p:tgtEl>
                                      </p:cBhvr>
                                    </p:animEffect>
                                  </p:childTnLst>
                                </p:cTn>
                              </p:par>
                              <p:par>
                                <p:cTn id="60" presetID="42" presetClass="entr" presetSubtype="0" fill="hold" grpId="0" nodeType="withEffect">
                                  <p:stCondLst>
                                    <p:cond delay="200"/>
                                  </p:stCondLst>
                                  <p:childTnLst>
                                    <p:set>
                                      <p:cBhvr>
                                        <p:cTn id="61" dur="1" fill="hold">
                                          <p:stCondLst>
                                            <p:cond delay="0"/>
                                          </p:stCondLst>
                                        </p:cTn>
                                        <p:tgtEl>
                                          <p:spTgt spid="25">
                                            <p:txEl>
                                              <p:pRg st="0" end="0"/>
                                            </p:txEl>
                                          </p:spTgt>
                                        </p:tgtEl>
                                        <p:attrNameLst>
                                          <p:attrName>style.visibility</p:attrName>
                                        </p:attrNameLst>
                                      </p:cBhvr>
                                      <p:to>
                                        <p:strVal val="visible"/>
                                      </p:to>
                                    </p:set>
                                    <p:animEffect transition="in" filter="fade">
                                      <p:cBhvr>
                                        <p:cTn id="62" dur="400"/>
                                        <p:tgtEl>
                                          <p:spTgt spid="25">
                                            <p:txEl>
                                              <p:pRg st="0" end="0"/>
                                            </p:txEl>
                                          </p:spTgt>
                                        </p:tgtEl>
                                      </p:cBhvr>
                                    </p:animEffect>
                                    <p:anim calcmode="lin" valueType="num">
                                      <p:cBhvr>
                                        <p:cTn id="63" dur="4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64" dur="400" fill="hold"/>
                                        <p:tgtEl>
                                          <p:spTgt spid="25">
                                            <p:txEl>
                                              <p:pRg st="0" end="0"/>
                                            </p:txEl>
                                          </p:spTgt>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00"/>
                                  </p:stCondLst>
                                  <p:childTnLst>
                                    <p:set>
                                      <p:cBhvr>
                                        <p:cTn id="66" dur="1" fill="hold">
                                          <p:stCondLst>
                                            <p:cond delay="0"/>
                                          </p:stCondLst>
                                        </p:cTn>
                                        <p:tgtEl>
                                          <p:spTgt spid="26">
                                            <p:txEl>
                                              <p:pRg st="0" end="0"/>
                                            </p:txEl>
                                          </p:spTgt>
                                        </p:tgtEl>
                                        <p:attrNameLst>
                                          <p:attrName>style.visibility</p:attrName>
                                        </p:attrNameLst>
                                      </p:cBhvr>
                                      <p:to>
                                        <p:strVal val="visible"/>
                                      </p:to>
                                    </p:set>
                                    <p:animEffect transition="in" filter="fade">
                                      <p:cBhvr>
                                        <p:cTn id="67" dur="500"/>
                                        <p:tgtEl>
                                          <p:spTgt spid="26">
                                            <p:txEl>
                                              <p:pRg st="0" end="0"/>
                                            </p:txEl>
                                          </p:spTgt>
                                        </p:tgtEl>
                                      </p:cBhvr>
                                    </p:animEffect>
                                    <p:anim calcmode="lin" valueType="num">
                                      <p:cBhvr>
                                        <p:cTn id="68"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69" dur="500" fill="hold"/>
                                        <p:tgtEl>
                                          <p:spTgt spid="26">
                                            <p:txEl>
                                              <p:pRg st="0" end="0"/>
                                            </p:txEl>
                                          </p:spTgt>
                                        </p:tgtEl>
                                        <p:attrNameLst>
                                          <p:attrName>ppt_y</p:attrName>
                                        </p:attrNameLst>
                                      </p:cBhvr>
                                      <p:tavLst>
                                        <p:tav tm="0">
                                          <p:val>
                                            <p:strVal val="#ppt_y+.1"/>
                                          </p:val>
                                        </p:tav>
                                        <p:tav tm="100000">
                                          <p:val>
                                            <p:strVal val="#ppt_y"/>
                                          </p:val>
                                        </p:tav>
                                      </p:tavLst>
                                    </p:anim>
                                  </p:childTnLst>
                                </p:cTn>
                              </p:par>
                              <p:par>
                                <p:cTn id="70" presetID="10" presetClass="entr" presetSubtype="0" fill="hold" grpId="0" nodeType="withEffect">
                                  <p:stCondLst>
                                    <p:cond delay="800"/>
                                  </p:stCondLst>
                                  <p:childTnLst>
                                    <p:set>
                                      <p:cBhvr>
                                        <p:cTn id="71" dur="1" fill="hold">
                                          <p:stCondLst>
                                            <p:cond delay="0"/>
                                          </p:stCondLst>
                                        </p:cTn>
                                        <p:tgtEl>
                                          <p:spTgt spid="27">
                                            <p:txEl>
                                              <p:pRg st="0" end="0"/>
                                            </p:txEl>
                                          </p:spTgt>
                                        </p:tgtEl>
                                        <p:attrNameLst>
                                          <p:attrName>style.visibility</p:attrName>
                                        </p:attrNameLst>
                                      </p:cBhvr>
                                      <p:to>
                                        <p:strVal val="visible"/>
                                      </p:to>
                                    </p:set>
                                    <p:animEffect transition="in" filter="fade">
                                      <p:cBhvr>
                                        <p:cTn id="72" dur="500"/>
                                        <p:tgtEl>
                                          <p:spTgt spid="27">
                                            <p:txEl>
                                              <p:pRg st="0" end="0"/>
                                            </p:txEl>
                                          </p:spTgt>
                                        </p:tgtEl>
                                      </p:cBhvr>
                                    </p:animEffect>
                                  </p:childTnLst>
                                </p:cTn>
                              </p:par>
                              <p:par>
                                <p:cTn id="73" presetID="42" presetClass="entr" presetSubtype="0" fill="hold" grpId="0" nodeType="withEffect">
                                  <p:stCondLst>
                                    <p:cond delay="200"/>
                                  </p:stCondLst>
                                  <p:childTnLst>
                                    <p:set>
                                      <p:cBhvr>
                                        <p:cTn id="74" dur="1" fill="hold">
                                          <p:stCondLst>
                                            <p:cond delay="0"/>
                                          </p:stCondLst>
                                        </p:cTn>
                                        <p:tgtEl>
                                          <p:spTgt spid="28">
                                            <p:txEl>
                                              <p:pRg st="0" end="0"/>
                                            </p:txEl>
                                          </p:spTgt>
                                        </p:tgtEl>
                                        <p:attrNameLst>
                                          <p:attrName>style.visibility</p:attrName>
                                        </p:attrNameLst>
                                      </p:cBhvr>
                                      <p:to>
                                        <p:strVal val="visible"/>
                                      </p:to>
                                    </p:set>
                                    <p:animEffect transition="in" filter="fade">
                                      <p:cBhvr>
                                        <p:cTn id="75" dur="400"/>
                                        <p:tgtEl>
                                          <p:spTgt spid="28">
                                            <p:txEl>
                                              <p:pRg st="0" end="0"/>
                                            </p:txEl>
                                          </p:spTgt>
                                        </p:tgtEl>
                                      </p:cBhvr>
                                    </p:animEffect>
                                    <p:anim calcmode="lin" valueType="num">
                                      <p:cBhvr>
                                        <p:cTn id="76" dur="4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77" dur="400" fill="hold"/>
                                        <p:tgtEl>
                                          <p:spTgt spid="28">
                                            <p:txEl>
                                              <p:pRg st="0" end="0"/>
                                            </p:txEl>
                                          </p:spTgt>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200"/>
                                  </p:stCondLst>
                                  <p:childTnLst>
                                    <p:set>
                                      <p:cBhvr>
                                        <p:cTn id="79" dur="1" fill="hold">
                                          <p:stCondLst>
                                            <p:cond delay="0"/>
                                          </p:stCondLst>
                                        </p:cTn>
                                        <p:tgtEl>
                                          <p:spTgt spid="29">
                                            <p:txEl>
                                              <p:pRg st="0" end="0"/>
                                            </p:txEl>
                                          </p:spTgt>
                                        </p:tgtEl>
                                        <p:attrNameLst>
                                          <p:attrName>style.visibility</p:attrName>
                                        </p:attrNameLst>
                                      </p:cBhvr>
                                      <p:to>
                                        <p:strVal val="visible"/>
                                      </p:to>
                                    </p:set>
                                    <p:animEffect transition="in" filter="fade">
                                      <p:cBhvr>
                                        <p:cTn id="80" dur="500"/>
                                        <p:tgtEl>
                                          <p:spTgt spid="29">
                                            <p:txEl>
                                              <p:pRg st="0" end="0"/>
                                            </p:txEl>
                                          </p:spTgt>
                                        </p:tgtEl>
                                      </p:cBhvr>
                                    </p:animEffect>
                                    <p:anim calcmode="lin" valueType="num">
                                      <p:cBhvr>
                                        <p:cTn id="81"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82" dur="500" fill="hold"/>
                                        <p:tgtEl>
                                          <p:spTgt spid="29">
                                            <p:txEl>
                                              <p:pRg st="0" end="0"/>
                                            </p:txEl>
                                          </p:spTgt>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200"/>
                                  </p:stCondLst>
                                  <p:childTnLst>
                                    <p:set>
                                      <p:cBhvr>
                                        <p:cTn id="84" dur="1" fill="hold">
                                          <p:stCondLst>
                                            <p:cond delay="0"/>
                                          </p:stCondLst>
                                        </p:cTn>
                                        <p:tgtEl>
                                          <p:spTgt spid="54">
                                            <p:txEl>
                                              <p:pRg st="0" end="0"/>
                                            </p:txEl>
                                          </p:spTgt>
                                        </p:tgtEl>
                                        <p:attrNameLst>
                                          <p:attrName>style.visibility</p:attrName>
                                        </p:attrNameLst>
                                      </p:cBhvr>
                                      <p:to>
                                        <p:strVal val="visible"/>
                                      </p:to>
                                    </p:set>
                                    <p:animEffect transition="in" filter="fade">
                                      <p:cBhvr>
                                        <p:cTn id="85" dur="400"/>
                                        <p:tgtEl>
                                          <p:spTgt spid="54">
                                            <p:txEl>
                                              <p:pRg st="0" end="0"/>
                                            </p:txEl>
                                          </p:spTgt>
                                        </p:tgtEl>
                                      </p:cBhvr>
                                    </p:animEffect>
                                    <p:anim calcmode="lin" valueType="num">
                                      <p:cBhvr>
                                        <p:cTn id="86" dur="400" fill="hold"/>
                                        <p:tgtEl>
                                          <p:spTgt spid="54">
                                            <p:txEl>
                                              <p:pRg st="0" end="0"/>
                                            </p:txEl>
                                          </p:spTgt>
                                        </p:tgtEl>
                                        <p:attrNameLst>
                                          <p:attrName>ppt_x</p:attrName>
                                        </p:attrNameLst>
                                      </p:cBhvr>
                                      <p:tavLst>
                                        <p:tav tm="0">
                                          <p:val>
                                            <p:strVal val="#ppt_x"/>
                                          </p:val>
                                        </p:tav>
                                        <p:tav tm="100000">
                                          <p:val>
                                            <p:strVal val="#ppt_x"/>
                                          </p:val>
                                        </p:tav>
                                      </p:tavLst>
                                    </p:anim>
                                    <p:anim calcmode="lin" valueType="num">
                                      <p:cBhvr>
                                        <p:cTn id="87" dur="400" fill="hold"/>
                                        <p:tgtEl>
                                          <p:spTgt spid="54">
                                            <p:txEl>
                                              <p:pRg st="0" end="0"/>
                                            </p:txEl>
                                          </p:spTgt>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200"/>
                                  </p:stCondLst>
                                  <p:childTnLst>
                                    <p:set>
                                      <p:cBhvr>
                                        <p:cTn id="89" dur="1" fill="hold">
                                          <p:stCondLst>
                                            <p:cond delay="0"/>
                                          </p:stCondLst>
                                        </p:cTn>
                                        <p:tgtEl>
                                          <p:spTgt spid="55">
                                            <p:txEl>
                                              <p:pRg st="0" end="0"/>
                                            </p:txEl>
                                          </p:spTgt>
                                        </p:tgtEl>
                                        <p:attrNameLst>
                                          <p:attrName>style.visibility</p:attrName>
                                        </p:attrNameLst>
                                      </p:cBhvr>
                                      <p:to>
                                        <p:strVal val="visible"/>
                                      </p:to>
                                    </p:set>
                                    <p:animEffect transition="in" filter="fade">
                                      <p:cBhvr>
                                        <p:cTn id="90" dur="400"/>
                                        <p:tgtEl>
                                          <p:spTgt spid="55">
                                            <p:txEl>
                                              <p:pRg st="0" end="0"/>
                                            </p:txEl>
                                          </p:spTgt>
                                        </p:tgtEl>
                                      </p:cBhvr>
                                    </p:animEffect>
                                    <p:anim calcmode="lin" valueType="num">
                                      <p:cBhvr>
                                        <p:cTn id="91" dur="400" fill="hold"/>
                                        <p:tgtEl>
                                          <p:spTgt spid="55">
                                            <p:txEl>
                                              <p:pRg st="0" end="0"/>
                                            </p:txEl>
                                          </p:spTgt>
                                        </p:tgtEl>
                                        <p:attrNameLst>
                                          <p:attrName>ppt_x</p:attrName>
                                        </p:attrNameLst>
                                      </p:cBhvr>
                                      <p:tavLst>
                                        <p:tav tm="0">
                                          <p:val>
                                            <p:strVal val="#ppt_x"/>
                                          </p:val>
                                        </p:tav>
                                        <p:tav tm="100000">
                                          <p:val>
                                            <p:strVal val="#ppt_x"/>
                                          </p:val>
                                        </p:tav>
                                      </p:tavLst>
                                    </p:anim>
                                    <p:anim calcmode="lin" valueType="num">
                                      <p:cBhvr>
                                        <p:cTn id="92" dur="400" fill="hold"/>
                                        <p:tgtEl>
                                          <p:spTgt spid="55">
                                            <p:txEl>
                                              <p:pRg st="0" end="0"/>
                                            </p:txEl>
                                          </p:spTgt>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200"/>
                                  </p:stCondLst>
                                  <p:childTnLst>
                                    <p:set>
                                      <p:cBhvr>
                                        <p:cTn id="94" dur="1" fill="hold">
                                          <p:stCondLst>
                                            <p:cond delay="0"/>
                                          </p:stCondLst>
                                        </p:cTn>
                                        <p:tgtEl>
                                          <p:spTgt spid="56">
                                            <p:txEl>
                                              <p:pRg st="0" end="0"/>
                                            </p:txEl>
                                          </p:spTgt>
                                        </p:tgtEl>
                                        <p:attrNameLst>
                                          <p:attrName>style.visibility</p:attrName>
                                        </p:attrNameLst>
                                      </p:cBhvr>
                                      <p:to>
                                        <p:strVal val="visible"/>
                                      </p:to>
                                    </p:set>
                                    <p:animEffect transition="in" filter="fade">
                                      <p:cBhvr>
                                        <p:cTn id="95" dur="400"/>
                                        <p:tgtEl>
                                          <p:spTgt spid="56">
                                            <p:txEl>
                                              <p:pRg st="0" end="0"/>
                                            </p:txEl>
                                          </p:spTgt>
                                        </p:tgtEl>
                                      </p:cBhvr>
                                    </p:animEffect>
                                    <p:anim calcmode="lin" valueType="num">
                                      <p:cBhvr>
                                        <p:cTn id="96" dur="400" fill="hold"/>
                                        <p:tgtEl>
                                          <p:spTgt spid="56">
                                            <p:txEl>
                                              <p:pRg st="0" end="0"/>
                                            </p:txEl>
                                          </p:spTgt>
                                        </p:tgtEl>
                                        <p:attrNameLst>
                                          <p:attrName>ppt_x</p:attrName>
                                        </p:attrNameLst>
                                      </p:cBhvr>
                                      <p:tavLst>
                                        <p:tav tm="0">
                                          <p:val>
                                            <p:strVal val="#ppt_x"/>
                                          </p:val>
                                        </p:tav>
                                        <p:tav tm="100000">
                                          <p:val>
                                            <p:strVal val="#ppt_x"/>
                                          </p:val>
                                        </p:tav>
                                      </p:tavLst>
                                    </p:anim>
                                    <p:anim calcmode="lin" valueType="num">
                                      <p:cBhvr>
                                        <p:cTn id="97" dur="400" fill="hold"/>
                                        <p:tgtEl>
                                          <p:spTgt spid="56">
                                            <p:txEl>
                                              <p:pRg st="0" end="0"/>
                                            </p:txEl>
                                          </p:spTgt>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200"/>
                                  </p:stCondLst>
                                  <p:childTnLst>
                                    <p:set>
                                      <p:cBhvr>
                                        <p:cTn id="99" dur="1" fill="hold">
                                          <p:stCondLst>
                                            <p:cond delay="0"/>
                                          </p:stCondLst>
                                        </p:cTn>
                                        <p:tgtEl>
                                          <p:spTgt spid="57">
                                            <p:txEl>
                                              <p:pRg st="0" end="0"/>
                                            </p:txEl>
                                          </p:spTgt>
                                        </p:tgtEl>
                                        <p:attrNameLst>
                                          <p:attrName>style.visibility</p:attrName>
                                        </p:attrNameLst>
                                      </p:cBhvr>
                                      <p:to>
                                        <p:strVal val="visible"/>
                                      </p:to>
                                    </p:set>
                                    <p:animEffect transition="in" filter="fade">
                                      <p:cBhvr>
                                        <p:cTn id="100" dur="400"/>
                                        <p:tgtEl>
                                          <p:spTgt spid="57">
                                            <p:txEl>
                                              <p:pRg st="0" end="0"/>
                                            </p:txEl>
                                          </p:spTgt>
                                        </p:tgtEl>
                                      </p:cBhvr>
                                    </p:animEffect>
                                    <p:anim calcmode="lin" valueType="num">
                                      <p:cBhvr>
                                        <p:cTn id="101" dur="400" fill="hold"/>
                                        <p:tgtEl>
                                          <p:spTgt spid="57">
                                            <p:txEl>
                                              <p:pRg st="0" end="0"/>
                                            </p:txEl>
                                          </p:spTgt>
                                        </p:tgtEl>
                                        <p:attrNameLst>
                                          <p:attrName>ppt_x</p:attrName>
                                        </p:attrNameLst>
                                      </p:cBhvr>
                                      <p:tavLst>
                                        <p:tav tm="0">
                                          <p:val>
                                            <p:strVal val="#ppt_x"/>
                                          </p:val>
                                        </p:tav>
                                        <p:tav tm="100000">
                                          <p:val>
                                            <p:strVal val="#ppt_x"/>
                                          </p:val>
                                        </p:tav>
                                      </p:tavLst>
                                    </p:anim>
                                    <p:anim calcmode="lin" valueType="num">
                                      <p:cBhvr>
                                        <p:cTn id="102" dur="400" fill="hold"/>
                                        <p:tgtEl>
                                          <p:spTgt spid="57">
                                            <p:txEl>
                                              <p:pRg st="0" end="0"/>
                                            </p:txEl>
                                          </p:spTgt>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200"/>
                                  </p:stCondLst>
                                  <p:childTnLst>
                                    <p:set>
                                      <p:cBhvr>
                                        <p:cTn id="104" dur="1" fill="hold">
                                          <p:stCondLst>
                                            <p:cond delay="0"/>
                                          </p:stCondLst>
                                        </p:cTn>
                                        <p:tgtEl>
                                          <p:spTgt spid="58">
                                            <p:txEl>
                                              <p:pRg st="0" end="0"/>
                                            </p:txEl>
                                          </p:spTgt>
                                        </p:tgtEl>
                                        <p:attrNameLst>
                                          <p:attrName>style.visibility</p:attrName>
                                        </p:attrNameLst>
                                      </p:cBhvr>
                                      <p:to>
                                        <p:strVal val="visible"/>
                                      </p:to>
                                    </p:set>
                                    <p:animEffect transition="in" filter="fade">
                                      <p:cBhvr>
                                        <p:cTn id="105" dur="400"/>
                                        <p:tgtEl>
                                          <p:spTgt spid="58">
                                            <p:txEl>
                                              <p:pRg st="0" end="0"/>
                                            </p:txEl>
                                          </p:spTgt>
                                        </p:tgtEl>
                                      </p:cBhvr>
                                    </p:animEffect>
                                    <p:anim calcmode="lin" valueType="num">
                                      <p:cBhvr>
                                        <p:cTn id="106" dur="400" fill="hold"/>
                                        <p:tgtEl>
                                          <p:spTgt spid="58">
                                            <p:txEl>
                                              <p:pRg st="0" end="0"/>
                                            </p:txEl>
                                          </p:spTgt>
                                        </p:tgtEl>
                                        <p:attrNameLst>
                                          <p:attrName>ppt_x</p:attrName>
                                        </p:attrNameLst>
                                      </p:cBhvr>
                                      <p:tavLst>
                                        <p:tav tm="0">
                                          <p:val>
                                            <p:strVal val="#ppt_x"/>
                                          </p:val>
                                        </p:tav>
                                        <p:tav tm="100000">
                                          <p:val>
                                            <p:strVal val="#ppt_x"/>
                                          </p:val>
                                        </p:tav>
                                      </p:tavLst>
                                    </p:anim>
                                    <p:anim calcmode="lin" valueType="num">
                                      <p:cBhvr>
                                        <p:cTn id="107" dur="400" fill="hold"/>
                                        <p:tgtEl>
                                          <p:spTgt spid="58">
                                            <p:txEl>
                                              <p:pRg st="0" end="0"/>
                                            </p:txEl>
                                          </p:spTgt>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200"/>
                                  </p:stCondLst>
                                  <p:childTnLst>
                                    <p:set>
                                      <p:cBhvr>
                                        <p:cTn id="109" dur="1" fill="hold">
                                          <p:stCondLst>
                                            <p:cond delay="0"/>
                                          </p:stCondLst>
                                        </p:cTn>
                                        <p:tgtEl>
                                          <p:spTgt spid="59">
                                            <p:txEl>
                                              <p:pRg st="0" end="0"/>
                                            </p:txEl>
                                          </p:spTgt>
                                        </p:tgtEl>
                                        <p:attrNameLst>
                                          <p:attrName>style.visibility</p:attrName>
                                        </p:attrNameLst>
                                      </p:cBhvr>
                                      <p:to>
                                        <p:strVal val="visible"/>
                                      </p:to>
                                    </p:set>
                                    <p:animEffect transition="in" filter="fade">
                                      <p:cBhvr>
                                        <p:cTn id="110" dur="400"/>
                                        <p:tgtEl>
                                          <p:spTgt spid="59">
                                            <p:txEl>
                                              <p:pRg st="0" end="0"/>
                                            </p:txEl>
                                          </p:spTgt>
                                        </p:tgtEl>
                                      </p:cBhvr>
                                    </p:animEffect>
                                    <p:anim calcmode="lin" valueType="num">
                                      <p:cBhvr>
                                        <p:cTn id="111" dur="400" fill="hold"/>
                                        <p:tgtEl>
                                          <p:spTgt spid="59">
                                            <p:txEl>
                                              <p:pRg st="0" end="0"/>
                                            </p:txEl>
                                          </p:spTgt>
                                        </p:tgtEl>
                                        <p:attrNameLst>
                                          <p:attrName>ppt_x</p:attrName>
                                        </p:attrNameLst>
                                      </p:cBhvr>
                                      <p:tavLst>
                                        <p:tav tm="0">
                                          <p:val>
                                            <p:strVal val="#ppt_x"/>
                                          </p:val>
                                        </p:tav>
                                        <p:tav tm="100000">
                                          <p:val>
                                            <p:strVal val="#ppt_x"/>
                                          </p:val>
                                        </p:tav>
                                      </p:tavLst>
                                    </p:anim>
                                    <p:anim calcmode="lin" valueType="num">
                                      <p:cBhvr>
                                        <p:cTn id="112" dur="400" fill="hold"/>
                                        <p:tgtEl>
                                          <p:spTgt spid="59">
                                            <p:txEl>
                                              <p:pRg st="0" end="0"/>
                                            </p:txEl>
                                          </p:spTgt>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200"/>
                                  </p:stCondLst>
                                  <p:childTnLst>
                                    <p:set>
                                      <p:cBhvr>
                                        <p:cTn id="114" dur="1" fill="hold">
                                          <p:stCondLst>
                                            <p:cond delay="0"/>
                                          </p:stCondLst>
                                        </p:cTn>
                                        <p:tgtEl>
                                          <p:spTgt spid="60">
                                            <p:txEl>
                                              <p:pRg st="0" end="0"/>
                                            </p:txEl>
                                          </p:spTgt>
                                        </p:tgtEl>
                                        <p:attrNameLst>
                                          <p:attrName>style.visibility</p:attrName>
                                        </p:attrNameLst>
                                      </p:cBhvr>
                                      <p:to>
                                        <p:strVal val="visible"/>
                                      </p:to>
                                    </p:set>
                                    <p:animEffect transition="in" filter="fade">
                                      <p:cBhvr>
                                        <p:cTn id="115" dur="400"/>
                                        <p:tgtEl>
                                          <p:spTgt spid="60">
                                            <p:txEl>
                                              <p:pRg st="0" end="0"/>
                                            </p:txEl>
                                          </p:spTgt>
                                        </p:tgtEl>
                                      </p:cBhvr>
                                    </p:animEffect>
                                    <p:anim calcmode="lin" valueType="num">
                                      <p:cBhvr>
                                        <p:cTn id="116" dur="400" fill="hold"/>
                                        <p:tgtEl>
                                          <p:spTgt spid="60">
                                            <p:txEl>
                                              <p:pRg st="0" end="0"/>
                                            </p:txEl>
                                          </p:spTgt>
                                        </p:tgtEl>
                                        <p:attrNameLst>
                                          <p:attrName>ppt_x</p:attrName>
                                        </p:attrNameLst>
                                      </p:cBhvr>
                                      <p:tavLst>
                                        <p:tav tm="0">
                                          <p:val>
                                            <p:strVal val="#ppt_x"/>
                                          </p:val>
                                        </p:tav>
                                        <p:tav tm="100000">
                                          <p:val>
                                            <p:strVal val="#ppt_x"/>
                                          </p:val>
                                        </p:tav>
                                      </p:tavLst>
                                    </p:anim>
                                    <p:anim calcmode="lin" valueType="num">
                                      <p:cBhvr>
                                        <p:cTn id="117" dur="400" fill="hold"/>
                                        <p:tgtEl>
                                          <p:spTgt spid="60">
                                            <p:txEl>
                                              <p:pRg st="0" end="0"/>
                                            </p:txEl>
                                          </p:spTgt>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200"/>
                                  </p:stCondLst>
                                  <p:childTnLst>
                                    <p:set>
                                      <p:cBhvr>
                                        <p:cTn id="119" dur="1" fill="hold">
                                          <p:stCondLst>
                                            <p:cond delay="0"/>
                                          </p:stCondLst>
                                        </p:cTn>
                                        <p:tgtEl>
                                          <p:spTgt spid="61">
                                            <p:txEl>
                                              <p:pRg st="0" end="0"/>
                                            </p:txEl>
                                          </p:spTgt>
                                        </p:tgtEl>
                                        <p:attrNameLst>
                                          <p:attrName>style.visibility</p:attrName>
                                        </p:attrNameLst>
                                      </p:cBhvr>
                                      <p:to>
                                        <p:strVal val="visible"/>
                                      </p:to>
                                    </p:set>
                                    <p:animEffect transition="in" filter="fade">
                                      <p:cBhvr>
                                        <p:cTn id="120" dur="400"/>
                                        <p:tgtEl>
                                          <p:spTgt spid="61">
                                            <p:txEl>
                                              <p:pRg st="0" end="0"/>
                                            </p:txEl>
                                          </p:spTgt>
                                        </p:tgtEl>
                                      </p:cBhvr>
                                    </p:animEffect>
                                    <p:anim calcmode="lin" valueType="num">
                                      <p:cBhvr>
                                        <p:cTn id="121" dur="400" fill="hold"/>
                                        <p:tgtEl>
                                          <p:spTgt spid="61">
                                            <p:txEl>
                                              <p:pRg st="0" end="0"/>
                                            </p:txEl>
                                          </p:spTgt>
                                        </p:tgtEl>
                                        <p:attrNameLst>
                                          <p:attrName>ppt_x</p:attrName>
                                        </p:attrNameLst>
                                      </p:cBhvr>
                                      <p:tavLst>
                                        <p:tav tm="0">
                                          <p:val>
                                            <p:strVal val="#ppt_x"/>
                                          </p:val>
                                        </p:tav>
                                        <p:tav tm="100000">
                                          <p:val>
                                            <p:strVal val="#ppt_x"/>
                                          </p:val>
                                        </p:tav>
                                      </p:tavLst>
                                    </p:anim>
                                    <p:anim calcmode="lin" valueType="num">
                                      <p:cBhvr>
                                        <p:cTn id="122" dur="400" fill="hold"/>
                                        <p:tgtEl>
                                          <p:spTgt spid="61">
                                            <p:txEl>
                                              <p:pRg st="0" end="0"/>
                                            </p:txEl>
                                          </p:spTgt>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200"/>
                                  </p:stCondLst>
                                  <p:childTnLst>
                                    <p:set>
                                      <p:cBhvr>
                                        <p:cTn id="124" dur="1" fill="hold">
                                          <p:stCondLst>
                                            <p:cond delay="0"/>
                                          </p:stCondLst>
                                        </p:cTn>
                                        <p:tgtEl>
                                          <p:spTgt spid="62">
                                            <p:txEl>
                                              <p:pRg st="0" end="0"/>
                                            </p:txEl>
                                          </p:spTgt>
                                        </p:tgtEl>
                                        <p:attrNameLst>
                                          <p:attrName>style.visibility</p:attrName>
                                        </p:attrNameLst>
                                      </p:cBhvr>
                                      <p:to>
                                        <p:strVal val="visible"/>
                                      </p:to>
                                    </p:set>
                                    <p:animEffect transition="in" filter="fade">
                                      <p:cBhvr>
                                        <p:cTn id="125" dur="400"/>
                                        <p:tgtEl>
                                          <p:spTgt spid="62">
                                            <p:txEl>
                                              <p:pRg st="0" end="0"/>
                                            </p:txEl>
                                          </p:spTgt>
                                        </p:tgtEl>
                                      </p:cBhvr>
                                    </p:animEffect>
                                    <p:anim calcmode="lin" valueType="num">
                                      <p:cBhvr>
                                        <p:cTn id="126" dur="400" fill="hold"/>
                                        <p:tgtEl>
                                          <p:spTgt spid="62">
                                            <p:txEl>
                                              <p:pRg st="0" end="0"/>
                                            </p:txEl>
                                          </p:spTgt>
                                        </p:tgtEl>
                                        <p:attrNameLst>
                                          <p:attrName>ppt_x</p:attrName>
                                        </p:attrNameLst>
                                      </p:cBhvr>
                                      <p:tavLst>
                                        <p:tav tm="0">
                                          <p:val>
                                            <p:strVal val="#ppt_x"/>
                                          </p:val>
                                        </p:tav>
                                        <p:tav tm="100000">
                                          <p:val>
                                            <p:strVal val="#ppt_x"/>
                                          </p:val>
                                        </p:tav>
                                      </p:tavLst>
                                    </p:anim>
                                    <p:anim calcmode="lin" valueType="num">
                                      <p:cBhvr>
                                        <p:cTn id="127" dur="400" fill="hold"/>
                                        <p:tgtEl>
                                          <p:spTgt spid="62">
                                            <p:txEl>
                                              <p:pRg st="0" end="0"/>
                                            </p:txEl>
                                          </p:spTgt>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200"/>
                                  </p:stCondLst>
                                  <p:childTnLst>
                                    <p:set>
                                      <p:cBhvr>
                                        <p:cTn id="129" dur="1" fill="hold">
                                          <p:stCondLst>
                                            <p:cond delay="0"/>
                                          </p:stCondLst>
                                        </p:cTn>
                                        <p:tgtEl>
                                          <p:spTgt spid="63">
                                            <p:txEl>
                                              <p:pRg st="0" end="0"/>
                                            </p:txEl>
                                          </p:spTgt>
                                        </p:tgtEl>
                                        <p:attrNameLst>
                                          <p:attrName>style.visibility</p:attrName>
                                        </p:attrNameLst>
                                      </p:cBhvr>
                                      <p:to>
                                        <p:strVal val="visible"/>
                                      </p:to>
                                    </p:set>
                                    <p:animEffect transition="in" filter="fade">
                                      <p:cBhvr>
                                        <p:cTn id="130" dur="400"/>
                                        <p:tgtEl>
                                          <p:spTgt spid="63">
                                            <p:txEl>
                                              <p:pRg st="0" end="0"/>
                                            </p:txEl>
                                          </p:spTgt>
                                        </p:tgtEl>
                                      </p:cBhvr>
                                    </p:animEffect>
                                    <p:anim calcmode="lin" valueType="num">
                                      <p:cBhvr>
                                        <p:cTn id="131" dur="400" fill="hold"/>
                                        <p:tgtEl>
                                          <p:spTgt spid="63">
                                            <p:txEl>
                                              <p:pRg st="0" end="0"/>
                                            </p:txEl>
                                          </p:spTgt>
                                        </p:tgtEl>
                                        <p:attrNameLst>
                                          <p:attrName>ppt_x</p:attrName>
                                        </p:attrNameLst>
                                      </p:cBhvr>
                                      <p:tavLst>
                                        <p:tav tm="0">
                                          <p:val>
                                            <p:strVal val="#ppt_x"/>
                                          </p:val>
                                        </p:tav>
                                        <p:tav tm="100000">
                                          <p:val>
                                            <p:strVal val="#ppt_x"/>
                                          </p:val>
                                        </p:tav>
                                      </p:tavLst>
                                    </p:anim>
                                    <p:anim calcmode="lin" valueType="num">
                                      <p:cBhvr>
                                        <p:cTn id="132" dur="400" fill="hold"/>
                                        <p:tgtEl>
                                          <p:spTgt spid="63">
                                            <p:txEl>
                                              <p:pRg st="0" end="0"/>
                                            </p:txEl>
                                          </p:spTgt>
                                        </p:tgtEl>
                                        <p:attrNameLst>
                                          <p:attrName>ppt_y</p:attrName>
                                        </p:attrNameLst>
                                      </p:cBhvr>
                                      <p:tavLst>
                                        <p:tav tm="0">
                                          <p:val>
                                            <p:strVal val="#ppt_y+.1"/>
                                          </p:val>
                                        </p:tav>
                                        <p:tav tm="100000">
                                          <p:val>
                                            <p:strVal val="#ppt_y"/>
                                          </p:val>
                                        </p:tav>
                                      </p:tavLst>
                                    </p:anim>
                                  </p:childTnLst>
                                </p:cTn>
                              </p:par>
                            </p:childTnLst>
                          </p:cTn>
                        </p:par>
                        <p:par>
                          <p:cTn id="133" fill="hold">
                            <p:stCondLst>
                              <p:cond delay="500"/>
                            </p:stCondLst>
                            <p:childTnLst>
                              <p:par>
                                <p:cTn id="134" presetID="53" presetClass="entr" presetSubtype="16" fill="hold" grpId="1" nodeType="afterEffect">
                                  <p:stCondLst>
                                    <p:cond delay="0"/>
                                  </p:stCondLst>
                                  <p:childTnLst>
                                    <p:set>
                                      <p:cBhvr>
                                        <p:cTn id="135" dur="1" fill="hold">
                                          <p:stCondLst>
                                            <p:cond delay="0"/>
                                          </p:stCondLst>
                                        </p:cTn>
                                        <p:tgtEl>
                                          <p:spTgt spid="54">
                                            <p:txEl>
                                              <p:pRg st="0" end="0"/>
                                            </p:txEl>
                                          </p:spTgt>
                                        </p:tgtEl>
                                        <p:attrNameLst>
                                          <p:attrName>style.visibility</p:attrName>
                                        </p:attrNameLst>
                                      </p:cBhvr>
                                      <p:to>
                                        <p:strVal val="visible"/>
                                      </p:to>
                                    </p:set>
                                    <p:anim calcmode="lin" valueType="num">
                                      <p:cBhvr>
                                        <p:cTn id="136" dur="500" fill="hold"/>
                                        <p:tgtEl>
                                          <p:spTgt spid="54">
                                            <p:txEl>
                                              <p:pRg st="0" end="0"/>
                                            </p:txEl>
                                          </p:spTgt>
                                        </p:tgtEl>
                                        <p:attrNameLst>
                                          <p:attrName>ppt_w</p:attrName>
                                        </p:attrNameLst>
                                      </p:cBhvr>
                                      <p:tavLst>
                                        <p:tav tm="0">
                                          <p:val>
                                            <p:fltVal val="0"/>
                                          </p:val>
                                        </p:tav>
                                        <p:tav tm="100000">
                                          <p:val>
                                            <p:strVal val="#ppt_w"/>
                                          </p:val>
                                        </p:tav>
                                      </p:tavLst>
                                    </p:anim>
                                    <p:anim calcmode="lin" valueType="num">
                                      <p:cBhvr>
                                        <p:cTn id="137" dur="500" fill="hold"/>
                                        <p:tgtEl>
                                          <p:spTgt spid="54">
                                            <p:txEl>
                                              <p:pRg st="0" end="0"/>
                                            </p:txEl>
                                          </p:spTgt>
                                        </p:tgtEl>
                                        <p:attrNameLst>
                                          <p:attrName>ppt_h</p:attrName>
                                        </p:attrNameLst>
                                      </p:cBhvr>
                                      <p:tavLst>
                                        <p:tav tm="0">
                                          <p:val>
                                            <p:fltVal val="0"/>
                                          </p:val>
                                        </p:tav>
                                        <p:tav tm="100000">
                                          <p:val>
                                            <p:strVal val="#ppt_h"/>
                                          </p:val>
                                        </p:tav>
                                      </p:tavLst>
                                    </p:anim>
                                    <p:animEffect transition="in" filter="fade">
                                      <p:cBhvr>
                                        <p:cTn id="138" dur="500"/>
                                        <p:tgtEl>
                                          <p:spTgt spid="54">
                                            <p:txEl>
                                              <p:pRg st="0" end="0"/>
                                            </p:txEl>
                                          </p:spTgt>
                                        </p:tgtEl>
                                      </p:cBhvr>
                                    </p:animEffect>
                                  </p:childTnLst>
                                </p:cTn>
                              </p:par>
                            </p:childTnLst>
                          </p:cTn>
                        </p:par>
                        <p:par>
                          <p:cTn id="139" fill="hold">
                            <p:stCondLst>
                              <p:cond delay="1000"/>
                            </p:stCondLst>
                            <p:childTnLst>
                              <p:par>
                                <p:cTn id="140" presetID="53" presetClass="entr" presetSubtype="16" fill="hold" grpId="1" nodeType="afterEffect">
                                  <p:stCondLst>
                                    <p:cond delay="0"/>
                                  </p:stCondLst>
                                  <p:childTnLst>
                                    <p:set>
                                      <p:cBhvr>
                                        <p:cTn id="141" dur="1" fill="hold">
                                          <p:stCondLst>
                                            <p:cond delay="0"/>
                                          </p:stCondLst>
                                        </p:cTn>
                                        <p:tgtEl>
                                          <p:spTgt spid="55">
                                            <p:txEl>
                                              <p:pRg st="0" end="0"/>
                                            </p:txEl>
                                          </p:spTgt>
                                        </p:tgtEl>
                                        <p:attrNameLst>
                                          <p:attrName>style.visibility</p:attrName>
                                        </p:attrNameLst>
                                      </p:cBhvr>
                                      <p:to>
                                        <p:strVal val="visible"/>
                                      </p:to>
                                    </p:set>
                                    <p:anim calcmode="lin" valueType="num">
                                      <p:cBhvr>
                                        <p:cTn id="142" dur="5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143" dur="5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144" dur="500"/>
                                        <p:tgtEl>
                                          <p:spTgt spid="55">
                                            <p:txEl>
                                              <p:pRg st="0" end="0"/>
                                            </p:txEl>
                                          </p:spTgt>
                                        </p:tgtEl>
                                      </p:cBhvr>
                                    </p:animEffect>
                                  </p:childTnLst>
                                </p:cTn>
                              </p:par>
                            </p:childTnLst>
                          </p:cTn>
                        </p:par>
                        <p:par>
                          <p:cTn id="145" fill="hold">
                            <p:stCondLst>
                              <p:cond delay="1500"/>
                            </p:stCondLst>
                            <p:childTnLst>
                              <p:par>
                                <p:cTn id="146" presetID="53" presetClass="entr" presetSubtype="16" fill="hold" grpId="1" nodeType="afterEffect">
                                  <p:stCondLst>
                                    <p:cond delay="0"/>
                                  </p:stCondLst>
                                  <p:childTnLst>
                                    <p:set>
                                      <p:cBhvr>
                                        <p:cTn id="147" dur="1" fill="hold">
                                          <p:stCondLst>
                                            <p:cond delay="0"/>
                                          </p:stCondLst>
                                        </p:cTn>
                                        <p:tgtEl>
                                          <p:spTgt spid="56">
                                            <p:txEl>
                                              <p:pRg st="0" end="0"/>
                                            </p:txEl>
                                          </p:spTgt>
                                        </p:tgtEl>
                                        <p:attrNameLst>
                                          <p:attrName>style.visibility</p:attrName>
                                        </p:attrNameLst>
                                      </p:cBhvr>
                                      <p:to>
                                        <p:strVal val="visible"/>
                                      </p:to>
                                    </p:set>
                                    <p:anim calcmode="lin" valueType="num">
                                      <p:cBhvr>
                                        <p:cTn id="148" dur="5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149" dur="500" fill="hold"/>
                                        <p:tgtEl>
                                          <p:spTgt spid="56">
                                            <p:txEl>
                                              <p:pRg st="0" end="0"/>
                                            </p:txEl>
                                          </p:spTgt>
                                        </p:tgtEl>
                                        <p:attrNameLst>
                                          <p:attrName>ppt_h</p:attrName>
                                        </p:attrNameLst>
                                      </p:cBhvr>
                                      <p:tavLst>
                                        <p:tav tm="0">
                                          <p:val>
                                            <p:fltVal val="0"/>
                                          </p:val>
                                        </p:tav>
                                        <p:tav tm="100000">
                                          <p:val>
                                            <p:strVal val="#ppt_h"/>
                                          </p:val>
                                        </p:tav>
                                      </p:tavLst>
                                    </p:anim>
                                    <p:animEffect transition="in" filter="fade">
                                      <p:cBhvr>
                                        <p:cTn id="150" dur="500"/>
                                        <p:tgtEl>
                                          <p:spTgt spid="56">
                                            <p:txEl>
                                              <p:pRg st="0" end="0"/>
                                            </p:txEl>
                                          </p:spTgt>
                                        </p:tgtEl>
                                      </p:cBhvr>
                                    </p:animEffect>
                                  </p:childTnLst>
                                </p:cTn>
                              </p:par>
                            </p:childTnLst>
                          </p:cTn>
                        </p:par>
                        <p:par>
                          <p:cTn id="151" fill="hold">
                            <p:stCondLst>
                              <p:cond delay="2000"/>
                            </p:stCondLst>
                            <p:childTnLst>
                              <p:par>
                                <p:cTn id="152" presetID="53" presetClass="entr" presetSubtype="16" fill="hold" grpId="1" nodeType="afterEffect">
                                  <p:stCondLst>
                                    <p:cond delay="0"/>
                                  </p:stCondLst>
                                  <p:childTnLst>
                                    <p:set>
                                      <p:cBhvr>
                                        <p:cTn id="153" dur="1" fill="hold">
                                          <p:stCondLst>
                                            <p:cond delay="0"/>
                                          </p:stCondLst>
                                        </p:cTn>
                                        <p:tgtEl>
                                          <p:spTgt spid="57">
                                            <p:txEl>
                                              <p:pRg st="0" end="0"/>
                                            </p:txEl>
                                          </p:spTgt>
                                        </p:tgtEl>
                                        <p:attrNameLst>
                                          <p:attrName>style.visibility</p:attrName>
                                        </p:attrNameLst>
                                      </p:cBhvr>
                                      <p:to>
                                        <p:strVal val="visible"/>
                                      </p:to>
                                    </p:set>
                                    <p:anim calcmode="lin" valueType="num">
                                      <p:cBhvr>
                                        <p:cTn id="154"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155" dur="5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156" dur="500"/>
                                        <p:tgtEl>
                                          <p:spTgt spid="57">
                                            <p:txEl>
                                              <p:pRg st="0" end="0"/>
                                            </p:txEl>
                                          </p:spTgt>
                                        </p:tgtEl>
                                      </p:cBhvr>
                                    </p:animEffect>
                                  </p:childTnLst>
                                </p:cTn>
                              </p:par>
                            </p:childTnLst>
                          </p:cTn>
                        </p:par>
                        <p:par>
                          <p:cTn id="157" fill="hold">
                            <p:stCondLst>
                              <p:cond delay="2500"/>
                            </p:stCondLst>
                            <p:childTnLst>
                              <p:par>
                                <p:cTn id="158" presetID="53" presetClass="entr" presetSubtype="16" fill="hold" grpId="1" nodeType="afterEffect">
                                  <p:stCondLst>
                                    <p:cond delay="0"/>
                                  </p:stCondLst>
                                  <p:childTnLst>
                                    <p:set>
                                      <p:cBhvr>
                                        <p:cTn id="159" dur="1" fill="hold">
                                          <p:stCondLst>
                                            <p:cond delay="0"/>
                                          </p:stCondLst>
                                        </p:cTn>
                                        <p:tgtEl>
                                          <p:spTgt spid="58">
                                            <p:txEl>
                                              <p:pRg st="0" end="0"/>
                                            </p:txEl>
                                          </p:spTgt>
                                        </p:tgtEl>
                                        <p:attrNameLst>
                                          <p:attrName>style.visibility</p:attrName>
                                        </p:attrNameLst>
                                      </p:cBhvr>
                                      <p:to>
                                        <p:strVal val="visible"/>
                                      </p:to>
                                    </p:set>
                                    <p:anim calcmode="lin" valueType="num">
                                      <p:cBhvr>
                                        <p:cTn id="160" dur="500" fill="hold"/>
                                        <p:tgtEl>
                                          <p:spTgt spid="58">
                                            <p:txEl>
                                              <p:pRg st="0" end="0"/>
                                            </p:txEl>
                                          </p:spTgt>
                                        </p:tgtEl>
                                        <p:attrNameLst>
                                          <p:attrName>ppt_w</p:attrName>
                                        </p:attrNameLst>
                                      </p:cBhvr>
                                      <p:tavLst>
                                        <p:tav tm="0">
                                          <p:val>
                                            <p:fltVal val="0"/>
                                          </p:val>
                                        </p:tav>
                                        <p:tav tm="100000">
                                          <p:val>
                                            <p:strVal val="#ppt_w"/>
                                          </p:val>
                                        </p:tav>
                                      </p:tavLst>
                                    </p:anim>
                                    <p:anim calcmode="lin" valueType="num">
                                      <p:cBhvr>
                                        <p:cTn id="161" dur="500" fill="hold"/>
                                        <p:tgtEl>
                                          <p:spTgt spid="58">
                                            <p:txEl>
                                              <p:pRg st="0" end="0"/>
                                            </p:txEl>
                                          </p:spTgt>
                                        </p:tgtEl>
                                        <p:attrNameLst>
                                          <p:attrName>ppt_h</p:attrName>
                                        </p:attrNameLst>
                                      </p:cBhvr>
                                      <p:tavLst>
                                        <p:tav tm="0">
                                          <p:val>
                                            <p:fltVal val="0"/>
                                          </p:val>
                                        </p:tav>
                                        <p:tav tm="100000">
                                          <p:val>
                                            <p:strVal val="#ppt_h"/>
                                          </p:val>
                                        </p:tav>
                                      </p:tavLst>
                                    </p:anim>
                                    <p:animEffect transition="in" filter="fade">
                                      <p:cBhvr>
                                        <p:cTn id="162" dur="500"/>
                                        <p:tgtEl>
                                          <p:spTgt spid="58">
                                            <p:txEl>
                                              <p:pRg st="0" end="0"/>
                                            </p:txEl>
                                          </p:spTgt>
                                        </p:tgtEl>
                                      </p:cBhvr>
                                    </p:animEffect>
                                  </p:childTnLst>
                                </p:cTn>
                              </p:par>
                            </p:childTnLst>
                          </p:cTn>
                        </p:par>
                      </p:childTnLst>
                    </p:cTn>
                  </p:par>
                  <p:par>
                    <p:cTn id="163" fill="hold">
                      <p:stCondLst>
                        <p:cond delay="indefinite"/>
                      </p:stCondLst>
                      <p:childTnLst>
                        <p:par>
                          <p:cTn id="164" fill="hold">
                            <p:stCondLst>
                              <p:cond delay="0"/>
                            </p:stCondLst>
                            <p:childTnLst>
                              <p:par>
                                <p:cTn id="165" presetID="6" presetClass="entr" presetSubtype="32" fill="hold" nodeType="clickEffect">
                                  <p:stCondLst>
                                    <p:cond delay="0"/>
                                  </p:stCondLst>
                                  <p:childTnLst>
                                    <p:set>
                                      <p:cBhvr>
                                        <p:cTn id="166" dur="1" fill="hold">
                                          <p:stCondLst>
                                            <p:cond delay="0"/>
                                          </p:stCondLst>
                                        </p:cTn>
                                        <p:tgtEl>
                                          <p:spTgt spid="3"/>
                                        </p:tgtEl>
                                        <p:attrNameLst>
                                          <p:attrName>style.visibility</p:attrName>
                                        </p:attrNameLst>
                                      </p:cBhvr>
                                      <p:to>
                                        <p:strVal val="visible"/>
                                      </p:to>
                                    </p:set>
                                    <p:animEffect transition="in" filter="circle(out)">
                                      <p:cBhvr>
                                        <p:cTn id="16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42" presetClass="entr" presetSubtype="0" fill="hold" nodeType="withEffect">
                  <p:stCondLst>
                    <p:cond delay="2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anim calcmode="lin" valueType="num">
                      <p:cBhvr>
                        <p:cTn dur="500" fill="hold"/>
                        <p:tgtEl>
                          <p:spTgt spid="7"/>
                        </p:tgtEl>
                        <p:attrNameLst>
                          <p:attrName>ppt_x</p:attrName>
                        </p:attrNameLst>
                      </p:cBhvr>
                      <p:tavLst>
                        <p:tav tm="0">
                          <p:val>
                            <p:strVal val="#ppt_x"/>
                          </p:val>
                        </p:tav>
                        <p:tav tm="100000">
                          <p:val>
                            <p:strVal val="#ppt_x"/>
                          </p:val>
                        </p:tav>
                      </p:tavLst>
                    </p:anim>
                    <p:anim calcmode="lin" valueType="num">
                      <p:cBhvr>
                        <p:cTn dur="500" fill="hold"/>
                        <p:tgtEl>
                          <p:spTgt spid="7"/>
                        </p:tgtEl>
                        <p:attrNameLst>
                          <p:attrName>ppt_y</p:attrName>
                        </p:attrNameLst>
                      </p:cBhvr>
                      <p:tavLst>
                        <p:tav tm="0">
                          <p:val>
                            <p:strVal val="#ppt_y+.1"/>
                          </p:val>
                        </p:tav>
                        <p:tav tm="100000">
                          <p:val>
                            <p:strVal val="#ppt_y"/>
                          </p:val>
                        </p:tav>
                      </p:tavLst>
                    </p:anim>
                  </p:childTnLst>
                </p:cTn>
              </p:par>
            </p:tnLst>
          </p:tmpl>
        </p:tmplLst>
      </p:bldP>
      <p:bldP spid="18" grpId="0" build="p">
        <p:tmplLst>
          <p:tmpl lvl="1">
            <p:tnLst>
              <p:par>
                <p:cTn presetID="10" presetClass="entr" presetSubtype="0" fill="hold" nodeType="withEffect">
                  <p:stCondLst>
                    <p:cond delay="80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build="p">
        <p:tmplLst>
          <p:tmpl lvl="1">
            <p:tnLst>
              <p:par>
                <p:cTn presetID="42" presetClass="entr" presetSubtype="0" fill="hold" nodeType="withEffect">
                  <p:stCondLst>
                    <p:cond delay="200"/>
                  </p:stCondLst>
                  <p:childTnLst>
                    <p:set>
                      <p:cBhvr>
                        <p:cTn dur="1" fill="hold">
                          <p:stCondLst>
                            <p:cond delay="0"/>
                          </p:stCondLst>
                        </p:cTn>
                        <p:tgtEl>
                          <p:spTgt spid="19"/>
                        </p:tgtEl>
                        <p:attrNameLst>
                          <p:attrName>style.visibility</p:attrName>
                        </p:attrNameLst>
                      </p:cBhvr>
                      <p:to>
                        <p:strVal val="visible"/>
                      </p:to>
                    </p:set>
                    <p:animEffect transition="in" filter="fade">
                      <p:cBhvr>
                        <p:cTn dur="400"/>
                        <p:tgtEl>
                          <p:spTgt spid="19"/>
                        </p:tgtEl>
                      </p:cBhvr>
                    </p:animEffect>
                    <p:anim calcmode="lin" valueType="num">
                      <p:cBhvr>
                        <p:cTn dur="400" fill="hold"/>
                        <p:tgtEl>
                          <p:spTgt spid="19"/>
                        </p:tgtEl>
                        <p:attrNameLst>
                          <p:attrName>ppt_x</p:attrName>
                        </p:attrNameLst>
                      </p:cBhvr>
                      <p:tavLst>
                        <p:tav tm="0">
                          <p:val>
                            <p:strVal val="#ppt_x"/>
                          </p:val>
                        </p:tav>
                        <p:tav tm="100000">
                          <p:val>
                            <p:strVal val="#ppt_x"/>
                          </p:val>
                        </p:tav>
                      </p:tavLst>
                    </p:anim>
                    <p:anim calcmode="lin" valueType="num">
                      <p:cBhvr>
                        <p:cTn dur="400" fill="hold"/>
                        <p:tgtEl>
                          <p:spTgt spid="19"/>
                        </p:tgtEl>
                        <p:attrNameLst>
                          <p:attrName>ppt_y</p:attrName>
                        </p:attrNameLst>
                      </p:cBhvr>
                      <p:tavLst>
                        <p:tav tm="0">
                          <p:val>
                            <p:strVal val="#ppt_y+.1"/>
                          </p:val>
                        </p:tav>
                        <p:tav tm="100000">
                          <p:val>
                            <p:strVal val="#ppt_y"/>
                          </p:val>
                        </p:tav>
                      </p:tavLst>
                    </p:anim>
                  </p:childTnLst>
                </p:cTn>
              </p:par>
            </p:tnLst>
          </p:tmpl>
        </p:tmplLst>
      </p:bldP>
      <p:bldP spid="20" grpId="0" build="p">
        <p:tmplLst>
          <p:tmpl lvl="1">
            <p:tnLst>
              <p:par>
                <p:cTn presetID="42" presetClass="entr" presetSubtype="0"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anim calcmode="lin" valueType="num">
                      <p:cBhvr>
                        <p:cTn dur="500" fill="hold"/>
                        <p:tgtEl>
                          <p:spTgt spid="20"/>
                        </p:tgtEl>
                        <p:attrNameLst>
                          <p:attrName>ppt_x</p:attrName>
                        </p:attrNameLst>
                      </p:cBhvr>
                      <p:tavLst>
                        <p:tav tm="0">
                          <p:val>
                            <p:strVal val="#ppt_x"/>
                          </p:val>
                        </p:tav>
                        <p:tav tm="100000">
                          <p:val>
                            <p:strVal val="#ppt_x"/>
                          </p:val>
                        </p:tav>
                      </p:tavLst>
                    </p:anim>
                    <p:anim calcmode="lin" valueType="num">
                      <p:cBhvr>
                        <p:cTn dur="500" fill="hold"/>
                        <p:tgtEl>
                          <p:spTgt spid="20"/>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10" presetClass="entr" presetSubtype="0" fill="hold" nodeType="withEffect">
                  <p:stCondLst>
                    <p:cond delay="8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42" presetClass="entr" presetSubtype="0"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Effect transition="in" filter="fade">
                      <p:cBhvr>
                        <p:cTn dur="400"/>
                        <p:tgtEl>
                          <p:spTgt spid="22"/>
                        </p:tgtEl>
                      </p:cBhvr>
                    </p:animEffect>
                    <p:anim calcmode="lin" valueType="num">
                      <p:cBhvr>
                        <p:cTn dur="400" fill="hold"/>
                        <p:tgtEl>
                          <p:spTgt spid="22"/>
                        </p:tgtEl>
                        <p:attrNameLst>
                          <p:attrName>ppt_x</p:attrName>
                        </p:attrNameLst>
                      </p:cBhvr>
                      <p:tavLst>
                        <p:tav tm="0">
                          <p:val>
                            <p:strVal val="#ppt_x"/>
                          </p:val>
                        </p:tav>
                        <p:tav tm="100000">
                          <p:val>
                            <p:strVal val="#ppt_x"/>
                          </p:val>
                        </p:tav>
                      </p:tavLst>
                    </p:anim>
                    <p:anim calcmode="lin" valueType="num">
                      <p:cBhvr>
                        <p:cTn dur="400" fill="hold"/>
                        <p:tgtEl>
                          <p:spTgt spid="22"/>
                        </p:tgtEl>
                        <p:attrNameLst>
                          <p:attrName>ppt_y</p:attrName>
                        </p:attrNameLst>
                      </p:cBhvr>
                      <p:tavLst>
                        <p:tav tm="0">
                          <p:val>
                            <p:strVal val="#ppt_y+.1"/>
                          </p:val>
                        </p:tav>
                        <p:tav tm="100000">
                          <p:val>
                            <p:strVal val="#ppt_y"/>
                          </p:val>
                        </p:tav>
                      </p:tavLst>
                    </p:anim>
                  </p:childTnLst>
                </p:cTn>
              </p:par>
            </p:tnLst>
          </p:tmpl>
        </p:tmplLst>
      </p:bldP>
      <p:bldP spid="23" grpId="0" build="p">
        <p:tmplLst>
          <p:tmpl lvl="1">
            <p:tnLst>
              <p:par>
                <p:cTn presetID="42" presetClass="entr" presetSubtype="0" fill="hold" nodeType="withEffect">
                  <p:stCondLst>
                    <p:cond delay="20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anim calcmode="lin" valueType="num">
                      <p:cBhvr>
                        <p:cTn dur="500" fill="hold"/>
                        <p:tgtEl>
                          <p:spTgt spid="23"/>
                        </p:tgtEl>
                        <p:attrNameLst>
                          <p:attrName>ppt_x</p:attrName>
                        </p:attrNameLst>
                      </p:cBhvr>
                      <p:tavLst>
                        <p:tav tm="0">
                          <p:val>
                            <p:strVal val="#ppt_x"/>
                          </p:val>
                        </p:tav>
                        <p:tav tm="100000">
                          <p:val>
                            <p:strVal val="#ppt_x"/>
                          </p:val>
                        </p:tav>
                      </p:tavLst>
                    </p:anim>
                    <p:anim calcmode="lin" valueType="num">
                      <p:cBhvr>
                        <p:cTn dur="500" fill="hold"/>
                        <p:tgtEl>
                          <p:spTgt spid="23"/>
                        </p:tgtEl>
                        <p:attrNameLst>
                          <p:attrName>ppt_y</p:attrName>
                        </p:attrNameLst>
                      </p:cBhvr>
                      <p:tavLst>
                        <p:tav tm="0">
                          <p:val>
                            <p:strVal val="#ppt_y+.1"/>
                          </p:val>
                        </p:tav>
                        <p:tav tm="100000">
                          <p:val>
                            <p:strVal val="#ppt_y"/>
                          </p:val>
                        </p:tav>
                      </p:tavLst>
                    </p:anim>
                  </p:childTnLst>
                </p:cTn>
              </p:par>
            </p:tnLst>
          </p:tmpl>
        </p:tmplLst>
      </p:bldP>
      <p:bldP spid="24" grpId="0" build="p">
        <p:tmplLst>
          <p:tmpl lvl="1">
            <p:tnLst>
              <p:par>
                <p:cTn presetID="10" presetClass="entr" presetSubtype="0" fill="hold" nodeType="withEffect">
                  <p:stCondLst>
                    <p:cond delay="80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build="p">
        <p:tmplLst>
          <p:tmpl lvl="1">
            <p:tnLst>
              <p:par>
                <p:cTn presetID="42" presetClass="entr" presetSubtype="0"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Effect transition="in" filter="fade">
                      <p:cBhvr>
                        <p:cTn dur="400"/>
                        <p:tgtEl>
                          <p:spTgt spid="25"/>
                        </p:tgtEl>
                      </p:cBhvr>
                    </p:animEffect>
                    <p:anim calcmode="lin" valueType="num">
                      <p:cBhvr>
                        <p:cTn dur="400" fill="hold"/>
                        <p:tgtEl>
                          <p:spTgt spid="25"/>
                        </p:tgtEl>
                        <p:attrNameLst>
                          <p:attrName>ppt_x</p:attrName>
                        </p:attrNameLst>
                      </p:cBhvr>
                      <p:tavLst>
                        <p:tav tm="0">
                          <p:val>
                            <p:strVal val="#ppt_x"/>
                          </p:val>
                        </p:tav>
                        <p:tav tm="100000">
                          <p:val>
                            <p:strVal val="#ppt_x"/>
                          </p:val>
                        </p:tav>
                      </p:tavLst>
                    </p:anim>
                    <p:anim calcmode="lin" valueType="num">
                      <p:cBhvr>
                        <p:cTn dur="400" fill="hold"/>
                        <p:tgtEl>
                          <p:spTgt spid="25"/>
                        </p:tgtEl>
                        <p:attrNameLst>
                          <p:attrName>ppt_y</p:attrName>
                        </p:attrNameLst>
                      </p:cBhvr>
                      <p:tavLst>
                        <p:tav tm="0">
                          <p:val>
                            <p:strVal val="#ppt_y+.1"/>
                          </p:val>
                        </p:tav>
                        <p:tav tm="100000">
                          <p:val>
                            <p:strVal val="#ppt_y"/>
                          </p:val>
                        </p:tav>
                      </p:tavLst>
                    </p:anim>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build="p">
        <p:tmplLst>
          <p:tmpl lvl="1">
            <p:tnLst>
              <p:par>
                <p:cTn presetID="42" presetClass="entr" presetSubtype="0"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Effect transition="in" filter="fade">
                      <p:cBhvr>
                        <p:cTn dur="400"/>
                        <p:tgtEl>
                          <p:spTgt spid="28"/>
                        </p:tgtEl>
                      </p:cBhvr>
                    </p:animEffect>
                    <p:anim calcmode="lin" valueType="num">
                      <p:cBhvr>
                        <p:cTn dur="400" fill="hold"/>
                        <p:tgtEl>
                          <p:spTgt spid="28"/>
                        </p:tgtEl>
                        <p:attrNameLst>
                          <p:attrName>ppt_x</p:attrName>
                        </p:attrNameLst>
                      </p:cBhvr>
                      <p:tavLst>
                        <p:tav tm="0">
                          <p:val>
                            <p:strVal val="#ppt_x"/>
                          </p:val>
                        </p:tav>
                        <p:tav tm="100000">
                          <p:val>
                            <p:strVal val="#ppt_x"/>
                          </p:val>
                        </p:tav>
                      </p:tavLst>
                    </p:anim>
                    <p:anim calcmode="lin" valueType="num">
                      <p:cBhvr>
                        <p:cTn dur="400" fill="hold"/>
                        <p:tgtEl>
                          <p:spTgt spid="28"/>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42" presetClass="entr" presetSubtype="0"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anim calcmode="lin" valueType="num">
                      <p:cBhvr>
                        <p:cTn dur="500" fill="hold"/>
                        <p:tgtEl>
                          <p:spTgt spid="29"/>
                        </p:tgtEl>
                        <p:attrNameLst>
                          <p:attrName>ppt_x</p:attrName>
                        </p:attrNameLst>
                      </p:cBhvr>
                      <p:tavLst>
                        <p:tav tm="0">
                          <p:val>
                            <p:strVal val="#ppt_x"/>
                          </p:val>
                        </p:tav>
                        <p:tav tm="100000">
                          <p:val>
                            <p:strVal val="#ppt_x"/>
                          </p:val>
                        </p:tav>
                      </p:tavLst>
                    </p:anim>
                    <p:anim calcmode="lin" valueType="num">
                      <p:cBhvr>
                        <p:cTn dur="500" fill="hold"/>
                        <p:tgtEl>
                          <p:spTgt spid="29"/>
                        </p:tgtEl>
                        <p:attrNameLst>
                          <p:attrName>ppt_y</p:attrName>
                        </p:attrNameLst>
                      </p:cBhvr>
                      <p:tavLst>
                        <p:tav tm="0">
                          <p:val>
                            <p:strVal val="#ppt_y+.1"/>
                          </p:val>
                        </p:tav>
                        <p:tav tm="100000">
                          <p:val>
                            <p:strVal val="#ppt_y"/>
                          </p:val>
                        </p:tav>
                      </p:tavLst>
                    </p:anim>
                  </p:childTnLst>
                </p:cTn>
              </p:par>
            </p:tnLst>
          </p:tmpl>
        </p:tmplLst>
      </p:bldP>
      <p:bldP spid="54" grpId="0" build="p">
        <p:tmplLst>
          <p:tmpl lvl="1">
            <p:tnLst>
              <p:par>
                <p:cTn presetID="42" presetClass="entr" presetSubtype="0" fill="hold" nodeType="withEffect">
                  <p:stCondLst>
                    <p:cond delay="200"/>
                  </p:stCondLst>
                  <p:childTnLst>
                    <p:set>
                      <p:cBhvr>
                        <p:cTn dur="1" fill="hold">
                          <p:stCondLst>
                            <p:cond delay="0"/>
                          </p:stCondLst>
                        </p:cTn>
                        <p:tgtEl>
                          <p:spTgt spid="54"/>
                        </p:tgtEl>
                        <p:attrNameLst>
                          <p:attrName>style.visibility</p:attrName>
                        </p:attrNameLst>
                      </p:cBhvr>
                      <p:to>
                        <p:strVal val="visible"/>
                      </p:to>
                    </p:set>
                    <p:animEffect transition="in" filter="fade">
                      <p:cBhvr>
                        <p:cTn dur="400"/>
                        <p:tgtEl>
                          <p:spTgt spid="54"/>
                        </p:tgtEl>
                      </p:cBhvr>
                    </p:animEffect>
                    <p:anim calcmode="lin" valueType="num">
                      <p:cBhvr>
                        <p:cTn dur="400" fill="hold"/>
                        <p:tgtEl>
                          <p:spTgt spid="54"/>
                        </p:tgtEl>
                        <p:attrNameLst>
                          <p:attrName>ppt_x</p:attrName>
                        </p:attrNameLst>
                      </p:cBhvr>
                      <p:tavLst>
                        <p:tav tm="0">
                          <p:val>
                            <p:strVal val="#ppt_x"/>
                          </p:val>
                        </p:tav>
                        <p:tav tm="100000">
                          <p:val>
                            <p:strVal val="#ppt_x"/>
                          </p:val>
                        </p:tav>
                      </p:tavLst>
                    </p:anim>
                    <p:anim calcmode="lin" valueType="num">
                      <p:cBhvr>
                        <p:cTn dur="400" fill="hold"/>
                        <p:tgtEl>
                          <p:spTgt spid="54"/>
                        </p:tgtEl>
                        <p:attrNameLst>
                          <p:attrName>ppt_y</p:attrName>
                        </p:attrNameLst>
                      </p:cBhvr>
                      <p:tavLst>
                        <p:tav tm="0">
                          <p:val>
                            <p:strVal val="#ppt_y+.1"/>
                          </p:val>
                        </p:tav>
                        <p:tav tm="100000">
                          <p:val>
                            <p:strVal val="#ppt_y"/>
                          </p:val>
                        </p:tav>
                      </p:tavLst>
                    </p:anim>
                  </p:childTnLst>
                </p:cTn>
              </p:par>
            </p:tnLst>
          </p:tmpl>
        </p:tmplLst>
      </p:bldP>
      <p:bldP spid="54" grpId="1" build="p">
        <p:tmplLst>
          <p:tmpl lvl="1">
            <p:tnLst>
              <p:par>
                <p:cTn presetID="53" presetClass="entr" presetSubtype="16"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 calcmode="lin" valueType="num">
                      <p:cBhvr>
                        <p:cTn dur="500" fill="hold"/>
                        <p:tgtEl>
                          <p:spTgt spid="54"/>
                        </p:tgtEl>
                        <p:attrNameLst>
                          <p:attrName>ppt_w</p:attrName>
                        </p:attrNameLst>
                      </p:cBhvr>
                      <p:tavLst>
                        <p:tav tm="0">
                          <p:val>
                            <p:fltVal val="0"/>
                          </p:val>
                        </p:tav>
                        <p:tav tm="100000">
                          <p:val>
                            <p:strVal val="#ppt_w"/>
                          </p:val>
                        </p:tav>
                      </p:tavLst>
                    </p:anim>
                    <p:anim calcmode="lin" valueType="num">
                      <p:cBhvr>
                        <p:cTn dur="500" fill="hold"/>
                        <p:tgtEl>
                          <p:spTgt spid="54"/>
                        </p:tgtEl>
                        <p:attrNameLst>
                          <p:attrName>ppt_h</p:attrName>
                        </p:attrNameLst>
                      </p:cBhvr>
                      <p:tavLst>
                        <p:tav tm="0">
                          <p:val>
                            <p:fltVal val="0"/>
                          </p:val>
                        </p:tav>
                        <p:tav tm="100000">
                          <p:val>
                            <p:strVal val="#ppt_h"/>
                          </p:val>
                        </p:tav>
                      </p:tavLst>
                    </p:anim>
                    <p:animEffect transition="in" filter="fade">
                      <p:cBhvr>
                        <p:cTn dur="500"/>
                        <p:tgtEl>
                          <p:spTgt spid="54"/>
                        </p:tgtEl>
                      </p:cBhvr>
                    </p:animEffect>
                  </p:childTnLst>
                </p:cTn>
              </p:par>
            </p:tnLst>
          </p:tmpl>
        </p:tmplLst>
      </p:bldP>
      <p:bldP spid="55" grpId="0" build="p">
        <p:tmplLst>
          <p:tmpl lvl="1">
            <p:tnLst>
              <p:par>
                <p:cTn presetID="42" presetClass="entr" presetSubtype="0" fill="hold" nodeType="withEffect">
                  <p:stCondLst>
                    <p:cond delay="200"/>
                  </p:stCondLst>
                  <p:childTnLst>
                    <p:set>
                      <p:cBhvr>
                        <p:cTn dur="1" fill="hold">
                          <p:stCondLst>
                            <p:cond delay="0"/>
                          </p:stCondLst>
                        </p:cTn>
                        <p:tgtEl>
                          <p:spTgt spid="55"/>
                        </p:tgtEl>
                        <p:attrNameLst>
                          <p:attrName>style.visibility</p:attrName>
                        </p:attrNameLst>
                      </p:cBhvr>
                      <p:to>
                        <p:strVal val="visible"/>
                      </p:to>
                    </p:set>
                    <p:animEffect transition="in" filter="fade">
                      <p:cBhvr>
                        <p:cTn dur="400"/>
                        <p:tgtEl>
                          <p:spTgt spid="55"/>
                        </p:tgtEl>
                      </p:cBhvr>
                    </p:animEffect>
                    <p:anim calcmode="lin" valueType="num">
                      <p:cBhvr>
                        <p:cTn dur="400" fill="hold"/>
                        <p:tgtEl>
                          <p:spTgt spid="55"/>
                        </p:tgtEl>
                        <p:attrNameLst>
                          <p:attrName>ppt_x</p:attrName>
                        </p:attrNameLst>
                      </p:cBhvr>
                      <p:tavLst>
                        <p:tav tm="0">
                          <p:val>
                            <p:strVal val="#ppt_x"/>
                          </p:val>
                        </p:tav>
                        <p:tav tm="100000">
                          <p:val>
                            <p:strVal val="#ppt_x"/>
                          </p:val>
                        </p:tav>
                      </p:tavLst>
                    </p:anim>
                    <p:anim calcmode="lin" valueType="num">
                      <p:cBhvr>
                        <p:cTn dur="400" fill="hold"/>
                        <p:tgtEl>
                          <p:spTgt spid="55"/>
                        </p:tgtEl>
                        <p:attrNameLst>
                          <p:attrName>ppt_y</p:attrName>
                        </p:attrNameLst>
                      </p:cBhvr>
                      <p:tavLst>
                        <p:tav tm="0">
                          <p:val>
                            <p:strVal val="#ppt_y+.1"/>
                          </p:val>
                        </p:tav>
                        <p:tav tm="100000">
                          <p:val>
                            <p:strVal val="#ppt_y"/>
                          </p:val>
                        </p:tav>
                      </p:tavLst>
                    </p:anim>
                  </p:childTnLst>
                </p:cTn>
              </p:par>
            </p:tnLst>
          </p:tmpl>
        </p:tmplLst>
      </p:bldP>
      <p:bldP spid="55" grpId="1" build="p">
        <p:tmplLst>
          <p:tmpl lvl="1">
            <p:tnLst>
              <p:par>
                <p:cTn presetID="53" presetClass="entr" presetSubtype="16" fill="hold" nodeType="after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p:cTn dur="500" fill="hold"/>
                        <p:tgtEl>
                          <p:spTgt spid="55"/>
                        </p:tgtEl>
                        <p:attrNameLst>
                          <p:attrName>ppt_w</p:attrName>
                        </p:attrNameLst>
                      </p:cBhvr>
                      <p:tavLst>
                        <p:tav tm="0">
                          <p:val>
                            <p:fltVal val="0"/>
                          </p:val>
                        </p:tav>
                        <p:tav tm="100000">
                          <p:val>
                            <p:strVal val="#ppt_w"/>
                          </p:val>
                        </p:tav>
                      </p:tavLst>
                    </p:anim>
                    <p:anim calcmode="lin" valueType="num">
                      <p:cBhvr>
                        <p:cTn dur="500" fill="hold"/>
                        <p:tgtEl>
                          <p:spTgt spid="55"/>
                        </p:tgtEl>
                        <p:attrNameLst>
                          <p:attrName>ppt_h</p:attrName>
                        </p:attrNameLst>
                      </p:cBhvr>
                      <p:tavLst>
                        <p:tav tm="0">
                          <p:val>
                            <p:fltVal val="0"/>
                          </p:val>
                        </p:tav>
                        <p:tav tm="100000">
                          <p:val>
                            <p:strVal val="#ppt_h"/>
                          </p:val>
                        </p:tav>
                      </p:tavLst>
                    </p:anim>
                    <p:animEffect transition="in" filter="fade">
                      <p:cBhvr>
                        <p:cTn dur="500"/>
                        <p:tgtEl>
                          <p:spTgt spid="55"/>
                        </p:tgtEl>
                      </p:cBhvr>
                    </p:animEffect>
                  </p:childTnLst>
                </p:cTn>
              </p:par>
            </p:tnLst>
          </p:tmpl>
        </p:tmplLst>
      </p:bldP>
      <p:bldP spid="56" grpId="0" build="p">
        <p:tmplLst>
          <p:tmpl lvl="1">
            <p:tnLst>
              <p:par>
                <p:cTn presetID="42" presetClass="entr" presetSubtype="0" fill="hold" nodeType="withEffect">
                  <p:stCondLst>
                    <p:cond delay="200"/>
                  </p:stCondLst>
                  <p:childTnLst>
                    <p:set>
                      <p:cBhvr>
                        <p:cTn dur="1" fill="hold">
                          <p:stCondLst>
                            <p:cond delay="0"/>
                          </p:stCondLst>
                        </p:cTn>
                        <p:tgtEl>
                          <p:spTgt spid="56"/>
                        </p:tgtEl>
                        <p:attrNameLst>
                          <p:attrName>style.visibility</p:attrName>
                        </p:attrNameLst>
                      </p:cBhvr>
                      <p:to>
                        <p:strVal val="visible"/>
                      </p:to>
                    </p:set>
                    <p:animEffect transition="in" filter="fade">
                      <p:cBhvr>
                        <p:cTn dur="400"/>
                        <p:tgtEl>
                          <p:spTgt spid="56"/>
                        </p:tgtEl>
                      </p:cBhvr>
                    </p:animEffect>
                    <p:anim calcmode="lin" valueType="num">
                      <p:cBhvr>
                        <p:cTn dur="400" fill="hold"/>
                        <p:tgtEl>
                          <p:spTgt spid="56"/>
                        </p:tgtEl>
                        <p:attrNameLst>
                          <p:attrName>ppt_x</p:attrName>
                        </p:attrNameLst>
                      </p:cBhvr>
                      <p:tavLst>
                        <p:tav tm="0">
                          <p:val>
                            <p:strVal val="#ppt_x"/>
                          </p:val>
                        </p:tav>
                        <p:tav tm="100000">
                          <p:val>
                            <p:strVal val="#ppt_x"/>
                          </p:val>
                        </p:tav>
                      </p:tavLst>
                    </p:anim>
                    <p:anim calcmode="lin" valueType="num">
                      <p:cBhvr>
                        <p:cTn dur="400" fill="hold"/>
                        <p:tgtEl>
                          <p:spTgt spid="56"/>
                        </p:tgtEl>
                        <p:attrNameLst>
                          <p:attrName>ppt_y</p:attrName>
                        </p:attrNameLst>
                      </p:cBhvr>
                      <p:tavLst>
                        <p:tav tm="0">
                          <p:val>
                            <p:strVal val="#ppt_y+.1"/>
                          </p:val>
                        </p:tav>
                        <p:tav tm="100000">
                          <p:val>
                            <p:strVal val="#ppt_y"/>
                          </p:val>
                        </p:tav>
                      </p:tavLst>
                    </p:anim>
                  </p:childTnLst>
                </p:cTn>
              </p:par>
            </p:tnLst>
          </p:tmpl>
        </p:tmplLst>
      </p:bldP>
      <p:bldP spid="56" grpId="1" build="p">
        <p:tmplLst>
          <p:tmpl lvl="1">
            <p:tnLst>
              <p:par>
                <p:cTn presetID="53" presetClass="entr" presetSubtype="16" fill="hold" nodeType="afterEffect">
                  <p:stCondLst>
                    <p:cond delay="0"/>
                  </p:stCondLst>
                  <p:childTnLst>
                    <p:set>
                      <p:cBhvr>
                        <p:cTn dur="1" fill="hold">
                          <p:stCondLst>
                            <p:cond delay="0"/>
                          </p:stCondLst>
                        </p:cTn>
                        <p:tgtEl>
                          <p:spTgt spid="56"/>
                        </p:tgtEl>
                        <p:attrNameLst>
                          <p:attrName>style.visibility</p:attrName>
                        </p:attrNameLst>
                      </p:cBhvr>
                      <p:to>
                        <p:strVal val="visible"/>
                      </p:to>
                    </p:set>
                    <p:anim calcmode="lin" valueType="num">
                      <p:cBhvr>
                        <p:cTn dur="500" fill="hold"/>
                        <p:tgtEl>
                          <p:spTgt spid="56"/>
                        </p:tgtEl>
                        <p:attrNameLst>
                          <p:attrName>ppt_w</p:attrName>
                        </p:attrNameLst>
                      </p:cBhvr>
                      <p:tavLst>
                        <p:tav tm="0">
                          <p:val>
                            <p:fltVal val="0"/>
                          </p:val>
                        </p:tav>
                        <p:tav tm="100000">
                          <p:val>
                            <p:strVal val="#ppt_w"/>
                          </p:val>
                        </p:tav>
                      </p:tavLst>
                    </p:anim>
                    <p:anim calcmode="lin" valueType="num">
                      <p:cBhvr>
                        <p:cTn dur="500" fill="hold"/>
                        <p:tgtEl>
                          <p:spTgt spid="56"/>
                        </p:tgtEl>
                        <p:attrNameLst>
                          <p:attrName>ppt_h</p:attrName>
                        </p:attrNameLst>
                      </p:cBhvr>
                      <p:tavLst>
                        <p:tav tm="0">
                          <p:val>
                            <p:fltVal val="0"/>
                          </p:val>
                        </p:tav>
                        <p:tav tm="100000">
                          <p:val>
                            <p:strVal val="#ppt_h"/>
                          </p:val>
                        </p:tav>
                      </p:tavLst>
                    </p:anim>
                    <p:animEffect transition="in" filter="fade">
                      <p:cBhvr>
                        <p:cTn dur="500"/>
                        <p:tgtEl>
                          <p:spTgt spid="56"/>
                        </p:tgtEl>
                      </p:cBhvr>
                    </p:animEffect>
                  </p:childTnLst>
                </p:cTn>
              </p:par>
            </p:tnLst>
          </p:tmpl>
        </p:tmplLst>
      </p:bldP>
      <p:bldP spid="57" grpId="0" build="p">
        <p:tmplLst>
          <p:tmpl lvl="1">
            <p:tnLst>
              <p:par>
                <p:cTn presetID="42" presetClass="entr" presetSubtype="0" fill="hold" nodeType="withEffect">
                  <p:stCondLst>
                    <p:cond delay="200"/>
                  </p:stCondLst>
                  <p:childTnLst>
                    <p:set>
                      <p:cBhvr>
                        <p:cTn dur="1" fill="hold">
                          <p:stCondLst>
                            <p:cond delay="0"/>
                          </p:stCondLst>
                        </p:cTn>
                        <p:tgtEl>
                          <p:spTgt spid="57"/>
                        </p:tgtEl>
                        <p:attrNameLst>
                          <p:attrName>style.visibility</p:attrName>
                        </p:attrNameLst>
                      </p:cBhvr>
                      <p:to>
                        <p:strVal val="visible"/>
                      </p:to>
                    </p:set>
                    <p:animEffect transition="in" filter="fade">
                      <p:cBhvr>
                        <p:cTn dur="400"/>
                        <p:tgtEl>
                          <p:spTgt spid="57"/>
                        </p:tgtEl>
                      </p:cBhvr>
                    </p:animEffect>
                    <p:anim calcmode="lin" valueType="num">
                      <p:cBhvr>
                        <p:cTn dur="400" fill="hold"/>
                        <p:tgtEl>
                          <p:spTgt spid="57"/>
                        </p:tgtEl>
                        <p:attrNameLst>
                          <p:attrName>ppt_x</p:attrName>
                        </p:attrNameLst>
                      </p:cBhvr>
                      <p:tavLst>
                        <p:tav tm="0">
                          <p:val>
                            <p:strVal val="#ppt_x"/>
                          </p:val>
                        </p:tav>
                        <p:tav tm="100000">
                          <p:val>
                            <p:strVal val="#ppt_x"/>
                          </p:val>
                        </p:tav>
                      </p:tavLst>
                    </p:anim>
                    <p:anim calcmode="lin" valueType="num">
                      <p:cBhvr>
                        <p:cTn dur="400" fill="hold"/>
                        <p:tgtEl>
                          <p:spTgt spid="57"/>
                        </p:tgtEl>
                        <p:attrNameLst>
                          <p:attrName>ppt_y</p:attrName>
                        </p:attrNameLst>
                      </p:cBhvr>
                      <p:tavLst>
                        <p:tav tm="0">
                          <p:val>
                            <p:strVal val="#ppt_y+.1"/>
                          </p:val>
                        </p:tav>
                        <p:tav tm="100000">
                          <p:val>
                            <p:strVal val="#ppt_y"/>
                          </p:val>
                        </p:tav>
                      </p:tavLst>
                    </p:anim>
                  </p:childTnLst>
                </p:cTn>
              </p:par>
            </p:tnLst>
          </p:tmpl>
        </p:tmplLst>
      </p:bldP>
      <p:bldP spid="57" grpId="1" build="p">
        <p:tmplLst>
          <p:tmpl lvl="1">
            <p:tnLst>
              <p:par>
                <p:cTn presetID="53" presetClass="entr" presetSubtype="16"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animEffect transition="in" filter="fade">
                      <p:cBhvr>
                        <p:cTn dur="500"/>
                        <p:tgtEl>
                          <p:spTgt spid="57"/>
                        </p:tgtEl>
                      </p:cBhvr>
                    </p:animEffect>
                  </p:childTnLst>
                </p:cTn>
              </p:par>
            </p:tnLst>
          </p:tmpl>
        </p:tmplLst>
      </p:bldP>
      <p:bldP spid="58" grpId="0" build="p">
        <p:tmplLst>
          <p:tmpl lvl="1">
            <p:tnLst>
              <p:par>
                <p:cTn presetID="42" presetClass="entr" presetSubtype="0" fill="hold" nodeType="withEffect">
                  <p:stCondLst>
                    <p:cond delay="200"/>
                  </p:stCondLst>
                  <p:childTnLst>
                    <p:set>
                      <p:cBhvr>
                        <p:cTn dur="1" fill="hold">
                          <p:stCondLst>
                            <p:cond delay="0"/>
                          </p:stCondLst>
                        </p:cTn>
                        <p:tgtEl>
                          <p:spTgt spid="58"/>
                        </p:tgtEl>
                        <p:attrNameLst>
                          <p:attrName>style.visibility</p:attrName>
                        </p:attrNameLst>
                      </p:cBhvr>
                      <p:to>
                        <p:strVal val="visible"/>
                      </p:to>
                    </p:set>
                    <p:animEffect transition="in" filter="fade">
                      <p:cBhvr>
                        <p:cTn dur="400"/>
                        <p:tgtEl>
                          <p:spTgt spid="58"/>
                        </p:tgtEl>
                      </p:cBhvr>
                    </p:animEffect>
                    <p:anim calcmode="lin" valueType="num">
                      <p:cBhvr>
                        <p:cTn dur="400" fill="hold"/>
                        <p:tgtEl>
                          <p:spTgt spid="58"/>
                        </p:tgtEl>
                        <p:attrNameLst>
                          <p:attrName>ppt_x</p:attrName>
                        </p:attrNameLst>
                      </p:cBhvr>
                      <p:tavLst>
                        <p:tav tm="0">
                          <p:val>
                            <p:strVal val="#ppt_x"/>
                          </p:val>
                        </p:tav>
                        <p:tav tm="100000">
                          <p:val>
                            <p:strVal val="#ppt_x"/>
                          </p:val>
                        </p:tav>
                      </p:tavLst>
                    </p:anim>
                    <p:anim calcmode="lin" valueType="num">
                      <p:cBhvr>
                        <p:cTn dur="400" fill="hold"/>
                        <p:tgtEl>
                          <p:spTgt spid="58"/>
                        </p:tgtEl>
                        <p:attrNameLst>
                          <p:attrName>ppt_y</p:attrName>
                        </p:attrNameLst>
                      </p:cBhvr>
                      <p:tavLst>
                        <p:tav tm="0">
                          <p:val>
                            <p:strVal val="#ppt_y+.1"/>
                          </p:val>
                        </p:tav>
                        <p:tav tm="100000">
                          <p:val>
                            <p:strVal val="#ppt_y"/>
                          </p:val>
                        </p:tav>
                      </p:tavLst>
                    </p:anim>
                  </p:childTnLst>
                </p:cTn>
              </p:par>
            </p:tnLst>
          </p:tmpl>
        </p:tmplLst>
      </p:bldP>
      <p:bldP spid="58" grpId="1" build="p">
        <p:tmplLst>
          <p:tmpl lvl="1">
            <p:tnLst>
              <p:par>
                <p:cTn presetID="53" presetClass="entr" presetSubtype="16" fill="hold" nodeType="afterEffect">
                  <p:stCondLst>
                    <p:cond delay="0"/>
                  </p:stCondLst>
                  <p:childTnLst>
                    <p:set>
                      <p:cBhvr>
                        <p:cTn dur="1" fill="hold">
                          <p:stCondLst>
                            <p:cond delay="0"/>
                          </p:stCondLst>
                        </p:cTn>
                        <p:tgtEl>
                          <p:spTgt spid="58"/>
                        </p:tgtEl>
                        <p:attrNameLst>
                          <p:attrName>style.visibility</p:attrName>
                        </p:attrNameLst>
                      </p:cBhvr>
                      <p:to>
                        <p:strVal val="visible"/>
                      </p:to>
                    </p:set>
                    <p:anim calcmode="lin" valueType="num">
                      <p:cBhvr>
                        <p:cTn dur="500" fill="hold"/>
                        <p:tgtEl>
                          <p:spTgt spid="58"/>
                        </p:tgtEl>
                        <p:attrNameLst>
                          <p:attrName>ppt_w</p:attrName>
                        </p:attrNameLst>
                      </p:cBhvr>
                      <p:tavLst>
                        <p:tav tm="0">
                          <p:val>
                            <p:fltVal val="0"/>
                          </p:val>
                        </p:tav>
                        <p:tav tm="100000">
                          <p:val>
                            <p:strVal val="#ppt_w"/>
                          </p:val>
                        </p:tav>
                      </p:tavLst>
                    </p:anim>
                    <p:anim calcmode="lin" valueType="num">
                      <p:cBhvr>
                        <p:cTn dur="500" fill="hold"/>
                        <p:tgtEl>
                          <p:spTgt spid="58"/>
                        </p:tgtEl>
                        <p:attrNameLst>
                          <p:attrName>ppt_h</p:attrName>
                        </p:attrNameLst>
                      </p:cBhvr>
                      <p:tavLst>
                        <p:tav tm="0">
                          <p:val>
                            <p:fltVal val="0"/>
                          </p:val>
                        </p:tav>
                        <p:tav tm="100000">
                          <p:val>
                            <p:strVal val="#ppt_h"/>
                          </p:val>
                        </p:tav>
                      </p:tavLst>
                    </p:anim>
                    <p:animEffect transition="in" filter="fade">
                      <p:cBhvr>
                        <p:cTn dur="500"/>
                        <p:tgtEl>
                          <p:spTgt spid="58"/>
                        </p:tgtEl>
                      </p:cBhvr>
                    </p:animEffect>
                  </p:childTnLst>
                </p:cTn>
              </p:par>
            </p:tnLst>
          </p:tmpl>
        </p:tmplLst>
      </p:bldP>
      <p:bldP spid="59" grpId="0" build="p">
        <p:tmplLst>
          <p:tmpl lvl="1">
            <p:tnLst>
              <p:par>
                <p:cTn presetID="42" presetClass="entr" presetSubtype="0" fill="hold" nodeType="withEffect">
                  <p:stCondLst>
                    <p:cond delay="200"/>
                  </p:stCondLst>
                  <p:childTnLst>
                    <p:set>
                      <p:cBhvr>
                        <p:cTn dur="1" fill="hold">
                          <p:stCondLst>
                            <p:cond delay="0"/>
                          </p:stCondLst>
                        </p:cTn>
                        <p:tgtEl>
                          <p:spTgt spid="59"/>
                        </p:tgtEl>
                        <p:attrNameLst>
                          <p:attrName>style.visibility</p:attrName>
                        </p:attrNameLst>
                      </p:cBhvr>
                      <p:to>
                        <p:strVal val="visible"/>
                      </p:to>
                    </p:set>
                    <p:animEffect transition="in" filter="fade">
                      <p:cBhvr>
                        <p:cTn dur="400"/>
                        <p:tgtEl>
                          <p:spTgt spid="59"/>
                        </p:tgtEl>
                      </p:cBhvr>
                    </p:animEffect>
                    <p:anim calcmode="lin" valueType="num">
                      <p:cBhvr>
                        <p:cTn dur="400" fill="hold"/>
                        <p:tgtEl>
                          <p:spTgt spid="59"/>
                        </p:tgtEl>
                        <p:attrNameLst>
                          <p:attrName>ppt_x</p:attrName>
                        </p:attrNameLst>
                      </p:cBhvr>
                      <p:tavLst>
                        <p:tav tm="0">
                          <p:val>
                            <p:strVal val="#ppt_x"/>
                          </p:val>
                        </p:tav>
                        <p:tav tm="100000">
                          <p:val>
                            <p:strVal val="#ppt_x"/>
                          </p:val>
                        </p:tav>
                      </p:tavLst>
                    </p:anim>
                    <p:anim calcmode="lin" valueType="num">
                      <p:cBhvr>
                        <p:cTn dur="400" fill="hold"/>
                        <p:tgtEl>
                          <p:spTgt spid="59"/>
                        </p:tgtEl>
                        <p:attrNameLst>
                          <p:attrName>ppt_y</p:attrName>
                        </p:attrNameLst>
                      </p:cBhvr>
                      <p:tavLst>
                        <p:tav tm="0">
                          <p:val>
                            <p:strVal val="#ppt_y+.1"/>
                          </p:val>
                        </p:tav>
                        <p:tav tm="100000">
                          <p:val>
                            <p:strVal val="#ppt_y"/>
                          </p:val>
                        </p:tav>
                      </p:tavLst>
                    </p:anim>
                  </p:childTnLst>
                </p:cTn>
              </p:par>
            </p:tnLst>
          </p:tmpl>
        </p:tmplLst>
      </p:bldP>
      <p:bldP spid="60" grpId="0" build="p">
        <p:tmplLst>
          <p:tmpl lvl="1">
            <p:tnLst>
              <p:par>
                <p:cTn presetID="42" presetClass="entr" presetSubtype="0" fill="hold" nodeType="withEffect">
                  <p:stCondLst>
                    <p:cond delay="200"/>
                  </p:stCondLst>
                  <p:childTnLst>
                    <p:set>
                      <p:cBhvr>
                        <p:cTn dur="1" fill="hold">
                          <p:stCondLst>
                            <p:cond delay="0"/>
                          </p:stCondLst>
                        </p:cTn>
                        <p:tgtEl>
                          <p:spTgt spid="60"/>
                        </p:tgtEl>
                        <p:attrNameLst>
                          <p:attrName>style.visibility</p:attrName>
                        </p:attrNameLst>
                      </p:cBhvr>
                      <p:to>
                        <p:strVal val="visible"/>
                      </p:to>
                    </p:set>
                    <p:animEffect transition="in" filter="fade">
                      <p:cBhvr>
                        <p:cTn dur="400"/>
                        <p:tgtEl>
                          <p:spTgt spid="60"/>
                        </p:tgtEl>
                      </p:cBhvr>
                    </p:animEffect>
                    <p:anim calcmode="lin" valueType="num">
                      <p:cBhvr>
                        <p:cTn dur="400" fill="hold"/>
                        <p:tgtEl>
                          <p:spTgt spid="60"/>
                        </p:tgtEl>
                        <p:attrNameLst>
                          <p:attrName>ppt_x</p:attrName>
                        </p:attrNameLst>
                      </p:cBhvr>
                      <p:tavLst>
                        <p:tav tm="0">
                          <p:val>
                            <p:strVal val="#ppt_x"/>
                          </p:val>
                        </p:tav>
                        <p:tav tm="100000">
                          <p:val>
                            <p:strVal val="#ppt_x"/>
                          </p:val>
                        </p:tav>
                      </p:tavLst>
                    </p:anim>
                    <p:anim calcmode="lin" valueType="num">
                      <p:cBhvr>
                        <p:cTn dur="400" fill="hold"/>
                        <p:tgtEl>
                          <p:spTgt spid="60"/>
                        </p:tgtEl>
                        <p:attrNameLst>
                          <p:attrName>ppt_y</p:attrName>
                        </p:attrNameLst>
                      </p:cBhvr>
                      <p:tavLst>
                        <p:tav tm="0">
                          <p:val>
                            <p:strVal val="#ppt_y+.1"/>
                          </p:val>
                        </p:tav>
                        <p:tav tm="100000">
                          <p:val>
                            <p:strVal val="#ppt_y"/>
                          </p:val>
                        </p:tav>
                      </p:tavLst>
                    </p:anim>
                  </p:childTnLst>
                </p:cTn>
              </p:par>
            </p:tnLst>
          </p:tmpl>
        </p:tmplLst>
      </p:bldP>
      <p:bldP spid="61" grpId="0" build="p">
        <p:tmplLst>
          <p:tmpl lvl="1">
            <p:tnLst>
              <p:par>
                <p:cTn presetID="42" presetClass="entr" presetSubtype="0" fill="hold" nodeType="withEffect">
                  <p:stCondLst>
                    <p:cond delay="200"/>
                  </p:stCondLst>
                  <p:childTnLst>
                    <p:set>
                      <p:cBhvr>
                        <p:cTn dur="1" fill="hold">
                          <p:stCondLst>
                            <p:cond delay="0"/>
                          </p:stCondLst>
                        </p:cTn>
                        <p:tgtEl>
                          <p:spTgt spid="61"/>
                        </p:tgtEl>
                        <p:attrNameLst>
                          <p:attrName>style.visibility</p:attrName>
                        </p:attrNameLst>
                      </p:cBhvr>
                      <p:to>
                        <p:strVal val="visible"/>
                      </p:to>
                    </p:set>
                    <p:animEffect transition="in" filter="fade">
                      <p:cBhvr>
                        <p:cTn dur="400"/>
                        <p:tgtEl>
                          <p:spTgt spid="61"/>
                        </p:tgtEl>
                      </p:cBhvr>
                    </p:animEffect>
                    <p:anim calcmode="lin" valueType="num">
                      <p:cBhvr>
                        <p:cTn dur="400" fill="hold"/>
                        <p:tgtEl>
                          <p:spTgt spid="61"/>
                        </p:tgtEl>
                        <p:attrNameLst>
                          <p:attrName>ppt_x</p:attrName>
                        </p:attrNameLst>
                      </p:cBhvr>
                      <p:tavLst>
                        <p:tav tm="0">
                          <p:val>
                            <p:strVal val="#ppt_x"/>
                          </p:val>
                        </p:tav>
                        <p:tav tm="100000">
                          <p:val>
                            <p:strVal val="#ppt_x"/>
                          </p:val>
                        </p:tav>
                      </p:tavLst>
                    </p:anim>
                    <p:anim calcmode="lin" valueType="num">
                      <p:cBhvr>
                        <p:cTn dur="400" fill="hold"/>
                        <p:tgtEl>
                          <p:spTgt spid="61"/>
                        </p:tgtEl>
                        <p:attrNameLst>
                          <p:attrName>ppt_y</p:attrName>
                        </p:attrNameLst>
                      </p:cBhvr>
                      <p:tavLst>
                        <p:tav tm="0">
                          <p:val>
                            <p:strVal val="#ppt_y+.1"/>
                          </p:val>
                        </p:tav>
                        <p:tav tm="100000">
                          <p:val>
                            <p:strVal val="#ppt_y"/>
                          </p:val>
                        </p:tav>
                      </p:tavLst>
                    </p:anim>
                  </p:childTnLst>
                </p:cTn>
              </p:par>
            </p:tnLst>
          </p:tmpl>
        </p:tmplLst>
      </p:bldP>
      <p:bldP spid="62" grpId="0" build="p">
        <p:tmplLst>
          <p:tmpl lvl="1">
            <p:tnLst>
              <p:par>
                <p:cTn presetID="42" presetClass="entr" presetSubtype="0" fill="hold" nodeType="withEffect">
                  <p:stCondLst>
                    <p:cond delay="200"/>
                  </p:stCondLst>
                  <p:childTnLst>
                    <p:set>
                      <p:cBhvr>
                        <p:cTn dur="1" fill="hold">
                          <p:stCondLst>
                            <p:cond delay="0"/>
                          </p:stCondLst>
                        </p:cTn>
                        <p:tgtEl>
                          <p:spTgt spid="62"/>
                        </p:tgtEl>
                        <p:attrNameLst>
                          <p:attrName>style.visibility</p:attrName>
                        </p:attrNameLst>
                      </p:cBhvr>
                      <p:to>
                        <p:strVal val="visible"/>
                      </p:to>
                    </p:set>
                    <p:animEffect transition="in" filter="fade">
                      <p:cBhvr>
                        <p:cTn dur="400"/>
                        <p:tgtEl>
                          <p:spTgt spid="62"/>
                        </p:tgtEl>
                      </p:cBhvr>
                    </p:animEffect>
                    <p:anim calcmode="lin" valueType="num">
                      <p:cBhvr>
                        <p:cTn dur="400" fill="hold"/>
                        <p:tgtEl>
                          <p:spTgt spid="62"/>
                        </p:tgtEl>
                        <p:attrNameLst>
                          <p:attrName>ppt_x</p:attrName>
                        </p:attrNameLst>
                      </p:cBhvr>
                      <p:tavLst>
                        <p:tav tm="0">
                          <p:val>
                            <p:strVal val="#ppt_x"/>
                          </p:val>
                        </p:tav>
                        <p:tav tm="100000">
                          <p:val>
                            <p:strVal val="#ppt_x"/>
                          </p:val>
                        </p:tav>
                      </p:tavLst>
                    </p:anim>
                    <p:anim calcmode="lin" valueType="num">
                      <p:cBhvr>
                        <p:cTn dur="400" fill="hold"/>
                        <p:tgtEl>
                          <p:spTgt spid="62"/>
                        </p:tgtEl>
                        <p:attrNameLst>
                          <p:attrName>ppt_y</p:attrName>
                        </p:attrNameLst>
                      </p:cBhvr>
                      <p:tavLst>
                        <p:tav tm="0">
                          <p:val>
                            <p:strVal val="#ppt_y+.1"/>
                          </p:val>
                        </p:tav>
                        <p:tav tm="100000">
                          <p:val>
                            <p:strVal val="#ppt_y"/>
                          </p:val>
                        </p:tav>
                      </p:tavLst>
                    </p:anim>
                  </p:childTnLst>
                </p:cTn>
              </p:par>
            </p:tnLst>
          </p:tmpl>
        </p:tmplLst>
      </p:bldP>
      <p:bldP spid="63" grpId="0" build="p">
        <p:tmplLst>
          <p:tmpl lvl="1">
            <p:tnLst>
              <p:par>
                <p:cTn presetID="42" presetClass="entr" presetSubtype="0" fill="hold" nodeType="withEffect">
                  <p:stCondLst>
                    <p:cond delay="200"/>
                  </p:stCondLst>
                  <p:childTnLst>
                    <p:set>
                      <p:cBhvr>
                        <p:cTn dur="1" fill="hold">
                          <p:stCondLst>
                            <p:cond delay="0"/>
                          </p:stCondLst>
                        </p:cTn>
                        <p:tgtEl>
                          <p:spTgt spid="63"/>
                        </p:tgtEl>
                        <p:attrNameLst>
                          <p:attrName>style.visibility</p:attrName>
                        </p:attrNameLst>
                      </p:cBhvr>
                      <p:to>
                        <p:strVal val="visible"/>
                      </p:to>
                    </p:set>
                    <p:animEffect transition="in" filter="fade">
                      <p:cBhvr>
                        <p:cTn dur="400"/>
                        <p:tgtEl>
                          <p:spTgt spid="63"/>
                        </p:tgtEl>
                      </p:cBhvr>
                    </p:animEffect>
                    <p:anim calcmode="lin" valueType="num">
                      <p:cBhvr>
                        <p:cTn dur="400" fill="hold"/>
                        <p:tgtEl>
                          <p:spTgt spid="63"/>
                        </p:tgtEl>
                        <p:attrNameLst>
                          <p:attrName>ppt_x</p:attrName>
                        </p:attrNameLst>
                      </p:cBhvr>
                      <p:tavLst>
                        <p:tav tm="0">
                          <p:val>
                            <p:strVal val="#ppt_x"/>
                          </p:val>
                        </p:tav>
                        <p:tav tm="100000">
                          <p:val>
                            <p:strVal val="#ppt_x"/>
                          </p:val>
                        </p:tav>
                      </p:tavLst>
                    </p:anim>
                    <p:anim calcmode="lin" valueType="num">
                      <p:cBhvr>
                        <p:cTn dur="400" fill="hold"/>
                        <p:tgtEl>
                          <p:spTgt spid="63"/>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with content Clear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591965" y="565521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5" name="Text Placeholder 7"/>
          <p:cNvSpPr>
            <a:spLocks noGrp="1"/>
          </p:cNvSpPr>
          <p:nvPr>
            <p:ph type="body" sz="quarter" idx="18" hasCustomPrompt="1"/>
          </p:nvPr>
        </p:nvSpPr>
        <p:spPr>
          <a:xfrm>
            <a:off x="569384" y="5200833"/>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bg1"/>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grpSp>
        <p:nvGrpSpPr>
          <p:cNvPr id="7" name="Group 6"/>
          <p:cNvGrpSpPr/>
          <p:nvPr userDrawn="1"/>
        </p:nvGrpSpPr>
        <p:grpSpPr>
          <a:xfrm>
            <a:off x="101309" y="385540"/>
            <a:ext cx="383999" cy="342172"/>
            <a:chOff x="5270500" y="1460500"/>
            <a:chExt cx="1701800" cy="2705100"/>
          </a:xfrm>
        </p:grpSpPr>
        <p:sp>
          <p:nvSpPr>
            <p:cNvPr id="9" name="Rounded Rectangle 8"/>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9"/>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0"/>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13" name="Text Placeholder 7"/>
          <p:cNvSpPr>
            <a:spLocks noGrp="1"/>
          </p:cNvSpPr>
          <p:nvPr>
            <p:ph type="body" sz="quarter" idx="77" hasCustomPrompt="1"/>
          </p:nvPr>
        </p:nvSpPr>
        <p:spPr>
          <a:xfrm>
            <a:off x="857384" y="427477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4" name="Oval 13"/>
          <p:cNvSpPr>
            <a:spLocks noChangeAspect="1"/>
          </p:cNvSpPr>
          <p:nvPr userDrawn="1"/>
        </p:nvSpPr>
        <p:spPr>
          <a:xfrm flipH="1">
            <a:off x="569384" y="4289746"/>
            <a:ext cx="240000" cy="2160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 Placeholder 7"/>
          <p:cNvSpPr>
            <a:spLocks noGrp="1"/>
          </p:cNvSpPr>
          <p:nvPr>
            <p:ph type="body" sz="quarter" idx="78" hasCustomPrompt="1"/>
          </p:nvPr>
        </p:nvSpPr>
        <p:spPr>
          <a:xfrm>
            <a:off x="857384" y="464053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6" name="Oval 15"/>
          <p:cNvSpPr>
            <a:spLocks noChangeAspect="1"/>
          </p:cNvSpPr>
          <p:nvPr userDrawn="1"/>
        </p:nvSpPr>
        <p:spPr>
          <a:xfrm flipH="1">
            <a:off x="569384" y="4655506"/>
            <a:ext cx="240000" cy="21600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 Placeholder 7"/>
          <p:cNvSpPr>
            <a:spLocks noGrp="1"/>
          </p:cNvSpPr>
          <p:nvPr>
            <p:ph type="body" sz="quarter" idx="79" hasCustomPrompt="1"/>
          </p:nvPr>
        </p:nvSpPr>
        <p:spPr>
          <a:xfrm>
            <a:off x="3630045" y="427477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8" name="Oval 17"/>
          <p:cNvSpPr>
            <a:spLocks noChangeAspect="1"/>
          </p:cNvSpPr>
          <p:nvPr userDrawn="1"/>
        </p:nvSpPr>
        <p:spPr>
          <a:xfrm flipH="1">
            <a:off x="3342045" y="4289746"/>
            <a:ext cx="240000" cy="21600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 Placeholder 7"/>
          <p:cNvSpPr>
            <a:spLocks noGrp="1"/>
          </p:cNvSpPr>
          <p:nvPr>
            <p:ph type="body" sz="quarter" idx="80" hasCustomPrompt="1"/>
          </p:nvPr>
        </p:nvSpPr>
        <p:spPr>
          <a:xfrm>
            <a:off x="3630045" y="464053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0" name="Oval 19"/>
          <p:cNvSpPr>
            <a:spLocks noChangeAspect="1"/>
          </p:cNvSpPr>
          <p:nvPr userDrawn="1"/>
        </p:nvSpPr>
        <p:spPr>
          <a:xfrm flipH="1">
            <a:off x="3342045" y="4655506"/>
            <a:ext cx="240000" cy="21600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 Placeholder 7"/>
          <p:cNvSpPr>
            <a:spLocks noGrp="1"/>
          </p:cNvSpPr>
          <p:nvPr>
            <p:ph type="body" sz="quarter" idx="81" hasCustomPrompt="1"/>
          </p:nvPr>
        </p:nvSpPr>
        <p:spPr>
          <a:xfrm>
            <a:off x="6318040" y="427477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2" name="Oval 21"/>
          <p:cNvSpPr>
            <a:spLocks noChangeAspect="1"/>
          </p:cNvSpPr>
          <p:nvPr userDrawn="1"/>
        </p:nvSpPr>
        <p:spPr>
          <a:xfrm flipH="1">
            <a:off x="6030040" y="4289746"/>
            <a:ext cx="240000" cy="216000"/>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 Placeholder 7"/>
          <p:cNvSpPr>
            <a:spLocks noGrp="1"/>
          </p:cNvSpPr>
          <p:nvPr>
            <p:ph type="body" sz="quarter" idx="82" hasCustomPrompt="1"/>
          </p:nvPr>
        </p:nvSpPr>
        <p:spPr>
          <a:xfrm>
            <a:off x="6318040" y="464053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4" name="Oval 23"/>
          <p:cNvSpPr>
            <a:spLocks noChangeAspect="1"/>
          </p:cNvSpPr>
          <p:nvPr userDrawn="1"/>
        </p:nvSpPr>
        <p:spPr>
          <a:xfrm flipH="1">
            <a:off x="6030040" y="4655506"/>
            <a:ext cx="240000" cy="216000"/>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5" name="Text Placeholder 7"/>
          <p:cNvSpPr>
            <a:spLocks noGrp="1"/>
          </p:cNvSpPr>
          <p:nvPr>
            <p:ph type="body" sz="quarter" idx="83" hasCustomPrompt="1"/>
          </p:nvPr>
        </p:nvSpPr>
        <p:spPr>
          <a:xfrm>
            <a:off x="9006035" y="427477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6" name="Oval 25"/>
          <p:cNvSpPr>
            <a:spLocks noChangeAspect="1"/>
          </p:cNvSpPr>
          <p:nvPr userDrawn="1"/>
        </p:nvSpPr>
        <p:spPr>
          <a:xfrm flipH="1">
            <a:off x="8718035" y="4289746"/>
            <a:ext cx="240000" cy="216000"/>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 Placeholder 7"/>
          <p:cNvSpPr>
            <a:spLocks noGrp="1"/>
          </p:cNvSpPr>
          <p:nvPr>
            <p:ph type="body" sz="quarter" idx="84" hasCustomPrompt="1"/>
          </p:nvPr>
        </p:nvSpPr>
        <p:spPr>
          <a:xfrm>
            <a:off x="9006035" y="464053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8" name="Oval 27"/>
          <p:cNvSpPr>
            <a:spLocks noChangeAspect="1"/>
          </p:cNvSpPr>
          <p:nvPr userDrawn="1"/>
        </p:nvSpPr>
        <p:spPr>
          <a:xfrm flipH="1">
            <a:off x="8718035" y="4655506"/>
            <a:ext cx="240000" cy="216000"/>
          </a:xfrm>
          <a:prstGeom prst="ellipse">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44837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500"/>
                                        <p:tgtEl>
                                          <p:spTgt spid="4">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400"/>
                                        <p:tgtEl>
                                          <p:spTgt spid="5">
                                            <p:txEl>
                                              <p:pRg st="0" end="0"/>
                                            </p:txEl>
                                          </p:spTgt>
                                        </p:tgtEl>
                                      </p:cBhvr>
                                    </p:animEffect>
                                    <p:anim calcmode="lin" valueType="num">
                                      <p:cBhvr>
                                        <p:cTn id="24"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5">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13">
                                            <p:txEl>
                                              <p:pRg st="0" end="0"/>
                                            </p:txEl>
                                          </p:spTgt>
                                        </p:tgtEl>
                                        <p:attrNameLst>
                                          <p:attrName>style.visibility</p:attrName>
                                        </p:attrNameLst>
                                      </p:cBhvr>
                                      <p:to>
                                        <p:strVal val="visible"/>
                                      </p:to>
                                    </p:set>
                                    <p:animEffect transition="in" filter="fade">
                                      <p:cBhvr>
                                        <p:cTn id="28" dur="500"/>
                                        <p:tgtEl>
                                          <p:spTgt spid="13">
                                            <p:txEl>
                                              <p:pRg st="0" end="0"/>
                                            </p:txEl>
                                          </p:spTgt>
                                        </p:tgtEl>
                                      </p:cBhvr>
                                    </p:animEffect>
                                    <p:anim calcmode="lin" valueType="num">
                                      <p:cBhvr>
                                        <p:cTn id="29"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31" fill="hold">
                            <p:stCondLst>
                              <p:cond delay="500"/>
                            </p:stCondLst>
                            <p:childTnLst>
                              <p:par>
                                <p:cTn id="32" presetID="53" presetClass="entr" presetSubtype="16"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200" fill="hold"/>
                                        <p:tgtEl>
                                          <p:spTgt spid="14"/>
                                        </p:tgtEl>
                                        <p:attrNameLst>
                                          <p:attrName>ppt_w</p:attrName>
                                        </p:attrNameLst>
                                      </p:cBhvr>
                                      <p:tavLst>
                                        <p:tav tm="0">
                                          <p:val>
                                            <p:fltVal val="0"/>
                                          </p:val>
                                        </p:tav>
                                        <p:tav tm="100000">
                                          <p:val>
                                            <p:strVal val="#ppt_w"/>
                                          </p:val>
                                        </p:tav>
                                      </p:tavLst>
                                    </p:anim>
                                    <p:anim calcmode="lin" valueType="num">
                                      <p:cBhvr>
                                        <p:cTn id="35" dur="200" fill="hold"/>
                                        <p:tgtEl>
                                          <p:spTgt spid="14"/>
                                        </p:tgtEl>
                                        <p:attrNameLst>
                                          <p:attrName>ppt_h</p:attrName>
                                        </p:attrNameLst>
                                      </p:cBhvr>
                                      <p:tavLst>
                                        <p:tav tm="0">
                                          <p:val>
                                            <p:fltVal val="0"/>
                                          </p:val>
                                        </p:tav>
                                        <p:tav tm="100000">
                                          <p:val>
                                            <p:strVal val="#ppt_h"/>
                                          </p:val>
                                        </p:tav>
                                      </p:tavLst>
                                    </p:anim>
                                    <p:animEffect transition="in" filter="fade">
                                      <p:cBhvr>
                                        <p:cTn id="36" dur="200"/>
                                        <p:tgtEl>
                                          <p:spTgt spid="14"/>
                                        </p:tgtEl>
                                      </p:cBhvr>
                                    </p:animEffect>
                                  </p:childTnLst>
                                </p:cTn>
                              </p:par>
                              <p:par>
                                <p:cTn id="37" presetID="42" presetClass="entr" presetSubtype="0" fill="hold" grpId="0" nodeType="withEffect">
                                  <p:stCondLst>
                                    <p:cond delay="200"/>
                                  </p:stCondLst>
                                  <p:childTnLst>
                                    <p:set>
                                      <p:cBhvr>
                                        <p:cTn id="38" dur="1" fill="hold">
                                          <p:stCondLst>
                                            <p:cond delay="0"/>
                                          </p:stCondLst>
                                        </p:cTn>
                                        <p:tgtEl>
                                          <p:spTgt spid="15">
                                            <p:txEl>
                                              <p:pRg st="0" end="0"/>
                                            </p:txEl>
                                          </p:spTgt>
                                        </p:tgtEl>
                                        <p:attrNameLst>
                                          <p:attrName>style.visibility</p:attrName>
                                        </p:attrNameLst>
                                      </p:cBhvr>
                                      <p:to>
                                        <p:strVal val="visible"/>
                                      </p:to>
                                    </p:set>
                                    <p:animEffect transition="in" filter="fade">
                                      <p:cBhvr>
                                        <p:cTn id="39" dur="500"/>
                                        <p:tgtEl>
                                          <p:spTgt spid="15">
                                            <p:txEl>
                                              <p:pRg st="0" end="0"/>
                                            </p:txEl>
                                          </p:spTgt>
                                        </p:tgtEl>
                                      </p:cBhvr>
                                    </p:animEffect>
                                    <p:anim calcmode="lin" valueType="num">
                                      <p:cBhvr>
                                        <p:cTn id="40"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41" dur="5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53" presetClass="entr" presetSubtype="16"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200" fill="hold"/>
                                        <p:tgtEl>
                                          <p:spTgt spid="16"/>
                                        </p:tgtEl>
                                        <p:attrNameLst>
                                          <p:attrName>ppt_w</p:attrName>
                                        </p:attrNameLst>
                                      </p:cBhvr>
                                      <p:tavLst>
                                        <p:tav tm="0">
                                          <p:val>
                                            <p:fltVal val="0"/>
                                          </p:val>
                                        </p:tav>
                                        <p:tav tm="100000">
                                          <p:val>
                                            <p:strVal val="#ppt_w"/>
                                          </p:val>
                                        </p:tav>
                                      </p:tavLst>
                                    </p:anim>
                                    <p:anim calcmode="lin" valueType="num">
                                      <p:cBhvr>
                                        <p:cTn id="46" dur="200" fill="hold"/>
                                        <p:tgtEl>
                                          <p:spTgt spid="16"/>
                                        </p:tgtEl>
                                        <p:attrNameLst>
                                          <p:attrName>ppt_h</p:attrName>
                                        </p:attrNameLst>
                                      </p:cBhvr>
                                      <p:tavLst>
                                        <p:tav tm="0">
                                          <p:val>
                                            <p:fltVal val="0"/>
                                          </p:val>
                                        </p:tav>
                                        <p:tav tm="100000">
                                          <p:val>
                                            <p:strVal val="#ppt_h"/>
                                          </p:val>
                                        </p:tav>
                                      </p:tavLst>
                                    </p:anim>
                                    <p:animEffect transition="in" filter="fade">
                                      <p:cBhvr>
                                        <p:cTn id="47" dur="200"/>
                                        <p:tgtEl>
                                          <p:spTgt spid="16"/>
                                        </p:tgtEl>
                                      </p:cBhvr>
                                    </p:animEffect>
                                  </p:childTnLst>
                                </p:cTn>
                              </p:par>
                              <p:par>
                                <p:cTn id="48" presetID="42" presetClass="entr" presetSubtype="0" fill="hold" grpId="0" nodeType="withEffect">
                                  <p:stCondLst>
                                    <p:cond delay="200"/>
                                  </p:stCondLst>
                                  <p:childTnLst>
                                    <p:set>
                                      <p:cBhvr>
                                        <p:cTn id="49" dur="1" fill="hold">
                                          <p:stCondLst>
                                            <p:cond delay="0"/>
                                          </p:stCondLst>
                                        </p:cTn>
                                        <p:tgtEl>
                                          <p:spTgt spid="17">
                                            <p:txEl>
                                              <p:pRg st="0" end="0"/>
                                            </p:txEl>
                                          </p:spTgt>
                                        </p:tgtEl>
                                        <p:attrNameLst>
                                          <p:attrName>style.visibility</p:attrName>
                                        </p:attrNameLst>
                                      </p:cBhvr>
                                      <p:to>
                                        <p:strVal val="visible"/>
                                      </p:to>
                                    </p:set>
                                    <p:animEffect transition="in" filter="fade">
                                      <p:cBhvr>
                                        <p:cTn id="50" dur="500"/>
                                        <p:tgtEl>
                                          <p:spTgt spid="17">
                                            <p:txEl>
                                              <p:pRg st="0" end="0"/>
                                            </p:txEl>
                                          </p:spTgt>
                                        </p:tgtEl>
                                      </p:cBhvr>
                                    </p:animEffect>
                                    <p:anim calcmode="lin" valueType="num">
                                      <p:cBhvr>
                                        <p:cTn id="51"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52" dur="5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par>
                          <p:cTn id="53" fill="hold">
                            <p:stCondLst>
                              <p:cond delay="1500"/>
                            </p:stCondLst>
                            <p:childTnLst>
                              <p:par>
                                <p:cTn id="54" presetID="53" presetClass="entr" presetSubtype="16"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p:cTn id="56" dur="200" fill="hold"/>
                                        <p:tgtEl>
                                          <p:spTgt spid="18"/>
                                        </p:tgtEl>
                                        <p:attrNameLst>
                                          <p:attrName>ppt_w</p:attrName>
                                        </p:attrNameLst>
                                      </p:cBhvr>
                                      <p:tavLst>
                                        <p:tav tm="0">
                                          <p:val>
                                            <p:fltVal val="0"/>
                                          </p:val>
                                        </p:tav>
                                        <p:tav tm="100000">
                                          <p:val>
                                            <p:strVal val="#ppt_w"/>
                                          </p:val>
                                        </p:tav>
                                      </p:tavLst>
                                    </p:anim>
                                    <p:anim calcmode="lin" valueType="num">
                                      <p:cBhvr>
                                        <p:cTn id="57" dur="200" fill="hold"/>
                                        <p:tgtEl>
                                          <p:spTgt spid="18"/>
                                        </p:tgtEl>
                                        <p:attrNameLst>
                                          <p:attrName>ppt_h</p:attrName>
                                        </p:attrNameLst>
                                      </p:cBhvr>
                                      <p:tavLst>
                                        <p:tav tm="0">
                                          <p:val>
                                            <p:fltVal val="0"/>
                                          </p:val>
                                        </p:tav>
                                        <p:tav tm="100000">
                                          <p:val>
                                            <p:strVal val="#ppt_h"/>
                                          </p:val>
                                        </p:tav>
                                      </p:tavLst>
                                    </p:anim>
                                    <p:animEffect transition="in" filter="fade">
                                      <p:cBhvr>
                                        <p:cTn id="58" dur="200"/>
                                        <p:tgtEl>
                                          <p:spTgt spid="18"/>
                                        </p:tgtEl>
                                      </p:cBhvr>
                                    </p:animEffect>
                                  </p:childTnLst>
                                </p:cTn>
                              </p:par>
                              <p:par>
                                <p:cTn id="59" presetID="42" presetClass="entr" presetSubtype="0" fill="hold" grpId="0" nodeType="withEffect">
                                  <p:stCondLst>
                                    <p:cond delay="200"/>
                                  </p:stCondLst>
                                  <p:childTnLst>
                                    <p:set>
                                      <p:cBhvr>
                                        <p:cTn id="60" dur="1" fill="hold">
                                          <p:stCondLst>
                                            <p:cond delay="0"/>
                                          </p:stCondLst>
                                        </p:cTn>
                                        <p:tgtEl>
                                          <p:spTgt spid="19">
                                            <p:txEl>
                                              <p:pRg st="0" end="0"/>
                                            </p:txEl>
                                          </p:spTgt>
                                        </p:tgtEl>
                                        <p:attrNameLst>
                                          <p:attrName>style.visibility</p:attrName>
                                        </p:attrNameLst>
                                      </p:cBhvr>
                                      <p:to>
                                        <p:strVal val="visible"/>
                                      </p:to>
                                    </p:set>
                                    <p:animEffect transition="in" filter="fade">
                                      <p:cBhvr>
                                        <p:cTn id="61" dur="500"/>
                                        <p:tgtEl>
                                          <p:spTgt spid="19">
                                            <p:txEl>
                                              <p:pRg st="0" end="0"/>
                                            </p:txEl>
                                          </p:spTgt>
                                        </p:tgtEl>
                                      </p:cBhvr>
                                    </p:animEffect>
                                    <p:anim calcmode="lin" valueType="num">
                                      <p:cBhvr>
                                        <p:cTn id="62"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63" dur="5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par>
                          <p:cTn id="64" fill="hold">
                            <p:stCondLst>
                              <p:cond delay="2000"/>
                            </p:stCondLst>
                            <p:childTnLst>
                              <p:par>
                                <p:cTn id="65" presetID="53" presetClass="entr" presetSubtype="16"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200" fill="hold"/>
                                        <p:tgtEl>
                                          <p:spTgt spid="20"/>
                                        </p:tgtEl>
                                        <p:attrNameLst>
                                          <p:attrName>ppt_w</p:attrName>
                                        </p:attrNameLst>
                                      </p:cBhvr>
                                      <p:tavLst>
                                        <p:tav tm="0">
                                          <p:val>
                                            <p:fltVal val="0"/>
                                          </p:val>
                                        </p:tav>
                                        <p:tav tm="100000">
                                          <p:val>
                                            <p:strVal val="#ppt_w"/>
                                          </p:val>
                                        </p:tav>
                                      </p:tavLst>
                                    </p:anim>
                                    <p:anim calcmode="lin" valueType="num">
                                      <p:cBhvr>
                                        <p:cTn id="68" dur="200" fill="hold"/>
                                        <p:tgtEl>
                                          <p:spTgt spid="20"/>
                                        </p:tgtEl>
                                        <p:attrNameLst>
                                          <p:attrName>ppt_h</p:attrName>
                                        </p:attrNameLst>
                                      </p:cBhvr>
                                      <p:tavLst>
                                        <p:tav tm="0">
                                          <p:val>
                                            <p:fltVal val="0"/>
                                          </p:val>
                                        </p:tav>
                                        <p:tav tm="100000">
                                          <p:val>
                                            <p:strVal val="#ppt_h"/>
                                          </p:val>
                                        </p:tav>
                                      </p:tavLst>
                                    </p:anim>
                                    <p:animEffect transition="in" filter="fade">
                                      <p:cBhvr>
                                        <p:cTn id="69" dur="200"/>
                                        <p:tgtEl>
                                          <p:spTgt spid="20"/>
                                        </p:tgtEl>
                                      </p:cBhvr>
                                    </p:animEffect>
                                  </p:childTnLst>
                                </p:cTn>
                              </p:par>
                              <p:par>
                                <p:cTn id="70" presetID="42" presetClass="entr" presetSubtype="0" fill="hold" grpId="0" nodeType="withEffect">
                                  <p:stCondLst>
                                    <p:cond delay="200"/>
                                  </p:stCondLst>
                                  <p:childTnLst>
                                    <p:set>
                                      <p:cBhvr>
                                        <p:cTn id="71" dur="1" fill="hold">
                                          <p:stCondLst>
                                            <p:cond delay="0"/>
                                          </p:stCondLst>
                                        </p:cTn>
                                        <p:tgtEl>
                                          <p:spTgt spid="21">
                                            <p:txEl>
                                              <p:pRg st="0" end="0"/>
                                            </p:txEl>
                                          </p:spTgt>
                                        </p:tgtEl>
                                        <p:attrNameLst>
                                          <p:attrName>style.visibility</p:attrName>
                                        </p:attrNameLst>
                                      </p:cBhvr>
                                      <p:to>
                                        <p:strVal val="visible"/>
                                      </p:to>
                                    </p:set>
                                    <p:animEffect transition="in" filter="fade">
                                      <p:cBhvr>
                                        <p:cTn id="72" dur="500"/>
                                        <p:tgtEl>
                                          <p:spTgt spid="21">
                                            <p:txEl>
                                              <p:pRg st="0" end="0"/>
                                            </p:txEl>
                                          </p:spTgt>
                                        </p:tgtEl>
                                      </p:cBhvr>
                                    </p:animEffect>
                                    <p:anim calcmode="lin" valueType="num">
                                      <p:cBhvr>
                                        <p:cTn id="73"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74" dur="50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par>
                          <p:cTn id="75" fill="hold">
                            <p:stCondLst>
                              <p:cond delay="2500"/>
                            </p:stCondLst>
                            <p:childTnLst>
                              <p:par>
                                <p:cTn id="76" presetID="53" presetClass="entr" presetSubtype="16"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 calcmode="lin" valueType="num">
                                      <p:cBhvr>
                                        <p:cTn id="78" dur="200" fill="hold"/>
                                        <p:tgtEl>
                                          <p:spTgt spid="22"/>
                                        </p:tgtEl>
                                        <p:attrNameLst>
                                          <p:attrName>ppt_w</p:attrName>
                                        </p:attrNameLst>
                                      </p:cBhvr>
                                      <p:tavLst>
                                        <p:tav tm="0">
                                          <p:val>
                                            <p:fltVal val="0"/>
                                          </p:val>
                                        </p:tav>
                                        <p:tav tm="100000">
                                          <p:val>
                                            <p:strVal val="#ppt_w"/>
                                          </p:val>
                                        </p:tav>
                                      </p:tavLst>
                                    </p:anim>
                                    <p:anim calcmode="lin" valueType="num">
                                      <p:cBhvr>
                                        <p:cTn id="79" dur="200" fill="hold"/>
                                        <p:tgtEl>
                                          <p:spTgt spid="22"/>
                                        </p:tgtEl>
                                        <p:attrNameLst>
                                          <p:attrName>ppt_h</p:attrName>
                                        </p:attrNameLst>
                                      </p:cBhvr>
                                      <p:tavLst>
                                        <p:tav tm="0">
                                          <p:val>
                                            <p:fltVal val="0"/>
                                          </p:val>
                                        </p:tav>
                                        <p:tav tm="100000">
                                          <p:val>
                                            <p:strVal val="#ppt_h"/>
                                          </p:val>
                                        </p:tav>
                                      </p:tavLst>
                                    </p:anim>
                                    <p:animEffect transition="in" filter="fade">
                                      <p:cBhvr>
                                        <p:cTn id="80" dur="200"/>
                                        <p:tgtEl>
                                          <p:spTgt spid="22"/>
                                        </p:tgtEl>
                                      </p:cBhvr>
                                    </p:animEffect>
                                  </p:childTnLst>
                                </p:cTn>
                              </p:par>
                              <p:par>
                                <p:cTn id="81" presetID="42" presetClass="entr" presetSubtype="0" fill="hold" grpId="0" nodeType="withEffect">
                                  <p:stCondLst>
                                    <p:cond delay="200"/>
                                  </p:stCondLst>
                                  <p:childTnLst>
                                    <p:set>
                                      <p:cBhvr>
                                        <p:cTn id="82" dur="1" fill="hold">
                                          <p:stCondLst>
                                            <p:cond delay="0"/>
                                          </p:stCondLst>
                                        </p:cTn>
                                        <p:tgtEl>
                                          <p:spTgt spid="23">
                                            <p:txEl>
                                              <p:pRg st="0" end="0"/>
                                            </p:txEl>
                                          </p:spTgt>
                                        </p:tgtEl>
                                        <p:attrNameLst>
                                          <p:attrName>style.visibility</p:attrName>
                                        </p:attrNameLst>
                                      </p:cBhvr>
                                      <p:to>
                                        <p:strVal val="visible"/>
                                      </p:to>
                                    </p:set>
                                    <p:animEffect transition="in" filter="fade">
                                      <p:cBhvr>
                                        <p:cTn id="83" dur="500"/>
                                        <p:tgtEl>
                                          <p:spTgt spid="23">
                                            <p:txEl>
                                              <p:pRg st="0" end="0"/>
                                            </p:txEl>
                                          </p:spTgt>
                                        </p:tgtEl>
                                      </p:cBhvr>
                                    </p:animEffect>
                                    <p:anim calcmode="lin" valueType="num">
                                      <p:cBhvr>
                                        <p:cTn id="84"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85" dur="5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par>
                          <p:cTn id="86" fill="hold">
                            <p:stCondLst>
                              <p:cond delay="3000"/>
                            </p:stCondLst>
                            <p:childTnLst>
                              <p:par>
                                <p:cTn id="87" presetID="53" presetClass="entr" presetSubtype="16" fill="hold" grpId="0" nodeType="afterEffect">
                                  <p:stCondLst>
                                    <p:cond delay="0"/>
                                  </p:stCondLst>
                                  <p:childTnLst>
                                    <p:set>
                                      <p:cBhvr>
                                        <p:cTn id="88" dur="1" fill="hold">
                                          <p:stCondLst>
                                            <p:cond delay="0"/>
                                          </p:stCondLst>
                                        </p:cTn>
                                        <p:tgtEl>
                                          <p:spTgt spid="24"/>
                                        </p:tgtEl>
                                        <p:attrNameLst>
                                          <p:attrName>style.visibility</p:attrName>
                                        </p:attrNameLst>
                                      </p:cBhvr>
                                      <p:to>
                                        <p:strVal val="visible"/>
                                      </p:to>
                                    </p:set>
                                    <p:anim calcmode="lin" valueType="num">
                                      <p:cBhvr>
                                        <p:cTn id="89" dur="200" fill="hold"/>
                                        <p:tgtEl>
                                          <p:spTgt spid="24"/>
                                        </p:tgtEl>
                                        <p:attrNameLst>
                                          <p:attrName>ppt_w</p:attrName>
                                        </p:attrNameLst>
                                      </p:cBhvr>
                                      <p:tavLst>
                                        <p:tav tm="0">
                                          <p:val>
                                            <p:fltVal val="0"/>
                                          </p:val>
                                        </p:tav>
                                        <p:tav tm="100000">
                                          <p:val>
                                            <p:strVal val="#ppt_w"/>
                                          </p:val>
                                        </p:tav>
                                      </p:tavLst>
                                    </p:anim>
                                    <p:anim calcmode="lin" valueType="num">
                                      <p:cBhvr>
                                        <p:cTn id="90" dur="200" fill="hold"/>
                                        <p:tgtEl>
                                          <p:spTgt spid="24"/>
                                        </p:tgtEl>
                                        <p:attrNameLst>
                                          <p:attrName>ppt_h</p:attrName>
                                        </p:attrNameLst>
                                      </p:cBhvr>
                                      <p:tavLst>
                                        <p:tav tm="0">
                                          <p:val>
                                            <p:fltVal val="0"/>
                                          </p:val>
                                        </p:tav>
                                        <p:tav tm="100000">
                                          <p:val>
                                            <p:strVal val="#ppt_h"/>
                                          </p:val>
                                        </p:tav>
                                      </p:tavLst>
                                    </p:anim>
                                    <p:animEffect transition="in" filter="fade">
                                      <p:cBhvr>
                                        <p:cTn id="91" dur="200"/>
                                        <p:tgtEl>
                                          <p:spTgt spid="24"/>
                                        </p:tgtEl>
                                      </p:cBhvr>
                                    </p:animEffect>
                                  </p:childTnLst>
                                </p:cTn>
                              </p:par>
                              <p:par>
                                <p:cTn id="92" presetID="42" presetClass="entr" presetSubtype="0" fill="hold" grpId="0" nodeType="withEffect">
                                  <p:stCondLst>
                                    <p:cond delay="200"/>
                                  </p:stCondLst>
                                  <p:childTnLst>
                                    <p:set>
                                      <p:cBhvr>
                                        <p:cTn id="93" dur="1" fill="hold">
                                          <p:stCondLst>
                                            <p:cond delay="0"/>
                                          </p:stCondLst>
                                        </p:cTn>
                                        <p:tgtEl>
                                          <p:spTgt spid="25">
                                            <p:txEl>
                                              <p:pRg st="0" end="0"/>
                                            </p:txEl>
                                          </p:spTgt>
                                        </p:tgtEl>
                                        <p:attrNameLst>
                                          <p:attrName>style.visibility</p:attrName>
                                        </p:attrNameLst>
                                      </p:cBhvr>
                                      <p:to>
                                        <p:strVal val="visible"/>
                                      </p:to>
                                    </p:set>
                                    <p:animEffect transition="in" filter="fade">
                                      <p:cBhvr>
                                        <p:cTn id="94" dur="500"/>
                                        <p:tgtEl>
                                          <p:spTgt spid="25">
                                            <p:txEl>
                                              <p:pRg st="0" end="0"/>
                                            </p:txEl>
                                          </p:spTgt>
                                        </p:tgtEl>
                                      </p:cBhvr>
                                    </p:animEffect>
                                    <p:anim calcmode="lin" valueType="num">
                                      <p:cBhvr>
                                        <p:cTn id="95"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96" dur="500" fill="hold"/>
                                        <p:tgtEl>
                                          <p:spTgt spid="25">
                                            <p:txEl>
                                              <p:pRg st="0" end="0"/>
                                            </p:txEl>
                                          </p:spTgt>
                                        </p:tgtEl>
                                        <p:attrNameLst>
                                          <p:attrName>ppt_y</p:attrName>
                                        </p:attrNameLst>
                                      </p:cBhvr>
                                      <p:tavLst>
                                        <p:tav tm="0">
                                          <p:val>
                                            <p:strVal val="#ppt_y+.1"/>
                                          </p:val>
                                        </p:tav>
                                        <p:tav tm="100000">
                                          <p:val>
                                            <p:strVal val="#ppt_y"/>
                                          </p:val>
                                        </p:tav>
                                      </p:tavLst>
                                    </p:anim>
                                  </p:childTnLst>
                                </p:cTn>
                              </p:par>
                            </p:childTnLst>
                          </p:cTn>
                        </p:par>
                        <p:par>
                          <p:cTn id="97" fill="hold">
                            <p:stCondLst>
                              <p:cond delay="3500"/>
                            </p:stCondLst>
                            <p:childTnLst>
                              <p:par>
                                <p:cTn id="98" presetID="53" presetClass="entr" presetSubtype="16" fill="hold" grpId="0" nodeType="afterEffect">
                                  <p:stCondLst>
                                    <p:cond delay="0"/>
                                  </p:stCondLst>
                                  <p:childTnLst>
                                    <p:set>
                                      <p:cBhvr>
                                        <p:cTn id="99" dur="1" fill="hold">
                                          <p:stCondLst>
                                            <p:cond delay="0"/>
                                          </p:stCondLst>
                                        </p:cTn>
                                        <p:tgtEl>
                                          <p:spTgt spid="26"/>
                                        </p:tgtEl>
                                        <p:attrNameLst>
                                          <p:attrName>style.visibility</p:attrName>
                                        </p:attrNameLst>
                                      </p:cBhvr>
                                      <p:to>
                                        <p:strVal val="visible"/>
                                      </p:to>
                                    </p:set>
                                    <p:anim calcmode="lin" valueType="num">
                                      <p:cBhvr>
                                        <p:cTn id="100" dur="200" fill="hold"/>
                                        <p:tgtEl>
                                          <p:spTgt spid="26"/>
                                        </p:tgtEl>
                                        <p:attrNameLst>
                                          <p:attrName>ppt_w</p:attrName>
                                        </p:attrNameLst>
                                      </p:cBhvr>
                                      <p:tavLst>
                                        <p:tav tm="0">
                                          <p:val>
                                            <p:fltVal val="0"/>
                                          </p:val>
                                        </p:tav>
                                        <p:tav tm="100000">
                                          <p:val>
                                            <p:strVal val="#ppt_w"/>
                                          </p:val>
                                        </p:tav>
                                      </p:tavLst>
                                    </p:anim>
                                    <p:anim calcmode="lin" valueType="num">
                                      <p:cBhvr>
                                        <p:cTn id="101" dur="200" fill="hold"/>
                                        <p:tgtEl>
                                          <p:spTgt spid="26"/>
                                        </p:tgtEl>
                                        <p:attrNameLst>
                                          <p:attrName>ppt_h</p:attrName>
                                        </p:attrNameLst>
                                      </p:cBhvr>
                                      <p:tavLst>
                                        <p:tav tm="0">
                                          <p:val>
                                            <p:fltVal val="0"/>
                                          </p:val>
                                        </p:tav>
                                        <p:tav tm="100000">
                                          <p:val>
                                            <p:strVal val="#ppt_h"/>
                                          </p:val>
                                        </p:tav>
                                      </p:tavLst>
                                    </p:anim>
                                    <p:animEffect transition="in" filter="fade">
                                      <p:cBhvr>
                                        <p:cTn id="102" dur="200"/>
                                        <p:tgtEl>
                                          <p:spTgt spid="26"/>
                                        </p:tgtEl>
                                      </p:cBhvr>
                                    </p:animEffect>
                                  </p:childTnLst>
                                </p:cTn>
                              </p:par>
                              <p:par>
                                <p:cTn id="103" presetID="42" presetClass="entr" presetSubtype="0" fill="hold" grpId="0" nodeType="withEffect">
                                  <p:stCondLst>
                                    <p:cond delay="200"/>
                                  </p:stCondLst>
                                  <p:childTnLst>
                                    <p:set>
                                      <p:cBhvr>
                                        <p:cTn id="104" dur="1" fill="hold">
                                          <p:stCondLst>
                                            <p:cond delay="0"/>
                                          </p:stCondLst>
                                        </p:cTn>
                                        <p:tgtEl>
                                          <p:spTgt spid="27">
                                            <p:txEl>
                                              <p:pRg st="0" end="0"/>
                                            </p:txEl>
                                          </p:spTgt>
                                        </p:tgtEl>
                                        <p:attrNameLst>
                                          <p:attrName>style.visibility</p:attrName>
                                        </p:attrNameLst>
                                      </p:cBhvr>
                                      <p:to>
                                        <p:strVal val="visible"/>
                                      </p:to>
                                    </p:set>
                                    <p:animEffect transition="in" filter="fade">
                                      <p:cBhvr>
                                        <p:cTn id="105" dur="500"/>
                                        <p:tgtEl>
                                          <p:spTgt spid="27">
                                            <p:txEl>
                                              <p:pRg st="0" end="0"/>
                                            </p:txEl>
                                          </p:spTgt>
                                        </p:tgtEl>
                                      </p:cBhvr>
                                    </p:animEffect>
                                    <p:anim calcmode="lin" valueType="num">
                                      <p:cBhvr>
                                        <p:cTn id="106"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107" dur="500" fill="hold"/>
                                        <p:tgtEl>
                                          <p:spTgt spid="27">
                                            <p:txEl>
                                              <p:pRg st="0" end="0"/>
                                            </p:txEl>
                                          </p:spTgt>
                                        </p:tgtEl>
                                        <p:attrNameLst>
                                          <p:attrName>ppt_y</p:attrName>
                                        </p:attrNameLst>
                                      </p:cBhvr>
                                      <p:tavLst>
                                        <p:tav tm="0">
                                          <p:val>
                                            <p:strVal val="#ppt_y+.1"/>
                                          </p:val>
                                        </p:tav>
                                        <p:tav tm="100000">
                                          <p:val>
                                            <p:strVal val="#ppt_y"/>
                                          </p:val>
                                        </p:tav>
                                      </p:tavLst>
                                    </p:anim>
                                  </p:childTnLst>
                                </p:cTn>
                              </p:par>
                            </p:childTnLst>
                          </p:cTn>
                        </p:par>
                        <p:par>
                          <p:cTn id="108" fill="hold">
                            <p:stCondLst>
                              <p:cond delay="4000"/>
                            </p:stCondLst>
                            <p:childTnLst>
                              <p:par>
                                <p:cTn id="109" presetID="53" presetClass="entr" presetSubtype="16" fill="hold" grpId="0" nodeType="afterEffect">
                                  <p:stCondLst>
                                    <p:cond delay="0"/>
                                  </p:stCondLst>
                                  <p:childTnLst>
                                    <p:set>
                                      <p:cBhvr>
                                        <p:cTn id="110" dur="1" fill="hold">
                                          <p:stCondLst>
                                            <p:cond delay="0"/>
                                          </p:stCondLst>
                                        </p:cTn>
                                        <p:tgtEl>
                                          <p:spTgt spid="28"/>
                                        </p:tgtEl>
                                        <p:attrNameLst>
                                          <p:attrName>style.visibility</p:attrName>
                                        </p:attrNameLst>
                                      </p:cBhvr>
                                      <p:to>
                                        <p:strVal val="visible"/>
                                      </p:to>
                                    </p:set>
                                    <p:anim calcmode="lin" valueType="num">
                                      <p:cBhvr>
                                        <p:cTn id="111" dur="200" fill="hold"/>
                                        <p:tgtEl>
                                          <p:spTgt spid="28"/>
                                        </p:tgtEl>
                                        <p:attrNameLst>
                                          <p:attrName>ppt_w</p:attrName>
                                        </p:attrNameLst>
                                      </p:cBhvr>
                                      <p:tavLst>
                                        <p:tav tm="0">
                                          <p:val>
                                            <p:fltVal val="0"/>
                                          </p:val>
                                        </p:tav>
                                        <p:tav tm="100000">
                                          <p:val>
                                            <p:strVal val="#ppt_w"/>
                                          </p:val>
                                        </p:tav>
                                      </p:tavLst>
                                    </p:anim>
                                    <p:anim calcmode="lin" valueType="num">
                                      <p:cBhvr>
                                        <p:cTn id="112" dur="200" fill="hold"/>
                                        <p:tgtEl>
                                          <p:spTgt spid="28"/>
                                        </p:tgtEl>
                                        <p:attrNameLst>
                                          <p:attrName>ppt_h</p:attrName>
                                        </p:attrNameLst>
                                      </p:cBhvr>
                                      <p:tavLst>
                                        <p:tav tm="0">
                                          <p:val>
                                            <p:fltVal val="0"/>
                                          </p:val>
                                        </p:tav>
                                        <p:tav tm="100000">
                                          <p:val>
                                            <p:strVal val="#ppt_h"/>
                                          </p:val>
                                        </p:tav>
                                      </p:tavLst>
                                    </p:anim>
                                    <p:animEffect transition="in" filter="fade">
                                      <p:cBhvr>
                                        <p:cTn id="113" dur="2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P spid="13" grpId="0" build="p">
        <p:tmplLst>
          <p:tmpl lvl="1">
            <p:tnLst>
              <p:par>
                <p:cTn presetID="42" presetClass="entr" presetSubtype="0" fill="hold" nodeType="withEffect">
                  <p:stCondLst>
                    <p:cond delay="2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anim calcmode="lin" valueType="num">
                      <p:cBhvr>
                        <p:cTn dur="500" fill="hold"/>
                        <p:tgtEl>
                          <p:spTgt spid="13"/>
                        </p:tgtEl>
                        <p:attrNameLst>
                          <p:attrName>ppt_x</p:attrName>
                        </p:attrNameLst>
                      </p:cBhvr>
                      <p:tavLst>
                        <p:tav tm="0">
                          <p:val>
                            <p:strVal val="#ppt_x"/>
                          </p:val>
                        </p:tav>
                        <p:tav tm="100000">
                          <p:val>
                            <p:strVal val="#ppt_x"/>
                          </p:val>
                        </p:tav>
                      </p:tavLst>
                    </p:anim>
                    <p:anim calcmode="lin" valueType="num">
                      <p:cBhvr>
                        <p:cTn dur="500" fill="hold"/>
                        <p:tgtEl>
                          <p:spTgt spid="13"/>
                        </p:tgtEl>
                        <p:attrNameLst>
                          <p:attrName>ppt_y</p:attrName>
                        </p:attrNameLst>
                      </p:cBhvr>
                      <p:tavLst>
                        <p:tav tm="0">
                          <p:val>
                            <p:strVal val="#ppt_y+.1"/>
                          </p:val>
                        </p:tav>
                        <p:tav tm="100000">
                          <p:val>
                            <p:strVal val="#ppt_y"/>
                          </p:val>
                        </p:tav>
                      </p:tavLst>
                    </p:anim>
                  </p:childTnLst>
                </p:cTn>
              </p:par>
            </p:tnLst>
          </p:tmpl>
        </p:tmplLst>
      </p:bldP>
      <p:bldP spid="14" grpId="0" animBg="1"/>
      <p:bldP spid="15" grpId="0" build="p">
        <p:tmplLst>
          <p:tmpl lvl="1">
            <p:tnLst>
              <p:par>
                <p:cTn presetID="42" presetClass="entr" presetSubtype="0" fill="hold" nodeType="withEffect">
                  <p:stCondLst>
                    <p:cond delay="2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anim calcmode="lin" valueType="num">
                      <p:cBhvr>
                        <p:cTn dur="500" fill="hold"/>
                        <p:tgtEl>
                          <p:spTgt spid="15"/>
                        </p:tgtEl>
                        <p:attrNameLst>
                          <p:attrName>ppt_x</p:attrName>
                        </p:attrNameLst>
                      </p:cBhvr>
                      <p:tavLst>
                        <p:tav tm="0">
                          <p:val>
                            <p:strVal val="#ppt_x"/>
                          </p:val>
                        </p:tav>
                        <p:tav tm="100000">
                          <p:val>
                            <p:strVal val="#ppt_x"/>
                          </p:val>
                        </p:tav>
                      </p:tavLst>
                    </p:anim>
                    <p:anim calcmode="lin" valueType="num">
                      <p:cBhvr>
                        <p:cTn dur="500" fill="hold"/>
                        <p:tgtEl>
                          <p:spTgt spid="15"/>
                        </p:tgtEl>
                        <p:attrNameLst>
                          <p:attrName>ppt_y</p:attrName>
                        </p:attrNameLst>
                      </p:cBhvr>
                      <p:tavLst>
                        <p:tav tm="0">
                          <p:val>
                            <p:strVal val="#ppt_y+.1"/>
                          </p:val>
                        </p:tav>
                        <p:tav tm="100000">
                          <p:val>
                            <p:strVal val="#ppt_y"/>
                          </p:val>
                        </p:tav>
                      </p:tavLst>
                    </p:anim>
                  </p:childTnLst>
                </p:cTn>
              </p:par>
            </p:tnLst>
          </p:tmpl>
        </p:tmplLst>
      </p:bldP>
      <p:bldP spid="16" grpId="0" animBg="1"/>
      <p:bldP spid="17" grpId="0" build="p">
        <p:tmplLst>
          <p:tmpl lvl="1">
            <p:tnLst>
              <p:par>
                <p:cTn presetID="42" presetClass="entr" presetSubtype="0"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anim calcmode="lin" valueType="num">
                      <p:cBhvr>
                        <p:cTn dur="500" fill="hold"/>
                        <p:tgtEl>
                          <p:spTgt spid="17"/>
                        </p:tgtEl>
                        <p:attrNameLst>
                          <p:attrName>ppt_x</p:attrName>
                        </p:attrNameLst>
                      </p:cBhvr>
                      <p:tavLst>
                        <p:tav tm="0">
                          <p:val>
                            <p:strVal val="#ppt_x"/>
                          </p:val>
                        </p:tav>
                        <p:tav tm="100000">
                          <p:val>
                            <p:strVal val="#ppt_x"/>
                          </p:val>
                        </p:tav>
                      </p:tavLst>
                    </p:anim>
                    <p:anim calcmode="lin" valueType="num">
                      <p:cBhvr>
                        <p:cTn dur="500" fill="hold"/>
                        <p:tgtEl>
                          <p:spTgt spid="17"/>
                        </p:tgtEl>
                        <p:attrNameLst>
                          <p:attrName>ppt_y</p:attrName>
                        </p:attrNameLst>
                      </p:cBhvr>
                      <p:tavLst>
                        <p:tav tm="0">
                          <p:val>
                            <p:strVal val="#ppt_y+.1"/>
                          </p:val>
                        </p:tav>
                        <p:tav tm="100000">
                          <p:val>
                            <p:strVal val="#ppt_y"/>
                          </p:val>
                        </p:tav>
                      </p:tavLst>
                    </p:anim>
                  </p:childTnLst>
                </p:cTn>
              </p:par>
            </p:tnLst>
          </p:tmpl>
        </p:tmplLst>
      </p:bldP>
      <p:bldP spid="18" grpId="0" animBg="1"/>
      <p:bldP spid="19" grpId="0" build="p">
        <p:tmplLst>
          <p:tmpl lvl="1">
            <p:tnLst>
              <p:par>
                <p:cTn presetID="42" presetClass="entr" presetSubtype="0" fill="hold" nodeType="withEffect">
                  <p:stCondLst>
                    <p:cond delay="20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anim calcmode="lin" valueType="num">
                      <p:cBhvr>
                        <p:cTn dur="500" fill="hold"/>
                        <p:tgtEl>
                          <p:spTgt spid="19"/>
                        </p:tgtEl>
                        <p:attrNameLst>
                          <p:attrName>ppt_x</p:attrName>
                        </p:attrNameLst>
                      </p:cBhvr>
                      <p:tavLst>
                        <p:tav tm="0">
                          <p:val>
                            <p:strVal val="#ppt_x"/>
                          </p:val>
                        </p:tav>
                        <p:tav tm="100000">
                          <p:val>
                            <p:strVal val="#ppt_x"/>
                          </p:val>
                        </p:tav>
                      </p:tavLst>
                    </p:anim>
                    <p:anim calcmode="lin" valueType="num">
                      <p:cBhvr>
                        <p:cTn dur="500" fill="hold"/>
                        <p:tgtEl>
                          <p:spTgt spid="19"/>
                        </p:tgtEl>
                        <p:attrNameLst>
                          <p:attrName>ppt_y</p:attrName>
                        </p:attrNameLst>
                      </p:cBhvr>
                      <p:tavLst>
                        <p:tav tm="0">
                          <p:val>
                            <p:strVal val="#ppt_y+.1"/>
                          </p:val>
                        </p:tav>
                        <p:tav tm="100000">
                          <p:val>
                            <p:strVal val="#ppt_y"/>
                          </p:val>
                        </p:tav>
                      </p:tavLst>
                    </p:anim>
                  </p:childTnLst>
                </p:cTn>
              </p:par>
            </p:tnLst>
          </p:tmpl>
        </p:tmplLst>
      </p:bldP>
      <p:bldP spid="20" grpId="0" animBg="1"/>
      <p:bldP spid="21" grpId="0" build="p">
        <p:tmplLst>
          <p:tmpl lvl="1">
            <p:tnLst>
              <p:par>
                <p:cTn presetID="42" presetClass="entr" presetSubtype="0"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anim calcmode="lin" valueType="num">
                      <p:cBhvr>
                        <p:cTn dur="500" fill="hold"/>
                        <p:tgtEl>
                          <p:spTgt spid="21"/>
                        </p:tgtEl>
                        <p:attrNameLst>
                          <p:attrName>ppt_x</p:attrName>
                        </p:attrNameLst>
                      </p:cBhvr>
                      <p:tavLst>
                        <p:tav tm="0">
                          <p:val>
                            <p:strVal val="#ppt_x"/>
                          </p:val>
                        </p:tav>
                        <p:tav tm="100000">
                          <p:val>
                            <p:strVal val="#ppt_x"/>
                          </p:val>
                        </p:tav>
                      </p:tavLst>
                    </p:anim>
                    <p:anim calcmode="lin" valueType="num">
                      <p:cBhvr>
                        <p:cTn dur="500" fill="hold"/>
                        <p:tgtEl>
                          <p:spTgt spid="21"/>
                        </p:tgtEl>
                        <p:attrNameLst>
                          <p:attrName>ppt_y</p:attrName>
                        </p:attrNameLst>
                      </p:cBhvr>
                      <p:tavLst>
                        <p:tav tm="0">
                          <p:val>
                            <p:strVal val="#ppt_y+.1"/>
                          </p:val>
                        </p:tav>
                        <p:tav tm="100000">
                          <p:val>
                            <p:strVal val="#ppt_y"/>
                          </p:val>
                        </p:tav>
                      </p:tavLst>
                    </p:anim>
                  </p:childTnLst>
                </p:cTn>
              </p:par>
            </p:tnLst>
          </p:tmpl>
        </p:tmplLst>
      </p:bldP>
      <p:bldP spid="22" grpId="0" animBg="1"/>
      <p:bldP spid="23" grpId="0" build="p">
        <p:tmplLst>
          <p:tmpl lvl="1">
            <p:tnLst>
              <p:par>
                <p:cTn presetID="42" presetClass="entr" presetSubtype="0" fill="hold" nodeType="withEffect">
                  <p:stCondLst>
                    <p:cond delay="20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anim calcmode="lin" valueType="num">
                      <p:cBhvr>
                        <p:cTn dur="500" fill="hold"/>
                        <p:tgtEl>
                          <p:spTgt spid="23"/>
                        </p:tgtEl>
                        <p:attrNameLst>
                          <p:attrName>ppt_x</p:attrName>
                        </p:attrNameLst>
                      </p:cBhvr>
                      <p:tavLst>
                        <p:tav tm="0">
                          <p:val>
                            <p:strVal val="#ppt_x"/>
                          </p:val>
                        </p:tav>
                        <p:tav tm="100000">
                          <p:val>
                            <p:strVal val="#ppt_x"/>
                          </p:val>
                        </p:tav>
                      </p:tavLst>
                    </p:anim>
                    <p:anim calcmode="lin" valueType="num">
                      <p:cBhvr>
                        <p:cTn dur="500" fill="hold"/>
                        <p:tgtEl>
                          <p:spTgt spid="23"/>
                        </p:tgtEl>
                        <p:attrNameLst>
                          <p:attrName>ppt_y</p:attrName>
                        </p:attrNameLst>
                      </p:cBhvr>
                      <p:tavLst>
                        <p:tav tm="0">
                          <p:val>
                            <p:strVal val="#ppt_y+.1"/>
                          </p:val>
                        </p:tav>
                        <p:tav tm="100000">
                          <p:val>
                            <p:strVal val="#ppt_y"/>
                          </p:val>
                        </p:tav>
                      </p:tavLst>
                    </p:anim>
                  </p:childTnLst>
                </p:cTn>
              </p:par>
            </p:tnLst>
          </p:tmpl>
        </p:tmplLst>
      </p:bldP>
      <p:bldP spid="24" grpId="0" animBg="1"/>
      <p:bldP spid="25" grpId="0" build="p">
        <p:tmplLst>
          <p:tmpl lvl="1">
            <p:tnLst>
              <p:par>
                <p:cTn presetID="42" presetClass="entr" presetSubtype="0"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anim calcmode="lin" valueType="num">
                      <p:cBhvr>
                        <p:cTn dur="500" fill="hold"/>
                        <p:tgtEl>
                          <p:spTgt spid="25"/>
                        </p:tgtEl>
                        <p:attrNameLst>
                          <p:attrName>ppt_x</p:attrName>
                        </p:attrNameLst>
                      </p:cBhvr>
                      <p:tavLst>
                        <p:tav tm="0">
                          <p:val>
                            <p:strVal val="#ppt_x"/>
                          </p:val>
                        </p:tav>
                        <p:tav tm="100000">
                          <p:val>
                            <p:strVal val="#ppt_x"/>
                          </p:val>
                        </p:tav>
                      </p:tavLst>
                    </p:anim>
                    <p:anim calcmode="lin" valueType="num">
                      <p:cBhvr>
                        <p:cTn dur="500" fill="hold"/>
                        <p:tgtEl>
                          <p:spTgt spid="25"/>
                        </p:tgtEl>
                        <p:attrNameLst>
                          <p:attrName>ppt_y</p:attrName>
                        </p:attrNameLst>
                      </p:cBhvr>
                      <p:tavLst>
                        <p:tav tm="0">
                          <p:val>
                            <p:strVal val="#ppt_y+.1"/>
                          </p:val>
                        </p:tav>
                        <p:tav tm="100000">
                          <p:val>
                            <p:strVal val="#ppt_y"/>
                          </p:val>
                        </p:tav>
                      </p:tavLst>
                    </p:anim>
                  </p:childTnLst>
                </p:cTn>
              </p:par>
            </p:tnLst>
          </p:tmpl>
        </p:tmplLst>
      </p:bldP>
      <p:bldP spid="26" grpId="0" animBg="1"/>
      <p:bldP spid="27" grpId="0" build="p">
        <p:tmplLst>
          <p:tmpl lvl="1">
            <p:tnLst>
              <p:par>
                <p:cTn presetID="42" presetClass="entr" presetSubtype="0" fill="hold" nodeType="withEffect">
                  <p:stCondLst>
                    <p:cond delay="2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anim calcmode="lin" valueType="num">
                      <p:cBhvr>
                        <p:cTn dur="500" fill="hold"/>
                        <p:tgtEl>
                          <p:spTgt spid="27"/>
                        </p:tgtEl>
                        <p:attrNameLst>
                          <p:attrName>ppt_x</p:attrName>
                        </p:attrNameLst>
                      </p:cBhvr>
                      <p:tavLst>
                        <p:tav tm="0">
                          <p:val>
                            <p:strVal val="#ppt_x"/>
                          </p:val>
                        </p:tav>
                        <p:tav tm="100000">
                          <p:val>
                            <p:strVal val="#ppt_x"/>
                          </p:val>
                        </p:tav>
                      </p:tavLst>
                    </p:anim>
                    <p:anim calcmode="lin" valueType="num">
                      <p:cBhvr>
                        <p:cTn dur="500" fill="hold"/>
                        <p:tgtEl>
                          <p:spTgt spid="27"/>
                        </p:tgtEl>
                        <p:attrNameLst>
                          <p:attrName>ppt_y</p:attrName>
                        </p:attrNameLst>
                      </p:cBhvr>
                      <p:tavLst>
                        <p:tav tm="0">
                          <p:val>
                            <p:strVal val="#ppt_y+.1"/>
                          </p:val>
                        </p:tav>
                        <p:tav tm="100000">
                          <p:val>
                            <p:strVal val="#ppt_y"/>
                          </p:val>
                        </p:tav>
                      </p:tavLst>
                    </p:anim>
                  </p:childTnLst>
                </p:cTn>
              </p:par>
            </p:tnLst>
          </p:tmpl>
        </p:tmplLst>
      </p:bldP>
      <p:bldP spid="28"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with content dark">
    <p:bg>
      <p:bgPr>
        <a:solidFill>
          <a:schemeClr val="accent1">
            <a:lumMod val="50000"/>
          </a:schemeClr>
        </a:solidFill>
        <a:effectLst/>
      </p:bgPr>
    </p:bg>
    <p:spTree>
      <p:nvGrpSpPr>
        <p:cNvPr id="1" name=""/>
        <p:cNvGrpSpPr/>
        <p:nvPr/>
      </p:nvGrpSpPr>
      <p:grpSpPr>
        <a:xfrm>
          <a:off x="0" y="0"/>
          <a:ext cx="0" cy="0"/>
          <a:chOff x="0" y="0"/>
          <a:chExt cx="0" cy="0"/>
        </a:xfrm>
      </p:grpSpPr>
      <p:sp>
        <p:nvSpPr>
          <p:cNvPr id="6"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4"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5" name="Group 4"/>
          <p:cNvGrpSpPr/>
          <p:nvPr userDrawn="1"/>
        </p:nvGrpSpPr>
        <p:grpSpPr>
          <a:xfrm>
            <a:off x="101309" y="385540"/>
            <a:ext cx="383999" cy="342172"/>
            <a:chOff x="5270500" y="1460500"/>
            <a:chExt cx="1701800" cy="2705100"/>
          </a:xfrm>
        </p:grpSpPr>
        <p:sp>
          <p:nvSpPr>
            <p:cNvPr id="7" name="Rounded Rectangle 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8" name="Rounded Rectangle 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9" name="Rounded Rectangle 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782842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400"/>
                                        <p:tgtEl>
                                          <p:spTgt spid="6">
                                            <p:txEl>
                                              <p:pRg st="0" end="0"/>
                                            </p:txEl>
                                          </p:spTgt>
                                        </p:tgtEl>
                                      </p:cBhvr>
                                    </p:animEffect>
                                    <p:anim calcmode="lin" valueType="num">
                                      <p:cBhvr>
                                        <p:cTn id="11"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6">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anim calcmode="lin" valueType="num">
                                      <p:cBhvr>
                                        <p:cTn id="16"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anim calcmode="lin" valueType="num">
                      <p:cBhvr>
                        <p:cTn dur="500" fill="hold"/>
                        <p:tgtEl>
                          <p:spTgt spid="4"/>
                        </p:tgtEl>
                        <p:attrNameLst>
                          <p:attrName>ppt_x</p:attrName>
                        </p:attrNameLst>
                      </p:cBhvr>
                      <p:tavLst>
                        <p:tav tm="0">
                          <p:val>
                            <p:strVal val="#ppt_x"/>
                          </p:val>
                        </p:tav>
                        <p:tav tm="100000">
                          <p:val>
                            <p:strVal val="#ppt_x"/>
                          </p:val>
                        </p:tav>
                      </p:tavLst>
                    </p:anim>
                    <p:anim calcmode="lin" valueType="num">
                      <p:cBhvr>
                        <p:cTn dur="500" fill="hold"/>
                        <p:tgtEl>
                          <p:spTgt spid="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Map slides">
    <p:bg>
      <p:bgPr>
        <a:solidFill>
          <a:schemeClr val="accent1">
            <a:lumMod val="50000"/>
          </a:schemeClr>
        </a:solidFill>
        <a:effectLst/>
      </p:bgPr>
    </p:bg>
    <p:spTree>
      <p:nvGrpSpPr>
        <p:cNvPr id="1" name=""/>
        <p:cNvGrpSpPr/>
        <p:nvPr/>
      </p:nvGrpSpPr>
      <p:grpSpPr>
        <a:xfrm>
          <a:off x="0" y="0"/>
          <a:ext cx="0" cy="0"/>
          <a:chOff x="0" y="0"/>
          <a:chExt cx="0" cy="0"/>
        </a:xfrm>
      </p:grpSpPr>
      <p:pic>
        <p:nvPicPr>
          <p:cNvPr id="10" name="Picture 9" descr="siluete-map.png"/>
          <p:cNvPicPr>
            <a:picLocks noChangeAspect="1"/>
          </p:cNvPicPr>
          <p:nvPr userDrawn="1"/>
        </p:nvPicPr>
        <p:blipFill>
          <a:blip r:embed="rId2">
            <a:alphaModFix amt="16000"/>
            <a:extLst>
              <a:ext uri="{28A0092B-C50C-407E-A947-70E740481C1C}">
                <a14:useLocalDpi xmlns:a14="http://schemas.microsoft.com/office/drawing/2010/main" val="0"/>
              </a:ext>
            </a:extLst>
          </a:blip>
          <a:stretch>
            <a:fillRect/>
          </a:stretch>
        </p:blipFill>
        <p:spPr>
          <a:xfrm>
            <a:off x="603251" y="1143410"/>
            <a:ext cx="10972800" cy="5402555"/>
          </a:xfrm>
          <a:prstGeom prst="rect">
            <a:avLst/>
          </a:prstGeom>
        </p:spPr>
      </p:pic>
      <p:sp>
        <p:nvSpPr>
          <p:cNvPr id="6"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4"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5" name="Group 4"/>
          <p:cNvGrpSpPr/>
          <p:nvPr userDrawn="1"/>
        </p:nvGrpSpPr>
        <p:grpSpPr>
          <a:xfrm>
            <a:off x="101309" y="385540"/>
            <a:ext cx="383999" cy="342172"/>
            <a:chOff x="5270500" y="1460500"/>
            <a:chExt cx="1701800" cy="2705100"/>
          </a:xfrm>
        </p:grpSpPr>
        <p:sp>
          <p:nvSpPr>
            <p:cNvPr id="7" name="Rounded Rectangle 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8" name="Rounded Rectangle 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9" name="Rounded Rectangle 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798843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400"/>
                                        <p:tgtEl>
                                          <p:spTgt spid="6">
                                            <p:txEl>
                                              <p:pRg st="0" end="0"/>
                                            </p:txEl>
                                          </p:spTgt>
                                        </p:tgtEl>
                                      </p:cBhvr>
                                    </p:animEffect>
                                    <p:anim calcmode="lin" valueType="num">
                                      <p:cBhvr>
                                        <p:cTn id="11"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6">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anim calcmode="lin" valueType="num">
                                      <p:cBhvr>
                                        <p:cTn id="16"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anim calcmode="lin" valueType="num">
                      <p:cBhvr>
                        <p:cTn dur="500" fill="hold"/>
                        <p:tgtEl>
                          <p:spTgt spid="4"/>
                        </p:tgtEl>
                        <p:attrNameLst>
                          <p:attrName>ppt_x</p:attrName>
                        </p:attrNameLst>
                      </p:cBhvr>
                      <p:tavLst>
                        <p:tav tm="0">
                          <p:val>
                            <p:strVal val="#ppt_x"/>
                          </p:val>
                        </p:tav>
                        <p:tav tm="100000">
                          <p:val>
                            <p:strVal val="#ppt_x"/>
                          </p:val>
                        </p:tav>
                      </p:tavLst>
                    </p:anim>
                    <p:anim calcmode="lin" valueType="num">
                      <p:cBhvr>
                        <p:cTn dur="500" fill="hold"/>
                        <p:tgtEl>
                          <p:spTgt spid="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with content Clear">
    <p:bg>
      <p:bgPr>
        <a:solidFill>
          <a:schemeClr val="bg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4" name="Group 3"/>
          <p:cNvGrpSpPr/>
          <p:nvPr userDrawn="1"/>
        </p:nvGrpSpPr>
        <p:grpSpPr>
          <a:xfrm>
            <a:off x="101309" y="385540"/>
            <a:ext cx="383999" cy="342172"/>
            <a:chOff x="5270500" y="1460500"/>
            <a:chExt cx="1701800" cy="2705100"/>
          </a:xfrm>
        </p:grpSpPr>
        <p:sp>
          <p:nvSpPr>
            <p:cNvPr id="5" name="Rounded Rectangle 4"/>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7" name="Rounded Rectangle 6"/>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9" name="Rounded Rectangle 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4166890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with content Clear">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7"/>
          <p:cNvSpPr>
            <a:spLocks noGrp="1"/>
          </p:cNvSpPr>
          <p:nvPr>
            <p:ph type="body" sz="quarter" idx="40" hasCustomPrompt="1"/>
          </p:nvPr>
        </p:nvSpPr>
        <p:spPr>
          <a:xfrm>
            <a:off x="603252" y="1467760"/>
            <a:ext cx="3931576" cy="431780"/>
          </a:xfrm>
          <a:prstGeom prst="rect">
            <a:avLst/>
          </a:prstGeom>
        </p:spPr>
        <p:txBody>
          <a:bodyPr vert="horz" lIns="0" tIns="40504" rIns="0" bIns="40504" anchor="ctr"/>
          <a:lstStyle>
            <a:lvl1pPr marL="0" indent="0" algn="l">
              <a:lnSpc>
                <a:spcPct val="100000"/>
              </a:lnSpc>
              <a:spcBef>
                <a:spcPts val="0"/>
              </a:spcBef>
              <a:buNone/>
              <a:defRPr sz="1920" b="1">
                <a:solidFill>
                  <a:schemeClr val="bg1"/>
                </a:solidFill>
                <a:latin typeface="Lato Light"/>
                <a:cs typeface="Lato Light"/>
              </a:defRPr>
            </a:lvl1pPr>
          </a:lstStyle>
          <a:p>
            <a:pPr lvl="0"/>
            <a:r>
              <a:rPr lang="es-ES_tradnl" dirty="0" err="1" smtClean="0"/>
              <a:t>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5" name="Text Placeholder 7"/>
          <p:cNvSpPr>
            <a:spLocks noGrp="1"/>
          </p:cNvSpPr>
          <p:nvPr>
            <p:ph type="body" sz="quarter" idx="41" hasCustomPrompt="1"/>
          </p:nvPr>
        </p:nvSpPr>
        <p:spPr>
          <a:xfrm>
            <a:off x="603254" y="1949956"/>
            <a:ext cx="393157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7" name="Text Placeholder 2"/>
          <p:cNvSpPr>
            <a:spLocks noGrp="1"/>
          </p:cNvSpPr>
          <p:nvPr>
            <p:ph type="body" sz="quarter" idx="42" hasCustomPrompt="1"/>
          </p:nvPr>
        </p:nvSpPr>
        <p:spPr>
          <a:xfrm>
            <a:off x="623715" y="2280931"/>
            <a:ext cx="3910188" cy="2152280"/>
          </a:xfrm>
          <a:prstGeom prst="rect">
            <a:avLst/>
          </a:prstGeom>
        </p:spPr>
        <p:txBody>
          <a:bodyPr vert="horz" lIns="0" tIns="0" rIns="0" bIns="0"/>
          <a:lstStyle>
            <a:lvl1pPr marL="0" marR="0" indent="0" algn="just" defTabSz="485394" rtl="0" eaLnBrk="1" fontAlgn="auto" latinLnBrk="0" hangingPunct="1">
              <a:lnSpc>
                <a:spcPct val="130000"/>
              </a:lnSpc>
              <a:spcBef>
                <a:spcPct val="20000"/>
              </a:spcBef>
              <a:spcAft>
                <a:spcPts val="0"/>
              </a:spcAft>
              <a:buClrTx/>
              <a:buSzTx/>
              <a:buFont typeface="Arial" panose="020B0604020202020204"/>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9" name="Text Placeholder 2"/>
          <p:cNvSpPr>
            <a:spLocks noGrp="1"/>
          </p:cNvSpPr>
          <p:nvPr>
            <p:ph type="body" sz="quarter" idx="64" hasCustomPrompt="1"/>
          </p:nvPr>
        </p:nvSpPr>
        <p:spPr>
          <a:xfrm>
            <a:off x="623714" y="5427908"/>
            <a:ext cx="3910188"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0" name="Text Placeholder 7"/>
          <p:cNvSpPr>
            <a:spLocks noGrp="1"/>
          </p:cNvSpPr>
          <p:nvPr>
            <p:ph type="body" sz="quarter" idx="18" hasCustomPrompt="1"/>
          </p:nvPr>
        </p:nvSpPr>
        <p:spPr>
          <a:xfrm>
            <a:off x="623714" y="4769500"/>
            <a:ext cx="3910188"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RESULT 1</a:t>
            </a:r>
          </a:p>
        </p:txBody>
      </p:sp>
      <p:sp>
        <p:nvSpPr>
          <p:cNvPr id="11" name="Text Placeholder 7"/>
          <p:cNvSpPr>
            <a:spLocks noGrp="1"/>
          </p:cNvSpPr>
          <p:nvPr>
            <p:ph type="body" sz="quarter" idx="65" hasCustomPrompt="1"/>
          </p:nvPr>
        </p:nvSpPr>
        <p:spPr>
          <a:xfrm>
            <a:off x="623714" y="5181089"/>
            <a:ext cx="3910188"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2" name="Group 11"/>
          <p:cNvGrpSpPr/>
          <p:nvPr userDrawn="1"/>
        </p:nvGrpSpPr>
        <p:grpSpPr>
          <a:xfrm>
            <a:off x="101309" y="385540"/>
            <a:ext cx="383999" cy="342172"/>
            <a:chOff x="5270500" y="1460500"/>
            <a:chExt cx="1701800" cy="2705100"/>
          </a:xfrm>
        </p:grpSpPr>
        <p:sp>
          <p:nvSpPr>
            <p:cNvPr id="13" name="Rounded Rectangle 1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4082893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400"/>
                                        <p:tgtEl>
                                          <p:spTgt spid="4">
                                            <p:txEl>
                                              <p:pRg st="0" end="0"/>
                                            </p:txEl>
                                          </p:spTgt>
                                        </p:tgtEl>
                                      </p:cBhvr>
                                    </p:animEffect>
                                    <p:anim calcmode="lin" valueType="num">
                                      <p:cBhvr>
                                        <p:cTn id="21" dur="4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4">
                                            <p:txEl>
                                              <p:pRg st="0" end="0"/>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500"/>
                                        <p:tgtEl>
                                          <p:spTgt spid="5">
                                            <p:txEl>
                                              <p:pRg st="0" end="0"/>
                                            </p:txEl>
                                          </p:spTgt>
                                        </p:tgtEl>
                                      </p:cBhvr>
                                    </p:animEffect>
                                    <p:anim calcmode="lin" valueType="num">
                                      <p:cBhvr>
                                        <p:cTn id="26"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0" end="0"/>
                                            </p:txEl>
                                          </p:spTgt>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80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fade">
                                      <p:cBhvr>
                                        <p:cTn id="30" dur="500"/>
                                        <p:tgtEl>
                                          <p:spTgt spid="7">
                                            <p:txEl>
                                              <p:pRg st="0" end="0"/>
                                            </p:txEl>
                                          </p:spTgt>
                                        </p:tgtEl>
                                      </p:cBhvr>
                                    </p:animEffect>
                                  </p:childTnLst>
                                </p:cTn>
                              </p:par>
                              <p:par>
                                <p:cTn id="31" presetID="10" presetClass="entr" presetSubtype="0" fill="hold" grpId="0" nodeType="withEffect">
                                  <p:stCondLst>
                                    <p:cond delay="800"/>
                                  </p:stCondLst>
                                  <p:childTnLst>
                                    <p:set>
                                      <p:cBhvr>
                                        <p:cTn id="32" dur="1" fill="hold">
                                          <p:stCondLst>
                                            <p:cond delay="0"/>
                                          </p:stCondLst>
                                        </p:cTn>
                                        <p:tgtEl>
                                          <p:spTgt spid="7">
                                            <p:txEl>
                                              <p:pRg st="1" end="1"/>
                                            </p:txEl>
                                          </p:spTgt>
                                        </p:tgtEl>
                                        <p:attrNameLst>
                                          <p:attrName>style.visibility</p:attrName>
                                        </p:attrNameLst>
                                      </p:cBhvr>
                                      <p:to>
                                        <p:strVal val="visible"/>
                                      </p:to>
                                    </p:set>
                                    <p:animEffect transition="in" filter="fade">
                                      <p:cBhvr>
                                        <p:cTn id="33" dur="500"/>
                                        <p:tgtEl>
                                          <p:spTgt spid="7">
                                            <p:txEl>
                                              <p:pRg st="1" end="1"/>
                                            </p:txEl>
                                          </p:spTgt>
                                        </p:tgtEl>
                                      </p:cBhvr>
                                    </p:animEffect>
                                  </p:childTnLst>
                                </p:cTn>
                              </p:par>
                              <p:par>
                                <p:cTn id="34" presetID="10" presetClass="entr" presetSubtype="0" fill="hold" grpId="0" nodeType="withEffect">
                                  <p:stCondLst>
                                    <p:cond delay="800"/>
                                  </p:stCondLst>
                                  <p:childTnLst>
                                    <p:set>
                                      <p:cBhvr>
                                        <p:cTn id="35" dur="1" fill="hold">
                                          <p:stCondLst>
                                            <p:cond delay="0"/>
                                          </p:stCondLst>
                                        </p:cTn>
                                        <p:tgtEl>
                                          <p:spTgt spid="9">
                                            <p:txEl>
                                              <p:pRg st="0" end="0"/>
                                            </p:txEl>
                                          </p:spTgt>
                                        </p:tgtEl>
                                        <p:attrNameLst>
                                          <p:attrName>style.visibility</p:attrName>
                                        </p:attrNameLst>
                                      </p:cBhvr>
                                      <p:to>
                                        <p:strVal val="visible"/>
                                      </p:to>
                                    </p:set>
                                    <p:animEffect transition="in" filter="fade">
                                      <p:cBhvr>
                                        <p:cTn id="36" dur="500"/>
                                        <p:tgtEl>
                                          <p:spTgt spid="9">
                                            <p:txEl>
                                              <p:pRg st="0" end="0"/>
                                            </p:txEl>
                                          </p:spTgt>
                                        </p:tgtEl>
                                      </p:cBhvr>
                                    </p:animEffect>
                                  </p:childTnLst>
                                </p:cTn>
                              </p:par>
                              <p:par>
                                <p:cTn id="37" presetID="42" presetClass="entr" presetSubtype="0" fill="hold" grpId="0" nodeType="withEffect">
                                  <p:stCondLst>
                                    <p:cond delay="200"/>
                                  </p:stCondLst>
                                  <p:childTnLst>
                                    <p:set>
                                      <p:cBhvr>
                                        <p:cTn id="38" dur="1" fill="hold">
                                          <p:stCondLst>
                                            <p:cond delay="0"/>
                                          </p:stCondLst>
                                        </p:cTn>
                                        <p:tgtEl>
                                          <p:spTgt spid="10">
                                            <p:txEl>
                                              <p:pRg st="0" end="0"/>
                                            </p:txEl>
                                          </p:spTgt>
                                        </p:tgtEl>
                                        <p:attrNameLst>
                                          <p:attrName>style.visibility</p:attrName>
                                        </p:attrNameLst>
                                      </p:cBhvr>
                                      <p:to>
                                        <p:strVal val="visible"/>
                                      </p:to>
                                    </p:set>
                                    <p:animEffect transition="in" filter="fade">
                                      <p:cBhvr>
                                        <p:cTn id="39" dur="400"/>
                                        <p:tgtEl>
                                          <p:spTgt spid="10">
                                            <p:txEl>
                                              <p:pRg st="0" end="0"/>
                                            </p:txEl>
                                          </p:spTgt>
                                        </p:tgtEl>
                                      </p:cBhvr>
                                    </p:animEffect>
                                    <p:anim calcmode="lin" valueType="num">
                                      <p:cBhvr>
                                        <p:cTn id="40" dur="4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41" dur="400" fill="hold"/>
                                        <p:tgtEl>
                                          <p:spTgt spid="10">
                                            <p:txEl>
                                              <p:pRg st="0" end="0"/>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200"/>
                                  </p:stCondLst>
                                  <p:childTnLst>
                                    <p:set>
                                      <p:cBhvr>
                                        <p:cTn id="43" dur="1" fill="hold">
                                          <p:stCondLst>
                                            <p:cond delay="0"/>
                                          </p:stCondLst>
                                        </p:cTn>
                                        <p:tgtEl>
                                          <p:spTgt spid="11">
                                            <p:txEl>
                                              <p:pRg st="0" end="0"/>
                                            </p:txEl>
                                          </p:spTgt>
                                        </p:tgtEl>
                                        <p:attrNameLst>
                                          <p:attrName>style.visibility</p:attrName>
                                        </p:attrNameLst>
                                      </p:cBhvr>
                                      <p:to>
                                        <p:strVal val="visible"/>
                                      </p:to>
                                    </p:set>
                                    <p:animEffect transition="in" filter="fade">
                                      <p:cBhvr>
                                        <p:cTn id="44" dur="500"/>
                                        <p:tgtEl>
                                          <p:spTgt spid="11">
                                            <p:txEl>
                                              <p:pRg st="0" end="0"/>
                                            </p:txEl>
                                          </p:spTgt>
                                        </p:tgtEl>
                                      </p:cBhvr>
                                    </p:animEffect>
                                    <p:anim calcmode="lin" valueType="num">
                                      <p:cBhvr>
                                        <p:cTn id="4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46"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400"/>
                        <p:tgtEl>
                          <p:spTgt spid="4"/>
                        </p:tgtEl>
                      </p:cBhvr>
                    </p:animEffect>
                    <p:anim calcmode="lin" valueType="num">
                      <p:cBhvr>
                        <p:cTn dur="400" fill="hold"/>
                        <p:tgtEl>
                          <p:spTgt spid="4"/>
                        </p:tgtEl>
                        <p:attrNameLst>
                          <p:attrName>ppt_x</p:attrName>
                        </p:attrNameLst>
                      </p:cBhvr>
                      <p:tavLst>
                        <p:tav tm="0">
                          <p:val>
                            <p:strVal val="#ppt_x"/>
                          </p:val>
                        </p:tav>
                        <p:tav tm="100000">
                          <p:val>
                            <p:strVal val="#ppt_x"/>
                          </p:val>
                        </p:tav>
                      </p:tavLst>
                    </p:anim>
                    <p:anim calcmode="lin" valueType="num">
                      <p:cBhvr>
                        <p:cTn dur="400" fill="hold"/>
                        <p:tgtEl>
                          <p:spTgt spid="4"/>
                        </p:tgtEl>
                        <p:attrNameLst>
                          <p:attrName>ppt_y</p:attrName>
                        </p:attrNameLst>
                      </p:cBhvr>
                      <p:tavLst>
                        <p:tav tm="0">
                          <p:val>
                            <p:strVal val="#ppt_y+.1"/>
                          </p:val>
                        </p:tav>
                        <p:tav tm="100000">
                          <p:val>
                            <p:strVal val="#ppt_y"/>
                          </p:val>
                        </p:tav>
                      </p:tavLst>
                    </p:anim>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anim calcmode="lin" valueType="num">
                      <p:cBhvr>
                        <p:cTn dur="500" fill="hold"/>
                        <p:tgtEl>
                          <p:spTgt spid="5"/>
                        </p:tgtEl>
                        <p:attrNameLst>
                          <p:attrName>ppt_x</p:attrName>
                        </p:attrNameLst>
                      </p:cBhvr>
                      <p:tavLst>
                        <p:tav tm="0">
                          <p:val>
                            <p:strVal val="#ppt_x"/>
                          </p:val>
                        </p:tav>
                        <p:tav tm="100000">
                          <p:val>
                            <p:strVal val="#ppt_x"/>
                          </p:val>
                        </p:tav>
                      </p:tavLst>
                    </p:anim>
                    <p:anim calcmode="lin" valueType="num">
                      <p:cBhvr>
                        <p:cTn dur="5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withEffect">
                  <p:stCondLst>
                    <p:cond delay="8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9" grpId="0" build="p">
        <p:tmplLst>
          <p:tmpl lvl="1">
            <p:tnLst>
              <p:par>
                <p:cTn presetID="10" presetClass="entr" presetSubtype="0" fill="hold" nodeType="withEffect">
                  <p:stCondLst>
                    <p:cond delay="8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0" grpId="0" build="p">
        <p:tmplLst>
          <p:tmpl lvl="1">
            <p:tnLst>
              <p:par>
                <p:cTn presetID="42" presetClass="entr" presetSubtype="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Effect transition="in" filter="fade">
                      <p:cBhvr>
                        <p:cTn dur="400"/>
                        <p:tgtEl>
                          <p:spTgt spid="10"/>
                        </p:tgtEl>
                      </p:cBhvr>
                    </p:animEffect>
                    <p:anim calcmode="lin" valueType="num">
                      <p:cBhvr>
                        <p:cTn dur="400" fill="hold"/>
                        <p:tgtEl>
                          <p:spTgt spid="10"/>
                        </p:tgtEl>
                        <p:attrNameLst>
                          <p:attrName>ppt_x</p:attrName>
                        </p:attrNameLst>
                      </p:cBhvr>
                      <p:tavLst>
                        <p:tav tm="0">
                          <p:val>
                            <p:strVal val="#ppt_x"/>
                          </p:val>
                        </p:tav>
                        <p:tav tm="100000">
                          <p:val>
                            <p:strVal val="#ppt_x"/>
                          </p:val>
                        </p:tav>
                      </p:tavLst>
                    </p:anim>
                    <p:anim calcmode="lin" valueType="num">
                      <p:cBhvr>
                        <p:cTn dur="4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with content Clear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591965" y="556377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5" name="Text Placeholder 7"/>
          <p:cNvSpPr>
            <a:spLocks noGrp="1"/>
          </p:cNvSpPr>
          <p:nvPr>
            <p:ph type="body" sz="quarter" idx="18" hasCustomPrompt="1"/>
          </p:nvPr>
        </p:nvSpPr>
        <p:spPr>
          <a:xfrm>
            <a:off x="569384" y="5109393"/>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bg1"/>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grpSp>
        <p:nvGrpSpPr>
          <p:cNvPr id="7" name="Group 6"/>
          <p:cNvGrpSpPr/>
          <p:nvPr userDrawn="1"/>
        </p:nvGrpSpPr>
        <p:grpSpPr>
          <a:xfrm>
            <a:off x="101309" y="385540"/>
            <a:ext cx="383999" cy="342172"/>
            <a:chOff x="5270500" y="1460500"/>
            <a:chExt cx="1701800" cy="2705100"/>
          </a:xfrm>
        </p:grpSpPr>
        <p:sp>
          <p:nvSpPr>
            <p:cNvPr id="9" name="Rounded Rectangle 8"/>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9"/>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0"/>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51016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500"/>
                                        <p:tgtEl>
                                          <p:spTgt spid="4">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400"/>
                                        <p:tgtEl>
                                          <p:spTgt spid="5">
                                            <p:txEl>
                                              <p:pRg st="0" end="0"/>
                                            </p:txEl>
                                          </p:spTgt>
                                        </p:tgtEl>
                                      </p:cBhvr>
                                    </p:animEffect>
                                    <p:anim calcmode="lin" valueType="num">
                                      <p:cBhvr>
                                        <p:cTn id="24"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wo columns with dates">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 name="Text Placeholder 2"/>
          <p:cNvSpPr>
            <a:spLocks noGrp="1"/>
          </p:cNvSpPr>
          <p:nvPr>
            <p:ph type="body" sz="quarter" idx="64" hasCustomPrompt="1"/>
          </p:nvPr>
        </p:nvSpPr>
        <p:spPr>
          <a:xfrm>
            <a:off x="591963" y="5482494"/>
            <a:ext cx="5210528"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p>
        </p:txBody>
      </p:sp>
      <p:sp>
        <p:nvSpPr>
          <p:cNvPr id="11" name="Text Placeholder 7"/>
          <p:cNvSpPr>
            <a:spLocks noGrp="1"/>
          </p:cNvSpPr>
          <p:nvPr>
            <p:ph type="body" sz="quarter" idx="18" hasCustomPrompt="1"/>
          </p:nvPr>
        </p:nvSpPr>
        <p:spPr>
          <a:xfrm>
            <a:off x="569384" y="4664085"/>
            <a:ext cx="5233107" cy="454379"/>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2015</a:t>
            </a:r>
          </a:p>
        </p:txBody>
      </p:sp>
      <p:sp>
        <p:nvSpPr>
          <p:cNvPr id="12" name="Text Placeholder 7"/>
          <p:cNvSpPr>
            <a:spLocks noGrp="1"/>
          </p:cNvSpPr>
          <p:nvPr>
            <p:ph type="body" sz="quarter" idx="65" hasCustomPrompt="1"/>
          </p:nvPr>
        </p:nvSpPr>
        <p:spPr>
          <a:xfrm>
            <a:off x="603251" y="5151355"/>
            <a:ext cx="519924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3" name="Text Placeholder 2"/>
          <p:cNvSpPr>
            <a:spLocks noGrp="1"/>
          </p:cNvSpPr>
          <p:nvPr>
            <p:ph type="body" sz="quarter" idx="66" hasCustomPrompt="1"/>
          </p:nvPr>
        </p:nvSpPr>
        <p:spPr>
          <a:xfrm>
            <a:off x="6365523" y="5482494"/>
            <a:ext cx="5210528"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p>
        </p:txBody>
      </p:sp>
      <p:sp>
        <p:nvSpPr>
          <p:cNvPr id="14" name="Text Placeholder 7"/>
          <p:cNvSpPr>
            <a:spLocks noGrp="1"/>
          </p:cNvSpPr>
          <p:nvPr>
            <p:ph type="body" sz="quarter" idx="67" hasCustomPrompt="1"/>
          </p:nvPr>
        </p:nvSpPr>
        <p:spPr>
          <a:xfrm>
            <a:off x="6342944" y="4664085"/>
            <a:ext cx="5233107" cy="454379"/>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2016</a:t>
            </a:r>
          </a:p>
        </p:txBody>
      </p:sp>
      <p:sp>
        <p:nvSpPr>
          <p:cNvPr id="15" name="Text Placeholder 7"/>
          <p:cNvSpPr>
            <a:spLocks noGrp="1"/>
          </p:cNvSpPr>
          <p:nvPr>
            <p:ph type="body" sz="quarter" idx="68" hasCustomPrompt="1"/>
          </p:nvPr>
        </p:nvSpPr>
        <p:spPr>
          <a:xfrm>
            <a:off x="6376811" y="5151355"/>
            <a:ext cx="519924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6" name="Group 15"/>
          <p:cNvGrpSpPr/>
          <p:nvPr userDrawn="1"/>
        </p:nvGrpSpPr>
        <p:grpSpPr>
          <a:xfrm>
            <a:off x="101309" y="385540"/>
            <a:ext cx="383999" cy="342172"/>
            <a:chOff x="5270500" y="1460500"/>
            <a:chExt cx="1701800" cy="2705100"/>
          </a:xfrm>
        </p:grpSpPr>
        <p:sp>
          <p:nvSpPr>
            <p:cNvPr id="17" name="Rounded Rectangle 1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889151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fade">
                                      <p:cBhvr>
                                        <p:cTn id="23" dur="400"/>
                                        <p:tgtEl>
                                          <p:spTgt spid="11">
                                            <p:txEl>
                                              <p:pRg st="0" end="0"/>
                                            </p:txEl>
                                          </p:spTgt>
                                        </p:tgtEl>
                                      </p:cBhvr>
                                    </p:animEffect>
                                    <p:anim calcmode="lin" valueType="num">
                                      <p:cBhvr>
                                        <p:cTn id="24" dur="4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11">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fade">
                                      <p:cBhvr>
                                        <p:cTn id="28" dur="500"/>
                                        <p:tgtEl>
                                          <p:spTgt spid="12">
                                            <p:txEl>
                                              <p:pRg st="0" end="0"/>
                                            </p:txEl>
                                          </p:spTgt>
                                        </p:tgtEl>
                                      </p:cBhvr>
                                    </p:animEffect>
                                    <p:anim calcmode="lin" valueType="num">
                                      <p:cBhvr>
                                        <p:cTn id="29"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12">
                                            <p:txEl>
                                              <p:pRg st="0" end="0"/>
                                            </p:txEl>
                                          </p:spTgt>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800"/>
                                  </p:stCondLst>
                                  <p:childTnLst>
                                    <p:set>
                                      <p:cBhvr>
                                        <p:cTn id="32" dur="1" fill="hold">
                                          <p:stCondLst>
                                            <p:cond delay="0"/>
                                          </p:stCondLst>
                                        </p:cTn>
                                        <p:tgtEl>
                                          <p:spTgt spid="13">
                                            <p:txEl>
                                              <p:pRg st="0" end="0"/>
                                            </p:txEl>
                                          </p:spTgt>
                                        </p:tgtEl>
                                        <p:attrNameLst>
                                          <p:attrName>style.visibility</p:attrName>
                                        </p:attrNameLst>
                                      </p:cBhvr>
                                      <p:to>
                                        <p:strVal val="visible"/>
                                      </p:to>
                                    </p:set>
                                    <p:animEffect transition="in" filter="fade">
                                      <p:cBhvr>
                                        <p:cTn id="33" dur="500"/>
                                        <p:tgtEl>
                                          <p:spTgt spid="13">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fade">
                                      <p:cBhvr>
                                        <p:cTn id="36" dur="400"/>
                                        <p:tgtEl>
                                          <p:spTgt spid="14">
                                            <p:txEl>
                                              <p:pRg st="0" end="0"/>
                                            </p:txEl>
                                          </p:spTgt>
                                        </p:tgtEl>
                                      </p:cBhvr>
                                    </p:animEffect>
                                    <p:anim calcmode="lin" valueType="num">
                                      <p:cBhvr>
                                        <p:cTn id="37" dur="4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8" dur="400" fill="hold"/>
                                        <p:tgtEl>
                                          <p:spTgt spid="14">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15">
                                            <p:txEl>
                                              <p:pRg st="0" end="0"/>
                                            </p:txEl>
                                          </p:spTgt>
                                        </p:tgtEl>
                                        <p:attrNameLst>
                                          <p:attrName>style.visibility</p:attrName>
                                        </p:attrNameLst>
                                      </p:cBhvr>
                                      <p:to>
                                        <p:strVal val="visible"/>
                                      </p:to>
                                    </p:set>
                                    <p:animEffect transition="in" filter="fade">
                                      <p:cBhvr>
                                        <p:cTn id="41" dur="500"/>
                                        <p:tgtEl>
                                          <p:spTgt spid="15">
                                            <p:txEl>
                                              <p:pRg st="0" end="0"/>
                                            </p:txEl>
                                          </p:spTgt>
                                        </p:tgtEl>
                                      </p:cBhvr>
                                    </p:animEffect>
                                    <p:anim calcmode="lin" valueType="num">
                                      <p:cBhvr>
                                        <p:cTn id="42"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400"/>
                        <p:tgtEl>
                          <p:spTgt spid="11"/>
                        </p:tgtEl>
                      </p:cBhvr>
                    </p:animEffect>
                    <p:anim calcmode="lin" valueType="num">
                      <p:cBhvr>
                        <p:cTn dur="400" fill="hold"/>
                        <p:tgtEl>
                          <p:spTgt spid="11"/>
                        </p:tgtEl>
                        <p:attrNameLst>
                          <p:attrName>ppt_x</p:attrName>
                        </p:attrNameLst>
                      </p:cBhvr>
                      <p:tavLst>
                        <p:tav tm="0">
                          <p:val>
                            <p:strVal val="#ppt_x"/>
                          </p:val>
                        </p:tav>
                        <p:tav tm="100000">
                          <p:val>
                            <p:strVal val="#ppt_x"/>
                          </p:val>
                        </p:tav>
                      </p:tavLst>
                    </p:anim>
                    <p:anim calcmode="lin" valueType="num">
                      <p:cBhvr>
                        <p:cTn dur="400" fill="hold"/>
                        <p:tgtEl>
                          <p:spTgt spid="11"/>
                        </p:tgtEl>
                        <p:attrNameLst>
                          <p:attrName>ppt_y</p:attrName>
                        </p:attrNameLst>
                      </p:cBhvr>
                      <p:tavLst>
                        <p:tav tm="0">
                          <p:val>
                            <p:strVal val="#ppt_y+.1"/>
                          </p:val>
                        </p:tav>
                        <p:tav tm="100000">
                          <p:val>
                            <p:strVal val="#ppt_y"/>
                          </p:val>
                        </p:tav>
                      </p:tavLst>
                    </p:anim>
                  </p:childTnLst>
                </p:cTn>
              </p:par>
            </p:tnLst>
          </p:tmpl>
        </p:tmplLst>
      </p:bldP>
      <p:bldP spid="12" grpId="0" build="p">
        <p:tmplLst>
          <p:tmpl lvl="1">
            <p:tnLst>
              <p:par>
                <p:cTn presetID="42" presetClass="entr" presetSubtype="0"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P spid="13" grpId="0" build="p">
        <p:tmplLst>
          <p:tmpl lvl="1">
            <p:tnLst>
              <p:par>
                <p:cTn presetID="10" presetClass="entr" presetSubtype="0" fill="hold" nodeType="withEffect">
                  <p:stCondLst>
                    <p:cond delay="8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4" grpId="0" build="p">
        <p:tmplLst>
          <p:tmpl lvl="1">
            <p:tnLst>
              <p:par>
                <p:cTn presetID="42" presetClass="entr" presetSubtype="0"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fade">
                      <p:cBhvr>
                        <p:cTn dur="400"/>
                        <p:tgtEl>
                          <p:spTgt spid="14"/>
                        </p:tgtEl>
                      </p:cBhvr>
                    </p:animEffect>
                    <p:anim calcmode="lin" valueType="num">
                      <p:cBhvr>
                        <p:cTn dur="400" fill="hold"/>
                        <p:tgtEl>
                          <p:spTgt spid="14"/>
                        </p:tgtEl>
                        <p:attrNameLst>
                          <p:attrName>ppt_x</p:attrName>
                        </p:attrNameLst>
                      </p:cBhvr>
                      <p:tavLst>
                        <p:tav tm="0">
                          <p:val>
                            <p:strVal val="#ppt_x"/>
                          </p:val>
                        </p:tav>
                        <p:tav tm="100000">
                          <p:val>
                            <p:strVal val="#ppt_x"/>
                          </p:val>
                        </p:tav>
                      </p:tavLst>
                    </p:anim>
                    <p:anim calcmode="lin" valueType="num">
                      <p:cBhvr>
                        <p:cTn dur="400" fill="hold"/>
                        <p:tgtEl>
                          <p:spTgt spid="14"/>
                        </p:tgtEl>
                        <p:attrNameLst>
                          <p:attrName>ppt_y</p:attrName>
                        </p:attrNameLst>
                      </p:cBhvr>
                      <p:tavLst>
                        <p:tav tm="0">
                          <p:val>
                            <p:strVal val="#ppt_y+.1"/>
                          </p:val>
                        </p:tav>
                        <p:tav tm="100000">
                          <p:val>
                            <p:strVal val="#ppt_y"/>
                          </p:val>
                        </p:tav>
                      </p:tavLst>
                    </p:anim>
                  </p:childTnLst>
                </p:cTn>
              </p:par>
            </p:tnLst>
          </p:tmpl>
        </p:tmplLst>
      </p:bldP>
      <p:bldP spid="15" grpId="0" build="p">
        <p:tmplLst>
          <p:tmpl lvl="1">
            <p:tnLst>
              <p:par>
                <p:cTn presetID="42" presetClass="entr" presetSubtype="0" fill="hold" nodeType="withEffect">
                  <p:stCondLst>
                    <p:cond delay="2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anim calcmode="lin" valueType="num">
                      <p:cBhvr>
                        <p:cTn dur="500" fill="hold"/>
                        <p:tgtEl>
                          <p:spTgt spid="15"/>
                        </p:tgtEl>
                        <p:attrNameLst>
                          <p:attrName>ppt_x</p:attrName>
                        </p:attrNameLst>
                      </p:cBhvr>
                      <p:tavLst>
                        <p:tav tm="0">
                          <p:val>
                            <p:strVal val="#ppt_x"/>
                          </p:val>
                        </p:tav>
                        <p:tav tm="100000">
                          <p:val>
                            <p:strVal val="#ppt_x"/>
                          </p:val>
                        </p:tav>
                      </p:tavLst>
                    </p:anim>
                    <p:anim calcmode="lin" valueType="num">
                      <p:cBhvr>
                        <p:cTn dur="500" fill="hold"/>
                        <p:tgtEl>
                          <p:spTgt spid="1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Four columns results 1">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551748" y="4795537"/>
            <a:ext cx="2360789" cy="841393"/>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5" name="Text Placeholder 7"/>
          <p:cNvSpPr>
            <a:spLocks noGrp="1"/>
          </p:cNvSpPr>
          <p:nvPr>
            <p:ph type="body" sz="quarter" idx="18" hasCustomPrompt="1"/>
          </p:nvPr>
        </p:nvSpPr>
        <p:spPr>
          <a:xfrm>
            <a:off x="551748" y="4137128"/>
            <a:ext cx="2360789" cy="345380"/>
          </a:xfrm>
          <a:prstGeom prst="rect">
            <a:avLst/>
          </a:prstGeom>
        </p:spPr>
        <p:txBody>
          <a:bodyPr vert="horz" lIns="0" tIns="40504" rIns="0" bIns="40504" anchor="ctr"/>
          <a:lstStyle>
            <a:lvl1pPr marL="0" indent="0" algn="ctr">
              <a:lnSpc>
                <a:spcPct val="100000"/>
              </a:lnSpc>
              <a:spcBef>
                <a:spcPts val="0"/>
              </a:spcBef>
              <a:buNone/>
              <a:defRPr sz="2400" b="1" baseline="0">
                <a:solidFill>
                  <a:schemeClr val="bg1"/>
                </a:solidFill>
                <a:latin typeface="Lato Light"/>
                <a:cs typeface="Lato Light"/>
              </a:defRPr>
            </a:lvl1pPr>
          </a:lstStyle>
          <a:p>
            <a:pPr lvl="0"/>
            <a:r>
              <a:rPr lang="es-ES_tradnl" dirty="0" smtClean="0"/>
              <a:t>50%</a:t>
            </a:r>
          </a:p>
        </p:txBody>
      </p:sp>
      <p:sp>
        <p:nvSpPr>
          <p:cNvPr id="7" name="Text Placeholder 7"/>
          <p:cNvSpPr>
            <a:spLocks noGrp="1"/>
          </p:cNvSpPr>
          <p:nvPr>
            <p:ph type="body" sz="quarter" idx="65" hasCustomPrompt="1"/>
          </p:nvPr>
        </p:nvSpPr>
        <p:spPr>
          <a:xfrm>
            <a:off x="551748" y="4548718"/>
            <a:ext cx="236078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3" name="Text Placeholder 2"/>
          <p:cNvSpPr>
            <a:spLocks noGrp="1"/>
          </p:cNvSpPr>
          <p:nvPr>
            <p:ph type="body" sz="quarter" idx="66" hasCustomPrompt="1"/>
          </p:nvPr>
        </p:nvSpPr>
        <p:spPr>
          <a:xfrm>
            <a:off x="3351388" y="4795537"/>
            <a:ext cx="2360789" cy="841393"/>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4" name="Text Placeholder 7"/>
          <p:cNvSpPr>
            <a:spLocks noGrp="1"/>
          </p:cNvSpPr>
          <p:nvPr>
            <p:ph type="body" sz="quarter" idx="67" hasCustomPrompt="1"/>
          </p:nvPr>
        </p:nvSpPr>
        <p:spPr>
          <a:xfrm>
            <a:off x="3351388" y="4137128"/>
            <a:ext cx="2360789" cy="345380"/>
          </a:xfrm>
          <a:prstGeom prst="rect">
            <a:avLst/>
          </a:prstGeom>
        </p:spPr>
        <p:txBody>
          <a:bodyPr vert="horz" lIns="0" tIns="40504" rIns="0" bIns="40504" anchor="ctr"/>
          <a:lstStyle>
            <a:lvl1pPr marL="0" indent="0" algn="ctr">
              <a:lnSpc>
                <a:spcPct val="100000"/>
              </a:lnSpc>
              <a:spcBef>
                <a:spcPts val="0"/>
              </a:spcBef>
              <a:buNone/>
              <a:defRPr sz="2400" b="1" baseline="0">
                <a:solidFill>
                  <a:schemeClr val="bg1"/>
                </a:solidFill>
                <a:latin typeface="Lato Light"/>
                <a:cs typeface="Lato Light"/>
              </a:defRPr>
            </a:lvl1pPr>
          </a:lstStyle>
          <a:p>
            <a:pPr lvl="0"/>
            <a:r>
              <a:rPr lang="es-ES_tradnl" dirty="0" smtClean="0"/>
              <a:t>50%</a:t>
            </a:r>
          </a:p>
        </p:txBody>
      </p:sp>
      <p:sp>
        <p:nvSpPr>
          <p:cNvPr id="35" name="Text Placeholder 7"/>
          <p:cNvSpPr>
            <a:spLocks noGrp="1"/>
          </p:cNvSpPr>
          <p:nvPr>
            <p:ph type="body" sz="quarter" idx="68" hasCustomPrompt="1"/>
          </p:nvPr>
        </p:nvSpPr>
        <p:spPr>
          <a:xfrm>
            <a:off x="3351388" y="4548718"/>
            <a:ext cx="236078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6" name="Text Placeholder 2"/>
          <p:cNvSpPr>
            <a:spLocks noGrp="1"/>
          </p:cNvSpPr>
          <p:nvPr>
            <p:ph type="body" sz="quarter" idx="69" hasCustomPrompt="1"/>
          </p:nvPr>
        </p:nvSpPr>
        <p:spPr>
          <a:xfrm>
            <a:off x="6286494" y="4795537"/>
            <a:ext cx="2360789" cy="841393"/>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7" name="Text Placeholder 7"/>
          <p:cNvSpPr>
            <a:spLocks noGrp="1"/>
          </p:cNvSpPr>
          <p:nvPr>
            <p:ph type="body" sz="quarter" idx="70" hasCustomPrompt="1"/>
          </p:nvPr>
        </p:nvSpPr>
        <p:spPr>
          <a:xfrm>
            <a:off x="6286494" y="4137128"/>
            <a:ext cx="2360789" cy="345380"/>
          </a:xfrm>
          <a:prstGeom prst="rect">
            <a:avLst/>
          </a:prstGeom>
        </p:spPr>
        <p:txBody>
          <a:bodyPr vert="horz" lIns="0" tIns="40504" rIns="0" bIns="40504" anchor="ctr"/>
          <a:lstStyle>
            <a:lvl1pPr marL="0" indent="0" algn="ctr">
              <a:lnSpc>
                <a:spcPct val="100000"/>
              </a:lnSpc>
              <a:spcBef>
                <a:spcPts val="0"/>
              </a:spcBef>
              <a:buNone/>
              <a:defRPr sz="2400" b="1" baseline="0">
                <a:solidFill>
                  <a:schemeClr val="bg1"/>
                </a:solidFill>
                <a:latin typeface="Lato Light"/>
                <a:cs typeface="Lato Light"/>
              </a:defRPr>
            </a:lvl1pPr>
          </a:lstStyle>
          <a:p>
            <a:pPr lvl="0"/>
            <a:r>
              <a:rPr lang="es-ES_tradnl" dirty="0" smtClean="0"/>
              <a:t>50%</a:t>
            </a:r>
          </a:p>
        </p:txBody>
      </p:sp>
      <p:sp>
        <p:nvSpPr>
          <p:cNvPr id="38" name="Text Placeholder 7"/>
          <p:cNvSpPr>
            <a:spLocks noGrp="1"/>
          </p:cNvSpPr>
          <p:nvPr>
            <p:ph type="body" sz="quarter" idx="71" hasCustomPrompt="1"/>
          </p:nvPr>
        </p:nvSpPr>
        <p:spPr>
          <a:xfrm>
            <a:off x="6286494" y="4548718"/>
            <a:ext cx="236078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9" name="Text Placeholder 2"/>
          <p:cNvSpPr>
            <a:spLocks noGrp="1"/>
          </p:cNvSpPr>
          <p:nvPr>
            <p:ph type="body" sz="quarter" idx="72" hasCustomPrompt="1"/>
          </p:nvPr>
        </p:nvSpPr>
        <p:spPr>
          <a:xfrm>
            <a:off x="9192684" y="4795537"/>
            <a:ext cx="2360789" cy="841393"/>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40" name="Text Placeholder 7"/>
          <p:cNvSpPr>
            <a:spLocks noGrp="1"/>
          </p:cNvSpPr>
          <p:nvPr>
            <p:ph type="body" sz="quarter" idx="73" hasCustomPrompt="1"/>
          </p:nvPr>
        </p:nvSpPr>
        <p:spPr>
          <a:xfrm>
            <a:off x="9192684" y="4137128"/>
            <a:ext cx="2360789" cy="345380"/>
          </a:xfrm>
          <a:prstGeom prst="rect">
            <a:avLst/>
          </a:prstGeom>
        </p:spPr>
        <p:txBody>
          <a:bodyPr vert="horz" lIns="0" tIns="40504" rIns="0" bIns="40504" anchor="ctr"/>
          <a:lstStyle>
            <a:lvl1pPr marL="0" indent="0" algn="ctr">
              <a:lnSpc>
                <a:spcPct val="100000"/>
              </a:lnSpc>
              <a:spcBef>
                <a:spcPts val="0"/>
              </a:spcBef>
              <a:buNone/>
              <a:defRPr sz="2400" b="1" baseline="0">
                <a:solidFill>
                  <a:schemeClr val="bg1"/>
                </a:solidFill>
                <a:latin typeface="Lato Light"/>
                <a:cs typeface="Lato Light"/>
              </a:defRPr>
            </a:lvl1pPr>
          </a:lstStyle>
          <a:p>
            <a:pPr lvl="0"/>
            <a:r>
              <a:rPr lang="es-ES_tradnl" dirty="0" smtClean="0"/>
              <a:t>50%</a:t>
            </a:r>
          </a:p>
        </p:txBody>
      </p:sp>
      <p:sp>
        <p:nvSpPr>
          <p:cNvPr id="41" name="Text Placeholder 7"/>
          <p:cNvSpPr>
            <a:spLocks noGrp="1"/>
          </p:cNvSpPr>
          <p:nvPr>
            <p:ph type="body" sz="quarter" idx="74" hasCustomPrompt="1"/>
          </p:nvPr>
        </p:nvSpPr>
        <p:spPr>
          <a:xfrm>
            <a:off x="9192684" y="4548718"/>
            <a:ext cx="236078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8" name="Group 17"/>
          <p:cNvGrpSpPr/>
          <p:nvPr userDrawn="1"/>
        </p:nvGrpSpPr>
        <p:grpSpPr>
          <a:xfrm>
            <a:off x="101309" y="385540"/>
            <a:ext cx="383999" cy="342172"/>
            <a:chOff x="5270500" y="1460500"/>
            <a:chExt cx="1701800" cy="2705100"/>
          </a:xfrm>
        </p:grpSpPr>
        <p:sp>
          <p:nvSpPr>
            <p:cNvPr id="19" name="Rounded Rectangle 18"/>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9"/>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20"/>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60716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500"/>
                                        <p:tgtEl>
                                          <p:spTgt spid="4">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400"/>
                                        <p:tgtEl>
                                          <p:spTgt spid="5">
                                            <p:txEl>
                                              <p:pRg st="0" end="0"/>
                                            </p:txEl>
                                          </p:spTgt>
                                        </p:tgtEl>
                                      </p:cBhvr>
                                    </p:animEffect>
                                    <p:anim calcmode="lin" valueType="num">
                                      <p:cBhvr>
                                        <p:cTn id="24"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5">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500"/>
                                        <p:tgtEl>
                                          <p:spTgt spid="7">
                                            <p:txEl>
                                              <p:pRg st="0" end="0"/>
                                            </p:txEl>
                                          </p:spTgt>
                                        </p:tgtEl>
                                      </p:cBhvr>
                                    </p:animEffect>
                                    <p:anim calcmode="lin" valueType="num">
                                      <p:cBhvr>
                                        <p:cTn id="2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7">
                                            <p:txEl>
                                              <p:pRg st="0" end="0"/>
                                            </p:txEl>
                                          </p:spTgt>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800"/>
                                  </p:stCondLst>
                                  <p:childTnLst>
                                    <p:set>
                                      <p:cBhvr>
                                        <p:cTn id="32" dur="1" fill="hold">
                                          <p:stCondLst>
                                            <p:cond delay="0"/>
                                          </p:stCondLst>
                                        </p:cTn>
                                        <p:tgtEl>
                                          <p:spTgt spid="33">
                                            <p:txEl>
                                              <p:pRg st="0" end="0"/>
                                            </p:txEl>
                                          </p:spTgt>
                                        </p:tgtEl>
                                        <p:attrNameLst>
                                          <p:attrName>style.visibility</p:attrName>
                                        </p:attrNameLst>
                                      </p:cBhvr>
                                      <p:to>
                                        <p:strVal val="visible"/>
                                      </p:to>
                                    </p:set>
                                    <p:animEffect transition="in" filter="fade">
                                      <p:cBhvr>
                                        <p:cTn id="33" dur="500"/>
                                        <p:tgtEl>
                                          <p:spTgt spid="33">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34">
                                            <p:txEl>
                                              <p:pRg st="0" end="0"/>
                                            </p:txEl>
                                          </p:spTgt>
                                        </p:tgtEl>
                                        <p:attrNameLst>
                                          <p:attrName>style.visibility</p:attrName>
                                        </p:attrNameLst>
                                      </p:cBhvr>
                                      <p:to>
                                        <p:strVal val="visible"/>
                                      </p:to>
                                    </p:set>
                                    <p:animEffect transition="in" filter="fade">
                                      <p:cBhvr>
                                        <p:cTn id="36" dur="400"/>
                                        <p:tgtEl>
                                          <p:spTgt spid="34">
                                            <p:txEl>
                                              <p:pRg st="0" end="0"/>
                                            </p:txEl>
                                          </p:spTgt>
                                        </p:tgtEl>
                                      </p:cBhvr>
                                    </p:animEffect>
                                    <p:anim calcmode="lin" valueType="num">
                                      <p:cBhvr>
                                        <p:cTn id="37" dur="4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38" dur="400" fill="hold"/>
                                        <p:tgtEl>
                                          <p:spTgt spid="34">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35">
                                            <p:txEl>
                                              <p:pRg st="0" end="0"/>
                                            </p:txEl>
                                          </p:spTgt>
                                        </p:tgtEl>
                                        <p:attrNameLst>
                                          <p:attrName>style.visibility</p:attrName>
                                        </p:attrNameLst>
                                      </p:cBhvr>
                                      <p:to>
                                        <p:strVal val="visible"/>
                                      </p:to>
                                    </p:set>
                                    <p:animEffect transition="in" filter="fade">
                                      <p:cBhvr>
                                        <p:cTn id="41" dur="500"/>
                                        <p:tgtEl>
                                          <p:spTgt spid="35">
                                            <p:txEl>
                                              <p:pRg st="0" end="0"/>
                                            </p:txEl>
                                          </p:spTgt>
                                        </p:tgtEl>
                                      </p:cBhvr>
                                    </p:animEffect>
                                    <p:anim calcmode="lin" valueType="num">
                                      <p:cBhvr>
                                        <p:cTn id="42"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35">
                                            <p:txEl>
                                              <p:pRg st="0" end="0"/>
                                            </p:txEl>
                                          </p:spTgt>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800"/>
                                  </p:stCondLst>
                                  <p:childTnLst>
                                    <p:set>
                                      <p:cBhvr>
                                        <p:cTn id="45" dur="1" fill="hold">
                                          <p:stCondLst>
                                            <p:cond delay="0"/>
                                          </p:stCondLst>
                                        </p:cTn>
                                        <p:tgtEl>
                                          <p:spTgt spid="36">
                                            <p:txEl>
                                              <p:pRg st="0" end="0"/>
                                            </p:txEl>
                                          </p:spTgt>
                                        </p:tgtEl>
                                        <p:attrNameLst>
                                          <p:attrName>style.visibility</p:attrName>
                                        </p:attrNameLst>
                                      </p:cBhvr>
                                      <p:to>
                                        <p:strVal val="visible"/>
                                      </p:to>
                                    </p:set>
                                    <p:animEffect transition="in" filter="fade">
                                      <p:cBhvr>
                                        <p:cTn id="46" dur="500"/>
                                        <p:tgtEl>
                                          <p:spTgt spid="36">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37">
                                            <p:txEl>
                                              <p:pRg st="0" end="0"/>
                                            </p:txEl>
                                          </p:spTgt>
                                        </p:tgtEl>
                                        <p:attrNameLst>
                                          <p:attrName>style.visibility</p:attrName>
                                        </p:attrNameLst>
                                      </p:cBhvr>
                                      <p:to>
                                        <p:strVal val="visible"/>
                                      </p:to>
                                    </p:set>
                                    <p:animEffect transition="in" filter="fade">
                                      <p:cBhvr>
                                        <p:cTn id="49" dur="400"/>
                                        <p:tgtEl>
                                          <p:spTgt spid="37">
                                            <p:txEl>
                                              <p:pRg st="0" end="0"/>
                                            </p:txEl>
                                          </p:spTgt>
                                        </p:tgtEl>
                                      </p:cBhvr>
                                    </p:animEffect>
                                    <p:anim calcmode="lin" valueType="num">
                                      <p:cBhvr>
                                        <p:cTn id="50" dur="400" fill="hold"/>
                                        <p:tgtEl>
                                          <p:spTgt spid="37">
                                            <p:txEl>
                                              <p:pRg st="0" end="0"/>
                                            </p:txEl>
                                          </p:spTgt>
                                        </p:tgtEl>
                                        <p:attrNameLst>
                                          <p:attrName>ppt_x</p:attrName>
                                        </p:attrNameLst>
                                      </p:cBhvr>
                                      <p:tavLst>
                                        <p:tav tm="0">
                                          <p:val>
                                            <p:strVal val="#ppt_x"/>
                                          </p:val>
                                        </p:tav>
                                        <p:tav tm="100000">
                                          <p:val>
                                            <p:strVal val="#ppt_x"/>
                                          </p:val>
                                        </p:tav>
                                      </p:tavLst>
                                    </p:anim>
                                    <p:anim calcmode="lin" valueType="num">
                                      <p:cBhvr>
                                        <p:cTn id="51" dur="400" fill="hold"/>
                                        <p:tgtEl>
                                          <p:spTgt spid="37">
                                            <p:txEl>
                                              <p:pRg st="0" end="0"/>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00"/>
                                  </p:stCondLst>
                                  <p:childTnLst>
                                    <p:set>
                                      <p:cBhvr>
                                        <p:cTn id="53" dur="1" fill="hold">
                                          <p:stCondLst>
                                            <p:cond delay="0"/>
                                          </p:stCondLst>
                                        </p:cTn>
                                        <p:tgtEl>
                                          <p:spTgt spid="38">
                                            <p:txEl>
                                              <p:pRg st="0" end="0"/>
                                            </p:txEl>
                                          </p:spTgt>
                                        </p:tgtEl>
                                        <p:attrNameLst>
                                          <p:attrName>style.visibility</p:attrName>
                                        </p:attrNameLst>
                                      </p:cBhvr>
                                      <p:to>
                                        <p:strVal val="visible"/>
                                      </p:to>
                                    </p:set>
                                    <p:animEffect transition="in" filter="fade">
                                      <p:cBhvr>
                                        <p:cTn id="54" dur="500"/>
                                        <p:tgtEl>
                                          <p:spTgt spid="38">
                                            <p:txEl>
                                              <p:pRg st="0" end="0"/>
                                            </p:txEl>
                                          </p:spTgt>
                                        </p:tgtEl>
                                      </p:cBhvr>
                                    </p:animEffect>
                                    <p:anim calcmode="lin" valueType="num">
                                      <p:cBhvr>
                                        <p:cTn id="55"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56" dur="500" fill="hold"/>
                                        <p:tgtEl>
                                          <p:spTgt spid="38">
                                            <p:txEl>
                                              <p:pRg st="0" end="0"/>
                                            </p:txEl>
                                          </p:spTgt>
                                        </p:tgtEl>
                                        <p:attrNameLst>
                                          <p:attrName>ppt_y</p:attrName>
                                        </p:attrNameLst>
                                      </p:cBhvr>
                                      <p:tavLst>
                                        <p:tav tm="0">
                                          <p:val>
                                            <p:strVal val="#ppt_y+.1"/>
                                          </p:val>
                                        </p:tav>
                                        <p:tav tm="100000">
                                          <p:val>
                                            <p:strVal val="#ppt_y"/>
                                          </p:val>
                                        </p:tav>
                                      </p:tavLst>
                                    </p:anim>
                                  </p:childTnLst>
                                </p:cTn>
                              </p:par>
                              <p:par>
                                <p:cTn id="57" presetID="10" presetClass="entr" presetSubtype="0" fill="hold" grpId="0" nodeType="withEffect">
                                  <p:stCondLst>
                                    <p:cond delay="800"/>
                                  </p:stCondLst>
                                  <p:childTnLst>
                                    <p:set>
                                      <p:cBhvr>
                                        <p:cTn id="58" dur="1" fill="hold">
                                          <p:stCondLst>
                                            <p:cond delay="0"/>
                                          </p:stCondLst>
                                        </p:cTn>
                                        <p:tgtEl>
                                          <p:spTgt spid="39">
                                            <p:txEl>
                                              <p:pRg st="0" end="0"/>
                                            </p:txEl>
                                          </p:spTgt>
                                        </p:tgtEl>
                                        <p:attrNameLst>
                                          <p:attrName>style.visibility</p:attrName>
                                        </p:attrNameLst>
                                      </p:cBhvr>
                                      <p:to>
                                        <p:strVal val="visible"/>
                                      </p:to>
                                    </p:set>
                                    <p:animEffect transition="in" filter="fade">
                                      <p:cBhvr>
                                        <p:cTn id="59" dur="500"/>
                                        <p:tgtEl>
                                          <p:spTgt spid="39">
                                            <p:txEl>
                                              <p:pRg st="0" end="0"/>
                                            </p:txEl>
                                          </p:spTgt>
                                        </p:tgtEl>
                                      </p:cBhvr>
                                    </p:animEffect>
                                  </p:childTnLst>
                                </p:cTn>
                              </p:par>
                              <p:par>
                                <p:cTn id="60" presetID="42" presetClass="entr" presetSubtype="0" fill="hold" grpId="0" nodeType="withEffect">
                                  <p:stCondLst>
                                    <p:cond delay="200"/>
                                  </p:stCondLst>
                                  <p:childTnLst>
                                    <p:set>
                                      <p:cBhvr>
                                        <p:cTn id="61" dur="1" fill="hold">
                                          <p:stCondLst>
                                            <p:cond delay="0"/>
                                          </p:stCondLst>
                                        </p:cTn>
                                        <p:tgtEl>
                                          <p:spTgt spid="40">
                                            <p:txEl>
                                              <p:pRg st="0" end="0"/>
                                            </p:txEl>
                                          </p:spTgt>
                                        </p:tgtEl>
                                        <p:attrNameLst>
                                          <p:attrName>style.visibility</p:attrName>
                                        </p:attrNameLst>
                                      </p:cBhvr>
                                      <p:to>
                                        <p:strVal val="visible"/>
                                      </p:to>
                                    </p:set>
                                    <p:animEffect transition="in" filter="fade">
                                      <p:cBhvr>
                                        <p:cTn id="62" dur="400"/>
                                        <p:tgtEl>
                                          <p:spTgt spid="40">
                                            <p:txEl>
                                              <p:pRg st="0" end="0"/>
                                            </p:txEl>
                                          </p:spTgt>
                                        </p:tgtEl>
                                      </p:cBhvr>
                                    </p:animEffect>
                                    <p:anim calcmode="lin" valueType="num">
                                      <p:cBhvr>
                                        <p:cTn id="63" dur="400" fill="hold"/>
                                        <p:tgtEl>
                                          <p:spTgt spid="40">
                                            <p:txEl>
                                              <p:pRg st="0" end="0"/>
                                            </p:txEl>
                                          </p:spTgt>
                                        </p:tgtEl>
                                        <p:attrNameLst>
                                          <p:attrName>ppt_x</p:attrName>
                                        </p:attrNameLst>
                                      </p:cBhvr>
                                      <p:tavLst>
                                        <p:tav tm="0">
                                          <p:val>
                                            <p:strVal val="#ppt_x"/>
                                          </p:val>
                                        </p:tav>
                                        <p:tav tm="100000">
                                          <p:val>
                                            <p:strVal val="#ppt_x"/>
                                          </p:val>
                                        </p:tav>
                                      </p:tavLst>
                                    </p:anim>
                                    <p:anim calcmode="lin" valueType="num">
                                      <p:cBhvr>
                                        <p:cTn id="64" dur="400" fill="hold"/>
                                        <p:tgtEl>
                                          <p:spTgt spid="40">
                                            <p:txEl>
                                              <p:pRg st="0" end="0"/>
                                            </p:txEl>
                                          </p:spTgt>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00"/>
                                  </p:stCondLst>
                                  <p:childTnLst>
                                    <p:set>
                                      <p:cBhvr>
                                        <p:cTn id="66" dur="1" fill="hold">
                                          <p:stCondLst>
                                            <p:cond delay="0"/>
                                          </p:stCondLst>
                                        </p:cTn>
                                        <p:tgtEl>
                                          <p:spTgt spid="41">
                                            <p:txEl>
                                              <p:pRg st="0" end="0"/>
                                            </p:txEl>
                                          </p:spTgt>
                                        </p:tgtEl>
                                        <p:attrNameLst>
                                          <p:attrName>style.visibility</p:attrName>
                                        </p:attrNameLst>
                                      </p:cBhvr>
                                      <p:to>
                                        <p:strVal val="visible"/>
                                      </p:to>
                                    </p:set>
                                    <p:animEffect transition="in" filter="fade">
                                      <p:cBhvr>
                                        <p:cTn id="67" dur="500"/>
                                        <p:tgtEl>
                                          <p:spTgt spid="41">
                                            <p:txEl>
                                              <p:pRg st="0" end="0"/>
                                            </p:txEl>
                                          </p:spTgt>
                                        </p:tgtEl>
                                      </p:cBhvr>
                                    </p:animEffect>
                                    <p:anim calcmode="lin" valueType="num">
                                      <p:cBhvr>
                                        <p:cTn id="68"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69" dur="500" fill="hold"/>
                                        <p:tgtEl>
                                          <p:spTgt spid="4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42" presetClass="entr" presetSubtype="0" fill="hold" nodeType="withEffect">
                  <p:stCondLst>
                    <p:cond delay="2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anim calcmode="lin" valueType="num">
                      <p:cBhvr>
                        <p:cTn dur="500" fill="hold"/>
                        <p:tgtEl>
                          <p:spTgt spid="7"/>
                        </p:tgtEl>
                        <p:attrNameLst>
                          <p:attrName>ppt_x</p:attrName>
                        </p:attrNameLst>
                      </p:cBhvr>
                      <p:tavLst>
                        <p:tav tm="0">
                          <p:val>
                            <p:strVal val="#ppt_x"/>
                          </p:val>
                        </p:tav>
                        <p:tav tm="100000">
                          <p:val>
                            <p:strVal val="#ppt_x"/>
                          </p:val>
                        </p:tav>
                      </p:tavLst>
                    </p:anim>
                    <p:anim calcmode="lin" valueType="num">
                      <p:cBhvr>
                        <p:cTn dur="500" fill="hold"/>
                        <p:tgtEl>
                          <p:spTgt spid="7"/>
                        </p:tgtEl>
                        <p:attrNameLst>
                          <p:attrName>ppt_y</p:attrName>
                        </p:attrNameLst>
                      </p:cBhvr>
                      <p:tavLst>
                        <p:tav tm="0">
                          <p:val>
                            <p:strVal val="#ppt_y+.1"/>
                          </p:val>
                        </p:tav>
                        <p:tav tm="100000">
                          <p:val>
                            <p:strVal val="#ppt_y"/>
                          </p:val>
                        </p:tav>
                      </p:tavLst>
                    </p:anim>
                  </p:childTnLst>
                </p:cTn>
              </p:par>
            </p:tnLst>
          </p:tmpl>
        </p:tmplLst>
      </p:bldP>
      <p:bldP spid="33" grpId="0" build="p">
        <p:tmplLst>
          <p:tmpl lvl="1">
            <p:tnLst>
              <p:par>
                <p:cTn presetID="10" presetClass="entr" presetSubtype="0" fill="hold" nodeType="withEffect">
                  <p:stCondLst>
                    <p:cond delay="80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childTnLst>
                </p:cTn>
              </p:par>
            </p:tnLst>
          </p:tmpl>
        </p:tmplLst>
      </p:bldP>
      <p:bldP spid="34" grpId="0" build="p">
        <p:tmplLst>
          <p:tmpl lvl="1">
            <p:tnLst>
              <p:par>
                <p:cTn presetID="42"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400"/>
                        <p:tgtEl>
                          <p:spTgt spid="34"/>
                        </p:tgtEl>
                      </p:cBhvr>
                    </p:animEffect>
                    <p:anim calcmode="lin" valueType="num">
                      <p:cBhvr>
                        <p:cTn dur="400" fill="hold"/>
                        <p:tgtEl>
                          <p:spTgt spid="34"/>
                        </p:tgtEl>
                        <p:attrNameLst>
                          <p:attrName>ppt_x</p:attrName>
                        </p:attrNameLst>
                      </p:cBhvr>
                      <p:tavLst>
                        <p:tav tm="0">
                          <p:val>
                            <p:strVal val="#ppt_x"/>
                          </p:val>
                        </p:tav>
                        <p:tav tm="100000">
                          <p:val>
                            <p:strVal val="#ppt_x"/>
                          </p:val>
                        </p:tav>
                      </p:tavLst>
                    </p:anim>
                    <p:anim calcmode="lin" valueType="num">
                      <p:cBhvr>
                        <p:cTn dur="400" fill="hold"/>
                        <p:tgtEl>
                          <p:spTgt spid="34"/>
                        </p:tgtEl>
                        <p:attrNameLst>
                          <p:attrName>ppt_y</p:attrName>
                        </p:attrNameLst>
                      </p:cBhvr>
                      <p:tavLst>
                        <p:tav tm="0">
                          <p:val>
                            <p:strVal val="#ppt_y+.1"/>
                          </p:val>
                        </p:tav>
                        <p:tav tm="100000">
                          <p:val>
                            <p:strVal val="#ppt_y"/>
                          </p:val>
                        </p:tav>
                      </p:tavLst>
                    </p:anim>
                  </p:childTnLst>
                </p:cTn>
              </p:par>
            </p:tnLst>
          </p:tmpl>
        </p:tmplLst>
      </p:bldP>
      <p:bldP spid="35" grpId="0" build="p">
        <p:tmplLst>
          <p:tmpl lvl="1">
            <p:tnLst>
              <p:par>
                <p:cTn presetID="42" presetClass="entr" presetSubtype="0"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anim calcmode="lin" valueType="num">
                      <p:cBhvr>
                        <p:cTn dur="500" fill="hold"/>
                        <p:tgtEl>
                          <p:spTgt spid="35"/>
                        </p:tgtEl>
                        <p:attrNameLst>
                          <p:attrName>ppt_x</p:attrName>
                        </p:attrNameLst>
                      </p:cBhvr>
                      <p:tavLst>
                        <p:tav tm="0">
                          <p:val>
                            <p:strVal val="#ppt_x"/>
                          </p:val>
                        </p:tav>
                        <p:tav tm="100000">
                          <p:val>
                            <p:strVal val="#ppt_x"/>
                          </p:val>
                        </p:tav>
                      </p:tavLst>
                    </p:anim>
                    <p:anim calcmode="lin" valueType="num">
                      <p:cBhvr>
                        <p:cTn dur="500" fill="hold"/>
                        <p:tgtEl>
                          <p:spTgt spid="35"/>
                        </p:tgtEl>
                        <p:attrNameLst>
                          <p:attrName>ppt_y</p:attrName>
                        </p:attrNameLst>
                      </p:cBhvr>
                      <p:tavLst>
                        <p:tav tm="0">
                          <p:val>
                            <p:strVal val="#ppt_y+.1"/>
                          </p:val>
                        </p:tav>
                        <p:tav tm="100000">
                          <p:val>
                            <p:strVal val="#ppt_y"/>
                          </p:val>
                        </p:tav>
                      </p:tavLst>
                    </p:anim>
                  </p:childTnLst>
                </p:cTn>
              </p:par>
            </p:tnLst>
          </p:tmpl>
        </p:tmplLst>
      </p:bldP>
      <p:bldP spid="36" grpId="0" build="p">
        <p:tmplLst>
          <p:tmpl lvl="1">
            <p:tnLst>
              <p:par>
                <p:cTn presetID="10" presetClass="entr" presetSubtype="0" fill="hold" nodeType="withEffect">
                  <p:stCondLst>
                    <p:cond delay="8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42" presetClass="entr" presetSubtype="0" fill="hold" nodeType="withEffect">
                  <p:stCondLst>
                    <p:cond delay="200"/>
                  </p:stCondLst>
                  <p:childTnLst>
                    <p:set>
                      <p:cBhvr>
                        <p:cTn dur="1" fill="hold">
                          <p:stCondLst>
                            <p:cond delay="0"/>
                          </p:stCondLst>
                        </p:cTn>
                        <p:tgtEl>
                          <p:spTgt spid="37"/>
                        </p:tgtEl>
                        <p:attrNameLst>
                          <p:attrName>style.visibility</p:attrName>
                        </p:attrNameLst>
                      </p:cBhvr>
                      <p:to>
                        <p:strVal val="visible"/>
                      </p:to>
                    </p:set>
                    <p:animEffect transition="in" filter="fade">
                      <p:cBhvr>
                        <p:cTn dur="400"/>
                        <p:tgtEl>
                          <p:spTgt spid="37"/>
                        </p:tgtEl>
                      </p:cBhvr>
                    </p:animEffect>
                    <p:anim calcmode="lin" valueType="num">
                      <p:cBhvr>
                        <p:cTn dur="400" fill="hold"/>
                        <p:tgtEl>
                          <p:spTgt spid="37"/>
                        </p:tgtEl>
                        <p:attrNameLst>
                          <p:attrName>ppt_x</p:attrName>
                        </p:attrNameLst>
                      </p:cBhvr>
                      <p:tavLst>
                        <p:tav tm="0">
                          <p:val>
                            <p:strVal val="#ppt_x"/>
                          </p:val>
                        </p:tav>
                        <p:tav tm="100000">
                          <p:val>
                            <p:strVal val="#ppt_x"/>
                          </p:val>
                        </p:tav>
                      </p:tavLst>
                    </p:anim>
                    <p:anim calcmode="lin" valueType="num">
                      <p:cBhvr>
                        <p:cTn dur="400" fill="hold"/>
                        <p:tgtEl>
                          <p:spTgt spid="37"/>
                        </p:tgtEl>
                        <p:attrNameLst>
                          <p:attrName>ppt_y</p:attrName>
                        </p:attrNameLst>
                      </p:cBhvr>
                      <p:tavLst>
                        <p:tav tm="0">
                          <p:val>
                            <p:strVal val="#ppt_y+.1"/>
                          </p:val>
                        </p:tav>
                        <p:tav tm="100000">
                          <p:val>
                            <p:strVal val="#ppt_y"/>
                          </p:val>
                        </p:tav>
                      </p:tavLst>
                    </p:anim>
                  </p:childTnLst>
                </p:cTn>
              </p:par>
            </p:tnLst>
          </p:tmpl>
        </p:tmplLst>
      </p:bldP>
      <p:bldP spid="38" grpId="0" build="p">
        <p:tmplLst>
          <p:tmpl lvl="1">
            <p:tnLst>
              <p:par>
                <p:cTn presetID="42" presetClass="entr" presetSubtype="0"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anim calcmode="lin" valueType="num">
                      <p:cBhvr>
                        <p:cTn dur="500" fill="hold"/>
                        <p:tgtEl>
                          <p:spTgt spid="38"/>
                        </p:tgtEl>
                        <p:attrNameLst>
                          <p:attrName>ppt_x</p:attrName>
                        </p:attrNameLst>
                      </p:cBhvr>
                      <p:tavLst>
                        <p:tav tm="0">
                          <p:val>
                            <p:strVal val="#ppt_x"/>
                          </p:val>
                        </p:tav>
                        <p:tav tm="100000">
                          <p:val>
                            <p:strVal val="#ppt_x"/>
                          </p:val>
                        </p:tav>
                      </p:tavLst>
                    </p:anim>
                    <p:anim calcmode="lin" valueType="num">
                      <p:cBhvr>
                        <p:cTn dur="500" fill="hold"/>
                        <p:tgtEl>
                          <p:spTgt spid="38"/>
                        </p:tgtEl>
                        <p:attrNameLst>
                          <p:attrName>ppt_y</p:attrName>
                        </p:attrNameLst>
                      </p:cBhvr>
                      <p:tavLst>
                        <p:tav tm="0">
                          <p:val>
                            <p:strVal val="#ppt_y+.1"/>
                          </p:val>
                        </p:tav>
                        <p:tav tm="100000">
                          <p:val>
                            <p:strVal val="#ppt_y"/>
                          </p:val>
                        </p:tav>
                      </p:tavLst>
                    </p:anim>
                  </p:childTnLst>
                </p:cTn>
              </p:par>
            </p:tnLst>
          </p:tmpl>
        </p:tmplLst>
      </p:bldP>
      <p:bldP spid="39" grpId="0" build="p">
        <p:tmplLst>
          <p:tmpl lvl="1">
            <p:tnLst>
              <p:par>
                <p:cTn presetID="10" presetClass="entr" presetSubtype="0" fill="hold" nodeType="withEffect">
                  <p:stCondLst>
                    <p:cond delay="80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build="p">
        <p:tmplLst>
          <p:tmpl lvl="1">
            <p:tnLst>
              <p:par>
                <p:cTn presetID="42" presetClass="entr" presetSubtype="0" fill="hold" nodeType="withEffect">
                  <p:stCondLst>
                    <p:cond delay="200"/>
                  </p:stCondLst>
                  <p:childTnLst>
                    <p:set>
                      <p:cBhvr>
                        <p:cTn dur="1" fill="hold">
                          <p:stCondLst>
                            <p:cond delay="0"/>
                          </p:stCondLst>
                        </p:cTn>
                        <p:tgtEl>
                          <p:spTgt spid="40"/>
                        </p:tgtEl>
                        <p:attrNameLst>
                          <p:attrName>style.visibility</p:attrName>
                        </p:attrNameLst>
                      </p:cBhvr>
                      <p:to>
                        <p:strVal val="visible"/>
                      </p:to>
                    </p:set>
                    <p:animEffect transition="in" filter="fade">
                      <p:cBhvr>
                        <p:cTn dur="400"/>
                        <p:tgtEl>
                          <p:spTgt spid="40"/>
                        </p:tgtEl>
                      </p:cBhvr>
                    </p:animEffect>
                    <p:anim calcmode="lin" valueType="num">
                      <p:cBhvr>
                        <p:cTn dur="400" fill="hold"/>
                        <p:tgtEl>
                          <p:spTgt spid="40"/>
                        </p:tgtEl>
                        <p:attrNameLst>
                          <p:attrName>ppt_x</p:attrName>
                        </p:attrNameLst>
                      </p:cBhvr>
                      <p:tavLst>
                        <p:tav tm="0">
                          <p:val>
                            <p:strVal val="#ppt_x"/>
                          </p:val>
                        </p:tav>
                        <p:tav tm="100000">
                          <p:val>
                            <p:strVal val="#ppt_x"/>
                          </p:val>
                        </p:tav>
                      </p:tavLst>
                    </p:anim>
                    <p:anim calcmode="lin" valueType="num">
                      <p:cBhvr>
                        <p:cTn dur="400" fill="hold"/>
                        <p:tgtEl>
                          <p:spTgt spid="40"/>
                        </p:tgtEl>
                        <p:attrNameLst>
                          <p:attrName>ppt_y</p:attrName>
                        </p:attrNameLst>
                      </p:cBhvr>
                      <p:tavLst>
                        <p:tav tm="0">
                          <p:val>
                            <p:strVal val="#ppt_y+.1"/>
                          </p:val>
                        </p:tav>
                        <p:tav tm="100000">
                          <p:val>
                            <p:strVal val="#ppt_y"/>
                          </p:val>
                        </p:tav>
                      </p:tavLst>
                    </p:anim>
                  </p:childTnLst>
                </p:cTn>
              </p:par>
            </p:tnLst>
          </p:tmpl>
        </p:tmplLst>
      </p:bldP>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anim calcmode="lin" valueType="num">
                      <p:cBhvr>
                        <p:cTn dur="500" fill="hold"/>
                        <p:tgtEl>
                          <p:spTgt spid="41"/>
                        </p:tgtEl>
                        <p:attrNameLst>
                          <p:attrName>ppt_x</p:attrName>
                        </p:attrNameLst>
                      </p:cBhvr>
                      <p:tavLst>
                        <p:tav tm="0">
                          <p:val>
                            <p:strVal val="#ppt_x"/>
                          </p:val>
                        </p:tav>
                        <p:tav tm="100000">
                          <p:val>
                            <p:strVal val="#ppt_x"/>
                          </p:val>
                        </p:tav>
                      </p:tavLst>
                    </p:anim>
                    <p:anim calcmode="lin" valueType="num">
                      <p:cBhvr>
                        <p:cTn dur="500" fill="hold"/>
                        <p:tgtEl>
                          <p:spTgt spid="4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One images with caption">
    <p:spTree>
      <p:nvGrpSpPr>
        <p:cNvPr id="1" name=""/>
        <p:cNvGrpSpPr/>
        <p:nvPr/>
      </p:nvGrpSpPr>
      <p:grpSpPr>
        <a:xfrm>
          <a:off x="0" y="0"/>
          <a:ext cx="0" cy="0"/>
          <a:chOff x="0" y="0"/>
          <a:chExt cx="0" cy="0"/>
        </a:xfrm>
      </p:grpSpPr>
      <p:sp>
        <p:nvSpPr>
          <p:cNvPr id="22" name="Picture Placeholder 2"/>
          <p:cNvSpPr>
            <a:spLocks noGrp="1"/>
          </p:cNvSpPr>
          <p:nvPr>
            <p:ph type="pic" sz="quarter" idx="48"/>
          </p:nvPr>
        </p:nvSpPr>
        <p:spPr>
          <a:xfrm>
            <a:off x="603251" y="1369621"/>
            <a:ext cx="10972800" cy="3507180"/>
          </a:xfrm>
          <a:custGeom>
            <a:avLst/>
            <a:gdLst/>
            <a:ahLst/>
            <a:cxnLst/>
            <a:rect l="l" t="t" r="r" b="b"/>
            <a:pathLst>
              <a:path w="8229600" h="2922650">
                <a:moveTo>
                  <a:pt x="1461325" y="0"/>
                </a:moveTo>
                <a:lnTo>
                  <a:pt x="6768275" y="0"/>
                </a:lnTo>
                <a:cubicBezTo>
                  <a:pt x="7575343" y="0"/>
                  <a:pt x="8229600" y="654257"/>
                  <a:pt x="8229600" y="1461325"/>
                </a:cubicBezTo>
                <a:cubicBezTo>
                  <a:pt x="8229600" y="2268393"/>
                  <a:pt x="7575343" y="2922650"/>
                  <a:pt x="6768275" y="2922650"/>
                </a:cubicBezTo>
                <a:lnTo>
                  <a:pt x="1461325" y="2922650"/>
                </a:lnTo>
                <a:cubicBezTo>
                  <a:pt x="654257" y="2922650"/>
                  <a:pt x="0" y="2268393"/>
                  <a:pt x="0" y="1461325"/>
                </a:cubicBezTo>
                <a:cubicBezTo>
                  <a:pt x="0" y="654257"/>
                  <a:pt x="654257" y="0"/>
                  <a:pt x="1461325"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2" name="Group 11"/>
          <p:cNvGrpSpPr/>
          <p:nvPr userDrawn="1"/>
        </p:nvGrpSpPr>
        <p:grpSpPr>
          <a:xfrm>
            <a:off x="101309" y="385540"/>
            <a:ext cx="383999" cy="342172"/>
            <a:chOff x="5270500" y="1460500"/>
            <a:chExt cx="1701800" cy="2705100"/>
          </a:xfrm>
        </p:grpSpPr>
        <p:sp>
          <p:nvSpPr>
            <p:cNvPr id="13" name="Rounded Rectangle 1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18" name="Text Placeholder 2"/>
          <p:cNvSpPr>
            <a:spLocks noGrp="1"/>
          </p:cNvSpPr>
          <p:nvPr>
            <p:ph type="body" sz="quarter" idx="75" hasCustomPrompt="1"/>
          </p:nvPr>
        </p:nvSpPr>
        <p:spPr>
          <a:xfrm>
            <a:off x="591965" y="556377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19" name="Text Placeholder 7"/>
          <p:cNvSpPr>
            <a:spLocks noGrp="1"/>
          </p:cNvSpPr>
          <p:nvPr>
            <p:ph type="body" sz="quarter" idx="76" hasCustomPrompt="1"/>
          </p:nvPr>
        </p:nvSpPr>
        <p:spPr>
          <a:xfrm>
            <a:off x="569384" y="5109393"/>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bg1"/>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299852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22"/>
                                        </p:tgtEl>
                                        <p:attrNameLst>
                                          <p:attrName>style.visibility</p:attrName>
                                        </p:attrNameLst>
                                      </p:cBhvr>
                                      <p:to>
                                        <p:strVal val="visible"/>
                                      </p:to>
                                    </p:set>
                                    <p:anim calcmode="lin" valueType="num">
                                      <p:cBhvr>
                                        <p:cTn id="20" dur="1000" fill="hold"/>
                                        <p:tgtEl>
                                          <p:spTgt spid="22"/>
                                        </p:tgtEl>
                                        <p:attrNameLst>
                                          <p:attrName>ppt_w</p:attrName>
                                        </p:attrNameLst>
                                      </p:cBhvr>
                                      <p:tavLst>
                                        <p:tav tm="0">
                                          <p:val>
                                            <p:fltVal val="0"/>
                                          </p:val>
                                        </p:tav>
                                        <p:tav tm="100000">
                                          <p:val>
                                            <p:strVal val="#ppt_w"/>
                                          </p:val>
                                        </p:tav>
                                      </p:tavLst>
                                    </p:anim>
                                    <p:anim calcmode="lin" valueType="num">
                                      <p:cBhvr>
                                        <p:cTn id="21" dur="1000" fill="hold"/>
                                        <p:tgtEl>
                                          <p:spTgt spid="22"/>
                                        </p:tgtEl>
                                        <p:attrNameLst>
                                          <p:attrName>ppt_h</p:attrName>
                                        </p:attrNameLst>
                                      </p:cBhvr>
                                      <p:tavLst>
                                        <p:tav tm="0">
                                          <p:val>
                                            <p:fltVal val="0"/>
                                          </p:val>
                                        </p:tav>
                                        <p:tav tm="100000">
                                          <p:val>
                                            <p:strVal val="#ppt_h"/>
                                          </p:val>
                                        </p:tav>
                                      </p:tavLst>
                                    </p:anim>
                                    <p:animEffect transition="in" filter="fade">
                                      <p:cBhvr>
                                        <p:cTn id="22" dur="1000"/>
                                        <p:tgtEl>
                                          <p:spTgt spid="22"/>
                                        </p:tgtEl>
                                      </p:cBhvr>
                                    </p:animEffect>
                                  </p:childTnLst>
                                </p:cTn>
                              </p:par>
                              <p:par>
                                <p:cTn id="23" presetID="10" presetClass="entr" presetSubtype="0" fill="hold" grpId="0" nodeType="withEffect">
                                  <p:stCondLst>
                                    <p:cond delay="800"/>
                                  </p:stCondLst>
                                  <p:childTnLst>
                                    <p:set>
                                      <p:cBhvr>
                                        <p:cTn id="24" dur="1" fill="hold">
                                          <p:stCondLst>
                                            <p:cond delay="0"/>
                                          </p:stCondLst>
                                        </p:cTn>
                                        <p:tgtEl>
                                          <p:spTgt spid="18">
                                            <p:txEl>
                                              <p:pRg st="0" end="0"/>
                                            </p:txEl>
                                          </p:spTgt>
                                        </p:tgtEl>
                                        <p:attrNameLst>
                                          <p:attrName>style.visibility</p:attrName>
                                        </p:attrNameLst>
                                      </p:cBhvr>
                                      <p:to>
                                        <p:strVal val="visible"/>
                                      </p:to>
                                    </p:set>
                                    <p:animEffect transition="in" filter="fade">
                                      <p:cBhvr>
                                        <p:cTn id="25" dur="500"/>
                                        <p:tgtEl>
                                          <p:spTgt spid="18">
                                            <p:txEl>
                                              <p:pRg st="0" end="0"/>
                                            </p:txEl>
                                          </p:spTgt>
                                        </p:tgtEl>
                                      </p:cBhvr>
                                    </p:animEffect>
                                  </p:childTnLst>
                                </p:cTn>
                              </p:par>
                              <p:par>
                                <p:cTn id="26" presetID="42" presetClass="entr" presetSubtype="0" fill="hold" grpId="0" nodeType="withEffect">
                                  <p:stCondLst>
                                    <p:cond delay="200"/>
                                  </p:stCondLst>
                                  <p:childTnLst>
                                    <p:set>
                                      <p:cBhvr>
                                        <p:cTn id="27" dur="1" fill="hold">
                                          <p:stCondLst>
                                            <p:cond delay="0"/>
                                          </p:stCondLst>
                                        </p:cTn>
                                        <p:tgtEl>
                                          <p:spTgt spid="19">
                                            <p:txEl>
                                              <p:pRg st="0" end="0"/>
                                            </p:txEl>
                                          </p:spTgt>
                                        </p:tgtEl>
                                        <p:attrNameLst>
                                          <p:attrName>style.visibility</p:attrName>
                                        </p:attrNameLst>
                                      </p:cBhvr>
                                      <p:to>
                                        <p:strVal val="visible"/>
                                      </p:to>
                                    </p:set>
                                    <p:animEffect transition="in" filter="fade">
                                      <p:cBhvr>
                                        <p:cTn id="28" dur="400"/>
                                        <p:tgtEl>
                                          <p:spTgt spid="19">
                                            <p:txEl>
                                              <p:pRg st="0" end="0"/>
                                            </p:txEl>
                                          </p:spTgt>
                                        </p:tgtEl>
                                      </p:cBhvr>
                                    </p:animEffect>
                                    <p:anim calcmode="lin" valueType="num">
                                      <p:cBhvr>
                                        <p:cTn id="29" dur="4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30" dur="4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18" grpId="0" build="p">
        <p:tmplLst>
          <p:tmpl lvl="1">
            <p:tnLst>
              <p:par>
                <p:cTn presetID="10" presetClass="entr" presetSubtype="0" fill="hold" nodeType="withEffect">
                  <p:stCondLst>
                    <p:cond delay="80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build="p">
        <p:tmplLst>
          <p:tmpl lvl="1">
            <p:tnLst>
              <p:par>
                <p:cTn presetID="42" presetClass="entr" presetSubtype="0" fill="hold" nodeType="withEffect">
                  <p:stCondLst>
                    <p:cond delay="200"/>
                  </p:stCondLst>
                  <p:childTnLst>
                    <p:set>
                      <p:cBhvr>
                        <p:cTn dur="1" fill="hold">
                          <p:stCondLst>
                            <p:cond delay="0"/>
                          </p:stCondLst>
                        </p:cTn>
                        <p:tgtEl>
                          <p:spTgt spid="19"/>
                        </p:tgtEl>
                        <p:attrNameLst>
                          <p:attrName>style.visibility</p:attrName>
                        </p:attrNameLst>
                      </p:cBhvr>
                      <p:to>
                        <p:strVal val="visible"/>
                      </p:to>
                    </p:set>
                    <p:animEffect transition="in" filter="fade">
                      <p:cBhvr>
                        <p:cTn dur="400"/>
                        <p:tgtEl>
                          <p:spTgt spid="19"/>
                        </p:tgtEl>
                      </p:cBhvr>
                    </p:animEffect>
                    <p:anim calcmode="lin" valueType="num">
                      <p:cBhvr>
                        <p:cTn dur="400" fill="hold"/>
                        <p:tgtEl>
                          <p:spTgt spid="19"/>
                        </p:tgtEl>
                        <p:attrNameLst>
                          <p:attrName>ppt_x</p:attrName>
                        </p:attrNameLst>
                      </p:cBhvr>
                      <p:tavLst>
                        <p:tav tm="0">
                          <p:val>
                            <p:strVal val="#ppt_x"/>
                          </p:val>
                        </p:tav>
                        <p:tav tm="100000">
                          <p:val>
                            <p:strVal val="#ppt_x"/>
                          </p:val>
                        </p:tav>
                      </p:tavLst>
                    </p:anim>
                    <p:anim calcmode="lin" valueType="num">
                      <p:cBhvr>
                        <p:cTn dur="400" fill="hold"/>
                        <p:tgtEl>
                          <p:spTgt spid="19"/>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images with caption">
    <p:spTree>
      <p:nvGrpSpPr>
        <p:cNvPr id="1" name=""/>
        <p:cNvGrpSpPr/>
        <p:nvPr/>
      </p:nvGrpSpPr>
      <p:grpSpPr>
        <a:xfrm>
          <a:off x="0" y="0"/>
          <a:ext cx="0" cy="0"/>
          <a:chOff x="0" y="0"/>
          <a:chExt cx="0" cy="0"/>
        </a:xfrm>
      </p:grpSpPr>
      <p:sp>
        <p:nvSpPr>
          <p:cNvPr id="22" name="Picture Placeholder 2"/>
          <p:cNvSpPr>
            <a:spLocks noGrp="1"/>
          </p:cNvSpPr>
          <p:nvPr>
            <p:ph type="pic" sz="quarter" idx="48"/>
          </p:nvPr>
        </p:nvSpPr>
        <p:spPr>
          <a:xfrm>
            <a:off x="603251" y="1473207"/>
            <a:ext cx="5204883" cy="3447167"/>
          </a:xfrm>
          <a:custGeom>
            <a:avLst/>
            <a:gdLst/>
            <a:ahLst/>
            <a:cxnLst/>
            <a:rect l="l" t="t" r="r" b="b"/>
            <a:pathLst>
              <a:path w="3903662" h="2872639">
                <a:moveTo>
                  <a:pt x="522813" y="0"/>
                </a:moveTo>
                <a:lnTo>
                  <a:pt x="3380849" y="0"/>
                </a:lnTo>
                <a:cubicBezTo>
                  <a:pt x="3669591" y="0"/>
                  <a:pt x="3903662" y="234071"/>
                  <a:pt x="3903662" y="522813"/>
                </a:cubicBezTo>
                <a:lnTo>
                  <a:pt x="3903662" y="2872639"/>
                </a:lnTo>
                <a:lnTo>
                  <a:pt x="0" y="2872639"/>
                </a:lnTo>
                <a:lnTo>
                  <a:pt x="0" y="522813"/>
                </a:lnTo>
                <a:cubicBezTo>
                  <a:pt x="0" y="234071"/>
                  <a:pt x="234071" y="0"/>
                  <a:pt x="522813"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17" name="Rounded Rectangle 16"/>
          <p:cNvSpPr/>
          <p:nvPr userDrawn="1"/>
        </p:nvSpPr>
        <p:spPr>
          <a:xfrm>
            <a:off x="603251" y="4920371"/>
            <a:ext cx="5204883" cy="1310640"/>
          </a:xfrm>
          <a:custGeom>
            <a:avLst/>
            <a:gdLst/>
            <a:ahLst/>
            <a:cxnLst/>
            <a:rect l="l" t="t" r="r" b="b"/>
            <a:pathLst>
              <a:path w="3903662" h="1092200">
                <a:moveTo>
                  <a:pt x="0" y="0"/>
                </a:moveTo>
                <a:lnTo>
                  <a:pt x="3903662" y="0"/>
                </a:lnTo>
                <a:lnTo>
                  <a:pt x="3903662" y="595030"/>
                </a:lnTo>
                <a:cubicBezTo>
                  <a:pt x="3903662" y="869609"/>
                  <a:pt x="3681071" y="1092200"/>
                  <a:pt x="3406492" y="1092200"/>
                </a:cubicBezTo>
                <a:lnTo>
                  <a:pt x="497170" y="1092200"/>
                </a:lnTo>
                <a:cubicBezTo>
                  <a:pt x="222591" y="1092200"/>
                  <a:pt x="0" y="869609"/>
                  <a:pt x="0" y="595030"/>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2" name="Group 11"/>
          <p:cNvGrpSpPr/>
          <p:nvPr userDrawn="1"/>
        </p:nvGrpSpPr>
        <p:grpSpPr>
          <a:xfrm>
            <a:off x="101309" y="385540"/>
            <a:ext cx="383999" cy="342172"/>
            <a:chOff x="5270500" y="1460500"/>
            <a:chExt cx="1701800" cy="2705100"/>
          </a:xfrm>
        </p:grpSpPr>
        <p:sp>
          <p:nvSpPr>
            <p:cNvPr id="13" name="Rounded Rectangle 1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28" name="Text Placeholder 7"/>
          <p:cNvSpPr>
            <a:spLocks noGrp="1"/>
          </p:cNvSpPr>
          <p:nvPr>
            <p:ph type="body" sz="quarter" idx="65" hasCustomPrompt="1"/>
          </p:nvPr>
        </p:nvSpPr>
        <p:spPr>
          <a:xfrm>
            <a:off x="948267" y="5140217"/>
            <a:ext cx="46228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9" name="Text Placeholder 2"/>
          <p:cNvSpPr>
            <a:spLocks noGrp="1"/>
          </p:cNvSpPr>
          <p:nvPr>
            <p:ph type="body" sz="quarter" idx="64" hasCustomPrompt="1"/>
          </p:nvPr>
        </p:nvSpPr>
        <p:spPr>
          <a:xfrm>
            <a:off x="948267" y="5434998"/>
            <a:ext cx="4622800" cy="613133"/>
          </a:xfrm>
          <a:prstGeom prst="rect">
            <a:avLst/>
          </a:prstGeom>
        </p:spPr>
        <p:txBody>
          <a:bodyPr vert="horz" lIns="0" tIns="0" rIns="0" bIns="0"/>
          <a:lstStyle>
            <a:lvl1pPr marL="0" indent="0" algn="just">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46" name="Picture Placeholder 2"/>
          <p:cNvSpPr>
            <a:spLocks noGrp="1"/>
          </p:cNvSpPr>
          <p:nvPr>
            <p:ph type="pic" sz="quarter" idx="66"/>
          </p:nvPr>
        </p:nvSpPr>
        <p:spPr>
          <a:xfrm>
            <a:off x="6371168" y="1473207"/>
            <a:ext cx="5204883" cy="3447167"/>
          </a:xfrm>
          <a:custGeom>
            <a:avLst/>
            <a:gdLst/>
            <a:ahLst/>
            <a:cxnLst/>
            <a:rect l="l" t="t" r="r" b="b"/>
            <a:pathLst>
              <a:path w="3903662" h="2872639">
                <a:moveTo>
                  <a:pt x="522813" y="0"/>
                </a:moveTo>
                <a:lnTo>
                  <a:pt x="3380849" y="0"/>
                </a:lnTo>
                <a:cubicBezTo>
                  <a:pt x="3669591" y="0"/>
                  <a:pt x="3903662" y="234071"/>
                  <a:pt x="3903662" y="522813"/>
                </a:cubicBezTo>
                <a:lnTo>
                  <a:pt x="3903662" y="2872639"/>
                </a:lnTo>
                <a:lnTo>
                  <a:pt x="0" y="2872639"/>
                </a:lnTo>
                <a:lnTo>
                  <a:pt x="0" y="522813"/>
                </a:lnTo>
                <a:cubicBezTo>
                  <a:pt x="0" y="234071"/>
                  <a:pt x="234071" y="0"/>
                  <a:pt x="522813"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47" name="Rounded Rectangle 16"/>
          <p:cNvSpPr/>
          <p:nvPr userDrawn="1"/>
        </p:nvSpPr>
        <p:spPr>
          <a:xfrm>
            <a:off x="6371168" y="4920371"/>
            <a:ext cx="5204883" cy="1310640"/>
          </a:xfrm>
          <a:custGeom>
            <a:avLst/>
            <a:gdLst/>
            <a:ahLst/>
            <a:cxnLst/>
            <a:rect l="l" t="t" r="r" b="b"/>
            <a:pathLst>
              <a:path w="3903662" h="1092200">
                <a:moveTo>
                  <a:pt x="0" y="0"/>
                </a:moveTo>
                <a:lnTo>
                  <a:pt x="3903662" y="0"/>
                </a:lnTo>
                <a:lnTo>
                  <a:pt x="3903662" y="595030"/>
                </a:lnTo>
                <a:cubicBezTo>
                  <a:pt x="3903662" y="869609"/>
                  <a:pt x="3681071" y="1092200"/>
                  <a:pt x="3406492" y="1092200"/>
                </a:cubicBezTo>
                <a:lnTo>
                  <a:pt x="497170" y="1092200"/>
                </a:lnTo>
                <a:cubicBezTo>
                  <a:pt x="222591" y="1092200"/>
                  <a:pt x="0" y="869609"/>
                  <a:pt x="0" y="595030"/>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8" name="Text Placeholder 7"/>
          <p:cNvSpPr>
            <a:spLocks noGrp="1"/>
          </p:cNvSpPr>
          <p:nvPr>
            <p:ph type="body" sz="quarter" idx="67" hasCustomPrompt="1"/>
          </p:nvPr>
        </p:nvSpPr>
        <p:spPr>
          <a:xfrm>
            <a:off x="6716184" y="5140217"/>
            <a:ext cx="46228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9" name="Text Placeholder 2"/>
          <p:cNvSpPr>
            <a:spLocks noGrp="1"/>
          </p:cNvSpPr>
          <p:nvPr>
            <p:ph type="body" sz="quarter" idx="68" hasCustomPrompt="1"/>
          </p:nvPr>
        </p:nvSpPr>
        <p:spPr>
          <a:xfrm>
            <a:off x="6716184" y="5434998"/>
            <a:ext cx="4622800" cy="613133"/>
          </a:xfrm>
          <a:prstGeom prst="rect">
            <a:avLst/>
          </a:prstGeom>
        </p:spPr>
        <p:txBody>
          <a:bodyPr vert="horz" lIns="0" tIns="0" rIns="0" bIns="0"/>
          <a:lstStyle>
            <a:lvl1pPr marL="0" indent="0" algn="just">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Tree>
    <p:extLst>
      <p:ext uri="{BB962C8B-B14F-4D97-AF65-F5344CB8AC3E}">
        <p14:creationId xmlns:p14="http://schemas.microsoft.com/office/powerpoint/2010/main" val="699925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22"/>
                                        </p:tgtEl>
                                        <p:attrNameLst>
                                          <p:attrName>style.visibility</p:attrName>
                                        </p:attrNameLst>
                                      </p:cBhvr>
                                      <p:to>
                                        <p:strVal val="visible"/>
                                      </p:to>
                                    </p:set>
                                    <p:anim calcmode="lin" valueType="num">
                                      <p:cBhvr>
                                        <p:cTn id="20" dur="1000" fill="hold"/>
                                        <p:tgtEl>
                                          <p:spTgt spid="22"/>
                                        </p:tgtEl>
                                        <p:attrNameLst>
                                          <p:attrName>ppt_w</p:attrName>
                                        </p:attrNameLst>
                                      </p:cBhvr>
                                      <p:tavLst>
                                        <p:tav tm="0">
                                          <p:val>
                                            <p:fltVal val="0"/>
                                          </p:val>
                                        </p:tav>
                                        <p:tav tm="100000">
                                          <p:val>
                                            <p:strVal val="#ppt_w"/>
                                          </p:val>
                                        </p:tav>
                                      </p:tavLst>
                                    </p:anim>
                                    <p:anim calcmode="lin" valueType="num">
                                      <p:cBhvr>
                                        <p:cTn id="21" dur="1000" fill="hold"/>
                                        <p:tgtEl>
                                          <p:spTgt spid="22"/>
                                        </p:tgtEl>
                                        <p:attrNameLst>
                                          <p:attrName>ppt_h</p:attrName>
                                        </p:attrNameLst>
                                      </p:cBhvr>
                                      <p:tavLst>
                                        <p:tav tm="0">
                                          <p:val>
                                            <p:fltVal val="0"/>
                                          </p:val>
                                        </p:tav>
                                        <p:tav tm="100000">
                                          <p:val>
                                            <p:strVal val="#ppt_h"/>
                                          </p:val>
                                        </p:tav>
                                      </p:tavLst>
                                    </p:anim>
                                    <p:animEffect transition="in" filter="fade">
                                      <p:cBhvr>
                                        <p:cTn id="22" dur="1000"/>
                                        <p:tgtEl>
                                          <p:spTgt spid="22"/>
                                        </p:tgtEl>
                                      </p:cBhvr>
                                    </p:animEffect>
                                  </p:childTnLst>
                                </p:cTn>
                              </p:par>
                            </p:childTnLst>
                          </p:cTn>
                        </p:par>
                        <p:par>
                          <p:cTn id="23" fill="hold">
                            <p:stCondLst>
                              <p:cond delay="500"/>
                            </p:stCondLst>
                            <p:childTnLst>
                              <p:par>
                                <p:cTn id="24" presetID="37"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900" decel="100000" fill="hold"/>
                                        <p:tgtEl>
                                          <p:spTgt spid="17"/>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30" presetID="42" presetClass="entr" presetSubtype="0" fill="hold" grpId="0" nodeType="withEffect">
                                  <p:stCondLst>
                                    <p:cond delay="200"/>
                                  </p:stCondLst>
                                  <p:childTnLst>
                                    <p:set>
                                      <p:cBhvr>
                                        <p:cTn id="31" dur="1" fill="hold">
                                          <p:stCondLst>
                                            <p:cond delay="0"/>
                                          </p:stCondLst>
                                        </p:cTn>
                                        <p:tgtEl>
                                          <p:spTgt spid="28">
                                            <p:txEl>
                                              <p:pRg st="0" end="0"/>
                                            </p:txEl>
                                          </p:spTgt>
                                        </p:tgtEl>
                                        <p:attrNameLst>
                                          <p:attrName>style.visibility</p:attrName>
                                        </p:attrNameLst>
                                      </p:cBhvr>
                                      <p:to>
                                        <p:strVal val="visible"/>
                                      </p:to>
                                    </p:set>
                                    <p:animEffect transition="in" filter="fade">
                                      <p:cBhvr>
                                        <p:cTn id="32" dur="500"/>
                                        <p:tgtEl>
                                          <p:spTgt spid="28">
                                            <p:txEl>
                                              <p:pRg st="0" end="0"/>
                                            </p:txEl>
                                          </p:spTgt>
                                        </p:tgtEl>
                                      </p:cBhvr>
                                    </p:animEffect>
                                    <p:anim calcmode="lin" valueType="num">
                                      <p:cBhvr>
                                        <p:cTn id="33"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34" dur="500" fill="hold"/>
                                        <p:tgtEl>
                                          <p:spTgt spid="28">
                                            <p:txEl>
                                              <p:pRg st="0" end="0"/>
                                            </p:txEl>
                                          </p:spTgt>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800"/>
                                  </p:stCondLst>
                                  <p:childTnLst>
                                    <p:set>
                                      <p:cBhvr>
                                        <p:cTn id="36" dur="1" fill="hold">
                                          <p:stCondLst>
                                            <p:cond delay="0"/>
                                          </p:stCondLst>
                                        </p:cTn>
                                        <p:tgtEl>
                                          <p:spTgt spid="29">
                                            <p:txEl>
                                              <p:pRg st="0" end="0"/>
                                            </p:txEl>
                                          </p:spTgt>
                                        </p:tgtEl>
                                        <p:attrNameLst>
                                          <p:attrName>style.visibility</p:attrName>
                                        </p:attrNameLst>
                                      </p:cBhvr>
                                      <p:to>
                                        <p:strVal val="visible"/>
                                      </p:to>
                                    </p:set>
                                    <p:animEffect transition="in" filter="fade">
                                      <p:cBhvr>
                                        <p:cTn id="37" dur="500"/>
                                        <p:tgtEl>
                                          <p:spTgt spid="29">
                                            <p:txEl>
                                              <p:pRg st="0" end="0"/>
                                            </p:txEl>
                                          </p:spTgt>
                                        </p:tgtEl>
                                      </p:cBhvr>
                                    </p:animEffect>
                                  </p:childTnLst>
                                </p:cTn>
                              </p:par>
                              <p:par>
                                <p:cTn id="38" presetID="53" presetClass="entr" presetSubtype="16" fill="hold" grpId="0" nodeType="withEffect" nodePh="1">
                                  <p:stCondLst>
                                    <p:cond delay="800"/>
                                  </p:stCondLst>
                                  <p:endCondLst>
                                    <p:cond evt="begin" delay="0">
                                      <p:tn val="38"/>
                                    </p:cond>
                                  </p:endCondLst>
                                  <p:childTnLst>
                                    <p:set>
                                      <p:cBhvr>
                                        <p:cTn id="39" dur="1" fill="hold">
                                          <p:stCondLst>
                                            <p:cond delay="0"/>
                                          </p:stCondLst>
                                        </p:cTn>
                                        <p:tgtEl>
                                          <p:spTgt spid="46"/>
                                        </p:tgtEl>
                                        <p:attrNameLst>
                                          <p:attrName>style.visibility</p:attrName>
                                        </p:attrNameLst>
                                      </p:cBhvr>
                                      <p:to>
                                        <p:strVal val="visible"/>
                                      </p:to>
                                    </p:set>
                                    <p:anim calcmode="lin" valueType="num">
                                      <p:cBhvr>
                                        <p:cTn id="40" dur="1000" fill="hold"/>
                                        <p:tgtEl>
                                          <p:spTgt spid="46"/>
                                        </p:tgtEl>
                                        <p:attrNameLst>
                                          <p:attrName>ppt_w</p:attrName>
                                        </p:attrNameLst>
                                      </p:cBhvr>
                                      <p:tavLst>
                                        <p:tav tm="0">
                                          <p:val>
                                            <p:fltVal val="0"/>
                                          </p:val>
                                        </p:tav>
                                        <p:tav tm="100000">
                                          <p:val>
                                            <p:strVal val="#ppt_w"/>
                                          </p:val>
                                        </p:tav>
                                      </p:tavLst>
                                    </p:anim>
                                    <p:anim calcmode="lin" valueType="num">
                                      <p:cBhvr>
                                        <p:cTn id="41" dur="1000" fill="hold"/>
                                        <p:tgtEl>
                                          <p:spTgt spid="46"/>
                                        </p:tgtEl>
                                        <p:attrNameLst>
                                          <p:attrName>ppt_h</p:attrName>
                                        </p:attrNameLst>
                                      </p:cBhvr>
                                      <p:tavLst>
                                        <p:tav tm="0">
                                          <p:val>
                                            <p:fltVal val="0"/>
                                          </p:val>
                                        </p:tav>
                                        <p:tav tm="100000">
                                          <p:val>
                                            <p:strVal val="#ppt_h"/>
                                          </p:val>
                                        </p:tav>
                                      </p:tavLst>
                                    </p:anim>
                                    <p:animEffect transition="in" filter="fade">
                                      <p:cBhvr>
                                        <p:cTn id="42" dur="1000"/>
                                        <p:tgtEl>
                                          <p:spTgt spid="46"/>
                                        </p:tgtEl>
                                      </p:cBhvr>
                                    </p:animEffect>
                                  </p:childTnLst>
                                </p:cTn>
                              </p:par>
                            </p:childTnLst>
                          </p:cTn>
                        </p:par>
                        <p:par>
                          <p:cTn id="43" fill="hold">
                            <p:stCondLst>
                              <p:cond delay="1500"/>
                            </p:stCondLst>
                            <p:childTnLst>
                              <p:par>
                                <p:cTn id="44" presetID="37" presetClass="entr" presetSubtype="0"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1000"/>
                                        <p:tgtEl>
                                          <p:spTgt spid="47"/>
                                        </p:tgtEl>
                                      </p:cBhvr>
                                    </p:animEffect>
                                    <p:anim calcmode="lin" valueType="num">
                                      <p:cBhvr>
                                        <p:cTn id="47" dur="1000" fill="hold"/>
                                        <p:tgtEl>
                                          <p:spTgt spid="47"/>
                                        </p:tgtEl>
                                        <p:attrNameLst>
                                          <p:attrName>ppt_x</p:attrName>
                                        </p:attrNameLst>
                                      </p:cBhvr>
                                      <p:tavLst>
                                        <p:tav tm="0">
                                          <p:val>
                                            <p:strVal val="#ppt_x"/>
                                          </p:val>
                                        </p:tav>
                                        <p:tav tm="100000">
                                          <p:val>
                                            <p:strVal val="#ppt_x"/>
                                          </p:val>
                                        </p:tav>
                                      </p:tavLst>
                                    </p:anim>
                                    <p:anim calcmode="lin" valueType="num">
                                      <p:cBhvr>
                                        <p:cTn id="48" dur="900" decel="100000" fill="hold"/>
                                        <p:tgtEl>
                                          <p:spTgt spid="47"/>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par>
                                <p:cTn id="50" presetID="42" presetClass="entr" presetSubtype="0" fill="hold" grpId="0" nodeType="withEffect">
                                  <p:stCondLst>
                                    <p:cond delay="200"/>
                                  </p:stCondLst>
                                  <p:childTnLst>
                                    <p:set>
                                      <p:cBhvr>
                                        <p:cTn id="51" dur="1" fill="hold">
                                          <p:stCondLst>
                                            <p:cond delay="0"/>
                                          </p:stCondLst>
                                        </p:cTn>
                                        <p:tgtEl>
                                          <p:spTgt spid="48">
                                            <p:txEl>
                                              <p:pRg st="0" end="0"/>
                                            </p:txEl>
                                          </p:spTgt>
                                        </p:tgtEl>
                                        <p:attrNameLst>
                                          <p:attrName>style.visibility</p:attrName>
                                        </p:attrNameLst>
                                      </p:cBhvr>
                                      <p:to>
                                        <p:strVal val="visible"/>
                                      </p:to>
                                    </p:set>
                                    <p:animEffect transition="in" filter="fade">
                                      <p:cBhvr>
                                        <p:cTn id="52" dur="500"/>
                                        <p:tgtEl>
                                          <p:spTgt spid="48">
                                            <p:txEl>
                                              <p:pRg st="0" end="0"/>
                                            </p:txEl>
                                          </p:spTgt>
                                        </p:tgtEl>
                                      </p:cBhvr>
                                    </p:animEffect>
                                    <p:anim calcmode="lin" valueType="num">
                                      <p:cBhvr>
                                        <p:cTn id="53" dur="500" fill="hold"/>
                                        <p:tgtEl>
                                          <p:spTgt spid="48">
                                            <p:txEl>
                                              <p:pRg st="0" end="0"/>
                                            </p:txEl>
                                          </p:spTgt>
                                        </p:tgtEl>
                                        <p:attrNameLst>
                                          <p:attrName>ppt_x</p:attrName>
                                        </p:attrNameLst>
                                      </p:cBhvr>
                                      <p:tavLst>
                                        <p:tav tm="0">
                                          <p:val>
                                            <p:strVal val="#ppt_x"/>
                                          </p:val>
                                        </p:tav>
                                        <p:tav tm="100000">
                                          <p:val>
                                            <p:strVal val="#ppt_x"/>
                                          </p:val>
                                        </p:tav>
                                      </p:tavLst>
                                    </p:anim>
                                    <p:anim calcmode="lin" valueType="num">
                                      <p:cBhvr>
                                        <p:cTn id="54" dur="500" fill="hold"/>
                                        <p:tgtEl>
                                          <p:spTgt spid="48">
                                            <p:txEl>
                                              <p:pRg st="0" end="0"/>
                                            </p:txEl>
                                          </p:spTgt>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800"/>
                                  </p:stCondLst>
                                  <p:childTnLst>
                                    <p:set>
                                      <p:cBhvr>
                                        <p:cTn id="56" dur="1" fill="hold">
                                          <p:stCondLst>
                                            <p:cond delay="0"/>
                                          </p:stCondLst>
                                        </p:cTn>
                                        <p:tgtEl>
                                          <p:spTgt spid="49">
                                            <p:txEl>
                                              <p:pRg st="0" end="0"/>
                                            </p:txEl>
                                          </p:spTgt>
                                        </p:tgtEl>
                                        <p:attrNameLst>
                                          <p:attrName>style.visibility</p:attrName>
                                        </p:attrNameLst>
                                      </p:cBhvr>
                                      <p:to>
                                        <p:strVal val="visible"/>
                                      </p:to>
                                    </p:set>
                                    <p:animEffect transition="in" filter="fade">
                                      <p:cBhvr>
                                        <p:cTn id="57" dur="500"/>
                                        <p:tgtEl>
                                          <p:spTgt spid="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7" grpId="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28" grpId="0" build="p">
        <p:tmplLst>
          <p:tmpl lvl="1">
            <p:tnLst>
              <p:par>
                <p:cTn presetID="42" presetClass="entr" presetSubtype="0"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anim calcmode="lin" valueType="num">
                      <p:cBhvr>
                        <p:cTn dur="500" fill="hold"/>
                        <p:tgtEl>
                          <p:spTgt spid="28"/>
                        </p:tgtEl>
                        <p:attrNameLst>
                          <p:attrName>ppt_x</p:attrName>
                        </p:attrNameLst>
                      </p:cBhvr>
                      <p:tavLst>
                        <p:tav tm="0">
                          <p:val>
                            <p:strVal val="#ppt_x"/>
                          </p:val>
                        </p:tav>
                        <p:tav tm="100000">
                          <p:val>
                            <p:strVal val="#ppt_x"/>
                          </p:val>
                        </p:tav>
                      </p:tavLst>
                    </p:anim>
                    <p:anim calcmode="lin" valueType="num">
                      <p:cBhvr>
                        <p:cTn dur="500" fill="hold"/>
                        <p:tgtEl>
                          <p:spTgt spid="28"/>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10" presetClass="entr" presetSubtype="0" fill="hold" nodeType="withEffect">
                  <p:stCondLst>
                    <p:cond delay="80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46" grpId="0"/>
      <p:bldP spid="47" grpId="0" animBg="1"/>
      <p:bldP spid="48" grpId="0" build="p">
        <p:tmplLst>
          <p:tmpl lvl="1">
            <p:tnLst>
              <p:par>
                <p:cTn presetID="42" presetClass="entr" presetSubtype="0" fill="hold" nodeType="withEffect">
                  <p:stCondLst>
                    <p:cond delay="200"/>
                  </p:stCondLst>
                  <p:childTnLst>
                    <p:set>
                      <p:cBhvr>
                        <p:cTn dur="1" fill="hold">
                          <p:stCondLst>
                            <p:cond delay="0"/>
                          </p:stCondLst>
                        </p:cTn>
                        <p:tgtEl>
                          <p:spTgt spid="48"/>
                        </p:tgtEl>
                        <p:attrNameLst>
                          <p:attrName>style.visibility</p:attrName>
                        </p:attrNameLst>
                      </p:cBhvr>
                      <p:to>
                        <p:strVal val="visible"/>
                      </p:to>
                    </p:set>
                    <p:animEffect transition="in" filter="fade">
                      <p:cBhvr>
                        <p:cTn dur="500"/>
                        <p:tgtEl>
                          <p:spTgt spid="48"/>
                        </p:tgtEl>
                      </p:cBhvr>
                    </p:animEffect>
                    <p:anim calcmode="lin" valueType="num">
                      <p:cBhvr>
                        <p:cTn dur="500" fill="hold"/>
                        <p:tgtEl>
                          <p:spTgt spid="48"/>
                        </p:tgtEl>
                        <p:attrNameLst>
                          <p:attrName>ppt_x</p:attrName>
                        </p:attrNameLst>
                      </p:cBhvr>
                      <p:tavLst>
                        <p:tav tm="0">
                          <p:val>
                            <p:strVal val="#ppt_x"/>
                          </p:val>
                        </p:tav>
                        <p:tav tm="100000">
                          <p:val>
                            <p:strVal val="#ppt_x"/>
                          </p:val>
                        </p:tav>
                      </p:tavLst>
                    </p:anim>
                    <p:anim calcmode="lin" valueType="num">
                      <p:cBhvr>
                        <p:cTn dur="500" fill="hold"/>
                        <p:tgtEl>
                          <p:spTgt spid="48"/>
                        </p:tgtEl>
                        <p:attrNameLst>
                          <p:attrName>ppt_y</p:attrName>
                        </p:attrNameLst>
                      </p:cBhvr>
                      <p:tavLst>
                        <p:tav tm="0">
                          <p:val>
                            <p:strVal val="#ppt_y+.1"/>
                          </p:val>
                        </p:tav>
                        <p:tav tm="100000">
                          <p:val>
                            <p:strVal val="#ppt_y"/>
                          </p:val>
                        </p:tav>
                      </p:tavLst>
                    </p:anim>
                  </p:childTnLst>
                </p:cTn>
              </p:par>
            </p:tnLst>
          </p:tmpl>
        </p:tmplLst>
      </p:bldP>
      <p:bldP spid="49" grpId="0" build="p">
        <p:tmplLst>
          <p:tmpl lvl="1">
            <p:tnLst>
              <p:par>
                <p:cTn presetID="10" presetClass="entr" presetSubtype="0" fill="hold" nodeType="withEffect">
                  <p:stCondLst>
                    <p:cond delay="800"/>
                  </p:stCondLst>
                  <p:childTnLst>
                    <p:set>
                      <p:cBhvr>
                        <p:cTn dur="1" fill="hold">
                          <p:stCondLst>
                            <p:cond delay="0"/>
                          </p:stCondLst>
                        </p:cTn>
                        <p:tgtEl>
                          <p:spTgt spid="49"/>
                        </p:tgtEl>
                        <p:attrNameLst>
                          <p:attrName>style.visibility</p:attrName>
                        </p:attrNameLst>
                      </p:cBhvr>
                      <p:to>
                        <p:strVal val="visible"/>
                      </p:to>
                    </p:set>
                    <p:animEffect transition="in" filter="fade">
                      <p:cBhvr>
                        <p:cTn dur="500"/>
                        <p:tgtEl>
                          <p:spTgt spid="49"/>
                        </p:tgtEl>
                      </p:cBhvr>
                    </p:animEffect>
                  </p:childTnLst>
                </p:cTn>
              </p:par>
            </p:tnLst>
          </p:tmpl>
        </p:tmplLst>
      </p:bldP>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hree images with results">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6" name="Text Placeholder 2"/>
          <p:cNvSpPr>
            <a:spLocks noGrp="1"/>
          </p:cNvSpPr>
          <p:nvPr>
            <p:ph type="body" sz="quarter" idx="64" hasCustomPrompt="1"/>
          </p:nvPr>
        </p:nvSpPr>
        <p:spPr>
          <a:xfrm>
            <a:off x="603251" y="4802511"/>
            <a:ext cx="326026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grpSp>
        <p:nvGrpSpPr>
          <p:cNvPr id="22" name="Group 21"/>
          <p:cNvGrpSpPr/>
          <p:nvPr userDrawn="1"/>
        </p:nvGrpSpPr>
        <p:grpSpPr>
          <a:xfrm>
            <a:off x="101309" y="385540"/>
            <a:ext cx="383999" cy="342172"/>
            <a:chOff x="5270500" y="1460500"/>
            <a:chExt cx="1701800" cy="2705100"/>
          </a:xfrm>
        </p:grpSpPr>
        <p:sp>
          <p:nvSpPr>
            <p:cNvPr id="23" name="Rounded Rectangle 2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2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25"/>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27" name="Picture Placeholder 2"/>
          <p:cNvSpPr>
            <a:spLocks noGrp="1"/>
          </p:cNvSpPr>
          <p:nvPr>
            <p:ph type="pic" sz="quarter" idx="48"/>
          </p:nvPr>
        </p:nvSpPr>
        <p:spPr>
          <a:xfrm>
            <a:off x="603251" y="1579886"/>
            <a:ext cx="3260269" cy="2108197"/>
          </a:xfrm>
          <a:custGeom>
            <a:avLst/>
            <a:gdLst/>
            <a:ahLst/>
            <a:cxnLst/>
            <a:rect l="l" t="t" r="r" b="b"/>
            <a:pathLst>
              <a:path w="2445202" h="1756831">
                <a:moveTo>
                  <a:pt x="327483" y="0"/>
                </a:moveTo>
                <a:lnTo>
                  <a:pt x="2117719" y="0"/>
                </a:lnTo>
                <a:cubicBezTo>
                  <a:pt x="2298583" y="0"/>
                  <a:pt x="2445202" y="146619"/>
                  <a:pt x="2445202" y="327483"/>
                </a:cubicBezTo>
                <a:lnTo>
                  <a:pt x="2445202" y="1756831"/>
                </a:lnTo>
                <a:lnTo>
                  <a:pt x="0" y="1756831"/>
                </a:lnTo>
                <a:lnTo>
                  <a:pt x="0" y="327483"/>
                </a:lnTo>
                <a:cubicBezTo>
                  <a:pt x="0" y="146619"/>
                  <a:pt x="146619" y="0"/>
                  <a:pt x="327483"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29" name="Rounded Rectangle 28"/>
          <p:cNvSpPr/>
          <p:nvPr userDrawn="1"/>
        </p:nvSpPr>
        <p:spPr>
          <a:xfrm>
            <a:off x="603251" y="3703322"/>
            <a:ext cx="3260269" cy="777238"/>
          </a:xfrm>
          <a:custGeom>
            <a:avLst/>
            <a:gdLst/>
            <a:ahLst/>
            <a:cxnLst/>
            <a:rect l="l" t="t" r="r" b="b"/>
            <a:pathLst>
              <a:path w="2445202" h="647698">
                <a:moveTo>
                  <a:pt x="0" y="0"/>
                </a:moveTo>
                <a:lnTo>
                  <a:pt x="2445202" y="0"/>
                </a:lnTo>
                <a:lnTo>
                  <a:pt x="2445202" y="289024"/>
                </a:lnTo>
                <a:cubicBezTo>
                  <a:pt x="2445202" y="487114"/>
                  <a:pt x="2284618" y="647698"/>
                  <a:pt x="2086528" y="647698"/>
                </a:cubicBezTo>
                <a:lnTo>
                  <a:pt x="358674" y="647698"/>
                </a:lnTo>
                <a:cubicBezTo>
                  <a:pt x="160584" y="647698"/>
                  <a:pt x="0" y="487114"/>
                  <a:pt x="0" y="289024"/>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79" name="Text Placeholder 7"/>
          <p:cNvSpPr>
            <a:spLocks noGrp="1"/>
          </p:cNvSpPr>
          <p:nvPr>
            <p:ph type="body" sz="quarter" idx="39" hasCustomPrompt="1"/>
          </p:nvPr>
        </p:nvSpPr>
        <p:spPr>
          <a:xfrm>
            <a:off x="868539" y="379476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FontAwesome"/>
                <a:cs typeface="FontAwesome"/>
              </a:defRPr>
            </a:lvl1pPr>
          </a:lstStyle>
          <a:p>
            <a:pPr lvl="0"/>
            <a:r>
              <a:rPr lang="es-ES_tradnl" dirty="0" err="1" smtClean="0"/>
              <a:t>ico</a:t>
            </a:r>
            <a:endParaRPr lang="es-ES_tradnl" dirty="0" smtClean="0"/>
          </a:p>
        </p:txBody>
      </p:sp>
      <p:sp>
        <p:nvSpPr>
          <p:cNvPr id="77" name="Text Placeholder 7"/>
          <p:cNvSpPr>
            <a:spLocks noGrp="1"/>
          </p:cNvSpPr>
          <p:nvPr>
            <p:ph type="body" sz="quarter" idx="18" hasCustomPrompt="1"/>
          </p:nvPr>
        </p:nvSpPr>
        <p:spPr>
          <a:xfrm>
            <a:off x="1567748" y="377834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RESULT 1</a:t>
            </a:r>
          </a:p>
        </p:txBody>
      </p:sp>
      <p:sp>
        <p:nvSpPr>
          <p:cNvPr id="78" name="Text Placeholder 7"/>
          <p:cNvSpPr>
            <a:spLocks noGrp="1"/>
          </p:cNvSpPr>
          <p:nvPr>
            <p:ph type="body" sz="quarter" idx="65" hasCustomPrompt="1"/>
          </p:nvPr>
        </p:nvSpPr>
        <p:spPr>
          <a:xfrm>
            <a:off x="1567748" y="415313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2">
                    <a:lumMod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1" name="Text Placeholder 2"/>
          <p:cNvSpPr>
            <a:spLocks noGrp="1"/>
          </p:cNvSpPr>
          <p:nvPr>
            <p:ph type="body" sz="quarter" idx="66" hasCustomPrompt="1"/>
          </p:nvPr>
        </p:nvSpPr>
        <p:spPr>
          <a:xfrm>
            <a:off x="4345518" y="4802511"/>
            <a:ext cx="326026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2" name="Picture Placeholder 2"/>
          <p:cNvSpPr>
            <a:spLocks noGrp="1"/>
          </p:cNvSpPr>
          <p:nvPr>
            <p:ph type="pic" sz="quarter" idx="67"/>
          </p:nvPr>
        </p:nvSpPr>
        <p:spPr>
          <a:xfrm>
            <a:off x="4345518" y="1579886"/>
            <a:ext cx="3260269" cy="2108197"/>
          </a:xfrm>
          <a:custGeom>
            <a:avLst/>
            <a:gdLst/>
            <a:ahLst/>
            <a:cxnLst/>
            <a:rect l="l" t="t" r="r" b="b"/>
            <a:pathLst>
              <a:path w="2445202" h="1756831">
                <a:moveTo>
                  <a:pt x="327483" y="0"/>
                </a:moveTo>
                <a:lnTo>
                  <a:pt x="2117719" y="0"/>
                </a:lnTo>
                <a:cubicBezTo>
                  <a:pt x="2298583" y="0"/>
                  <a:pt x="2445202" y="146619"/>
                  <a:pt x="2445202" y="327483"/>
                </a:cubicBezTo>
                <a:lnTo>
                  <a:pt x="2445202" y="1756831"/>
                </a:lnTo>
                <a:lnTo>
                  <a:pt x="0" y="1756831"/>
                </a:lnTo>
                <a:lnTo>
                  <a:pt x="0" y="327483"/>
                </a:lnTo>
                <a:cubicBezTo>
                  <a:pt x="0" y="146619"/>
                  <a:pt x="146619" y="0"/>
                  <a:pt x="327483"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3" name="Rounded Rectangle 28"/>
          <p:cNvSpPr/>
          <p:nvPr userDrawn="1"/>
        </p:nvSpPr>
        <p:spPr>
          <a:xfrm>
            <a:off x="4345518" y="3703322"/>
            <a:ext cx="3260269" cy="777238"/>
          </a:xfrm>
          <a:custGeom>
            <a:avLst/>
            <a:gdLst/>
            <a:ahLst/>
            <a:cxnLst/>
            <a:rect l="l" t="t" r="r" b="b"/>
            <a:pathLst>
              <a:path w="2445202" h="647698">
                <a:moveTo>
                  <a:pt x="0" y="0"/>
                </a:moveTo>
                <a:lnTo>
                  <a:pt x="2445202" y="0"/>
                </a:lnTo>
                <a:lnTo>
                  <a:pt x="2445202" y="289024"/>
                </a:lnTo>
                <a:cubicBezTo>
                  <a:pt x="2445202" y="487114"/>
                  <a:pt x="2284618" y="647698"/>
                  <a:pt x="2086528" y="647698"/>
                </a:cubicBezTo>
                <a:lnTo>
                  <a:pt x="358674" y="647698"/>
                </a:lnTo>
                <a:cubicBezTo>
                  <a:pt x="160584" y="647698"/>
                  <a:pt x="0" y="487114"/>
                  <a:pt x="0" y="289024"/>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4" name="Text Placeholder 7"/>
          <p:cNvSpPr>
            <a:spLocks noGrp="1"/>
          </p:cNvSpPr>
          <p:nvPr>
            <p:ph type="body" sz="quarter" idx="68" hasCustomPrompt="1"/>
          </p:nvPr>
        </p:nvSpPr>
        <p:spPr>
          <a:xfrm>
            <a:off x="4610805" y="379476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FontAwesome"/>
                <a:cs typeface="FontAwesome"/>
              </a:defRPr>
            </a:lvl1pPr>
          </a:lstStyle>
          <a:p>
            <a:pPr lvl="0"/>
            <a:r>
              <a:rPr lang="es-ES_tradnl" dirty="0" err="1" smtClean="0"/>
              <a:t>ico</a:t>
            </a:r>
            <a:endParaRPr lang="es-ES_tradnl" dirty="0" smtClean="0"/>
          </a:p>
        </p:txBody>
      </p:sp>
      <p:sp>
        <p:nvSpPr>
          <p:cNvPr id="35" name="Text Placeholder 7"/>
          <p:cNvSpPr>
            <a:spLocks noGrp="1"/>
          </p:cNvSpPr>
          <p:nvPr>
            <p:ph type="body" sz="quarter" idx="69" hasCustomPrompt="1"/>
          </p:nvPr>
        </p:nvSpPr>
        <p:spPr>
          <a:xfrm>
            <a:off x="5310014" y="377834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RESULT 1</a:t>
            </a:r>
          </a:p>
        </p:txBody>
      </p:sp>
      <p:sp>
        <p:nvSpPr>
          <p:cNvPr id="36" name="Text Placeholder 7"/>
          <p:cNvSpPr>
            <a:spLocks noGrp="1"/>
          </p:cNvSpPr>
          <p:nvPr>
            <p:ph type="body" sz="quarter" idx="70" hasCustomPrompt="1"/>
          </p:nvPr>
        </p:nvSpPr>
        <p:spPr>
          <a:xfrm>
            <a:off x="5310014" y="415313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lumMod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7" name="Text Placeholder 2"/>
          <p:cNvSpPr>
            <a:spLocks noGrp="1"/>
          </p:cNvSpPr>
          <p:nvPr>
            <p:ph type="body" sz="quarter" idx="71" hasCustomPrompt="1"/>
          </p:nvPr>
        </p:nvSpPr>
        <p:spPr>
          <a:xfrm>
            <a:off x="8315782" y="4802511"/>
            <a:ext cx="326026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8" name="Picture Placeholder 2"/>
          <p:cNvSpPr>
            <a:spLocks noGrp="1"/>
          </p:cNvSpPr>
          <p:nvPr>
            <p:ph type="pic" sz="quarter" idx="72"/>
          </p:nvPr>
        </p:nvSpPr>
        <p:spPr>
          <a:xfrm>
            <a:off x="8315782" y="1579886"/>
            <a:ext cx="3260269" cy="2108197"/>
          </a:xfrm>
          <a:custGeom>
            <a:avLst/>
            <a:gdLst/>
            <a:ahLst/>
            <a:cxnLst/>
            <a:rect l="l" t="t" r="r" b="b"/>
            <a:pathLst>
              <a:path w="2445202" h="1756831">
                <a:moveTo>
                  <a:pt x="327483" y="0"/>
                </a:moveTo>
                <a:lnTo>
                  <a:pt x="2117719" y="0"/>
                </a:lnTo>
                <a:cubicBezTo>
                  <a:pt x="2298583" y="0"/>
                  <a:pt x="2445202" y="146619"/>
                  <a:pt x="2445202" y="327483"/>
                </a:cubicBezTo>
                <a:lnTo>
                  <a:pt x="2445202" y="1756831"/>
                </a:lnTo>
                <a:lnTo>
                  <a:pt x="0" y="1756831"/>
                </a:lnTo>
                <a:lnTo>
                  <a:pt x="0" y="327483"/>
                </a:lnTo>
                <a:cubicBezTo>
                  <a:pt x="0" y="146619"/>
                  <a:pt x="146619" y="0"/>
                  <a:pt x="327483"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9" name="Rounded Rectangle 28"/>
          <p:cNvSpPr/>
          <p:nvPr userDrawn="1"/>
        </p:nvSpPr>
        <p:spPr>
          <a:xfrm>
            <a:off x="8315782" y="3703322"/>
            <a:ext cx="3260269" cy="777238"/>
          </a:xfrm>
          <a:custGeom>
            <a:avLst/>
            <a:gdLst/>
            <a:ahLst/>
            <a:cxnLst/>
            <a:rect l="l" t="t" r="r" b="b"/>
            <a:pathLst>
              <a:path w="2445202" h="647698">
                <a:moveTo>
                  <a:pt x="0" y="0"/>
                </a:moveTo>
                <a:lnTo>
                  <a:pt x="2445202" y="0"/>
                </a:lnTo>
                <a:lnTo>
                  <a:pt x="2445202" y="289024"/>
                </a:lnTo>
                <a:cubicBezTo>
                  <a:pt x="2445202" y="487114"/>
                  <a:pt x="2284618" y="647698"/>
                  <a:pt x="2086528" y="647698"/>
                </a:cubicBezTo>
                <a:lnTo>
                  <a:pt x="358674" y="647698"/>
                </a:lnTo>
                <a:cubicBezTo>
                  <a:pt x="160584" y="647698"/>
                  <a:pt x="0" y="487114"/>
                  <a:pt x="0" y="289024"/>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0" name="Text Placeholder 7"/>
          <p:cNvSpPr>
            <a:spLocks noGrp="1"/>
          </p:cNvSpPr>
          <p:nvPr>
            <p:ph type="body" sz="quarter" idx="73" hasCustomPrompt="1"/>
          </p:nvPr>
        </p:nvSpPr>
        <p:spPr>
          <a:xfrm>
            <a:off x="8581069" y="379476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FontAwesome"/>
                <a:cs typeface="FontAwesome"/>
              </a:defRPr>
            </a:lvl1pPr>
          </a:lstStyle>
          <a:p>
            <a:pPr lvl="0"/>
            <a:r>
              <a:rPr lang="es-ES_tradnl" dirty="0" err="1" smtClean="0"/>
              <a:t>ico</a:t>
            </a:r>
            <a:endParaRPr lang="es-ES_tradnl" dirty="0" smtClean="0"/>
          </a:p>
        </p:txBody>
      </p:sp>
      <p:sp>
        <p:nvSpPr>
          <p:cNvPr id="41" name="Text Placeholder 7"/>
          <p:cNvSpPr>
            <a:spLocks noGrp="1"/>
          </p:cNvSpPr>
          <p:nvPr>
            <p:ph type="body" sz="quarter" idx="74" hasCustomPrompt="1"/>
          </p:nvPr>
        </p:nvSpPr>
        <p:spPr>
          <a:xfrm>
            <a:off x="9280279" y="377834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RESULT 1</a:t>
            </a:r>
          </a:p>
        </p:txBody>
      </p:sp>
      <p:sp>
        <p:nvSpPr>
          <p:cNvPr id="42" name="Text Placeholder 7"/>
          <p:cNvSpPr>
            <a:spLocks noGrp="1"/>
          </p:cNvSpPr>
          <p:nvPr>
            <p:ph type="body" sz="quarter" idx="75" hasCustomPrompt="1"/>
          </p:nvPr>
        </p:nvSpPr>
        <p:spPr>
          <a:xfrm>
            <a:off x="9280279" y="415313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4">
                    <a:lumMod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1163320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76">
                                            <p:txEl>
                                              <p:pRg st="0" end="0"/>
                                            </p:txEl>
                                          </p:spTgt>
                                        </p:tgtEl>
                                        <p:attrNameLst>
                                          <p:attrName>style.visibility</p:attrName>
                                        </p:attrNameLst>
                                      </p:cBhvr>
                                      <p:to>
                                        <p:strVal val="visible"/>
                                      </p:to>
                                    </p:set>
                                    <p:animEffect transition="in" filter="fade">
                                      <p:cBhvr>
                                        <p:cTn id="20" dur="500"/>
                                        <p:tgtEl>
                                          <p:spTgt spid="76">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77">
                                            <p:txEl>
                                              <p:pRg st="0" end="0"/>
                                            </p:txEl>
                                          </p:spTgt>
                                        </p:tgtEl>
                                        <p:attrNameLst>
                                          <p:attrName>style.visibility</p:attrName>
                                        </p:attrNameLst>
                                      </p:cBhvr>
                                      <p:to>
                                        <p:strVal val="visible"/>
                                      </p:to>
                                    </p:set>
                                    <p:animEffect transition="in" filter="fade">
                                      <p:cBhvr>
                                        <p:cTn id="23" dur="400"/>
                                        <p:tgtEl>
                                          <p:spTgt spid="77">
                                            <p:txEl>
                                              <p:pRg st="0" end="0"/>
                                            </p:txEl>
                                          </p:spTgt>
                                        </p:tgtEl>
                                      </p:cBhvr>
                                    </p:animEffect>
                                    <p:anim calcmode="lin" valueType="num">
                                      <p:cBhvr>
                                        <p:cTn id="24" dur="400" fill="hold"/>
                                        <p:tgtEl>
                                          <p:spTgt spid="77">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77">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78">
                                            <p:txEl>
                                              <p:pRg st="0" end="0"/>
                                            </p:txEl>
                                          </p:spTgt>
                                        </p:tgtEl>
                                        <p:attrNameLst>
                                          <p:attrName>style.visibility</p:attrName>
                                        </p:attrNameLst>
                                      </p:cBhvr>
                                      <p:to>
                                        <p:strVal val="visible"/>
                                      </p:to>
                                    </p:set>
                                    <p:animEffect transition="in" filter="fade">
                                      <p:cBhvr>
                                        <p:cTn id="28" dur="500"/>
                                        <p:tgtEl>
                                          <p:spTgt spid="78">
                                            <p:txEl>
                                              <p:pRg st="0" end="0"/>
                                            </p:txEl>
                                          </p:spTgt>
                                        </p:tgtEl>
                                      </p:cBhvr>
                                    </p:animEffect>
                                    <p:anim calcmode="lin" valueType="num">
                                      <p:cBhvr>
                                        <p:cTn id="29"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78">
                                            <p:txEl>
                                              <p:pRg st="0" end="0"/>
                                            </p:txEl>
                                          </p:spTgt>
                                        </p:tgtEl>
                                        <p:attrNameLst>
                                          <p:attrName>ppt_y</p:attrName>
                                        </p:attrNameLst>
                                      </p:cBhvr>
                                      <p:tavLst>
                                        <p:tav tm="0">
                                          <p:val>
                                            <p:strVal val="#ppt_y+.1"/>
                                          </p:val>
                                        </p:tav>
                                        <p:tav tm="100000">
                                          <p:val>
                                            <p:strVal val="#ppt_y"/>
                                          </p:val>
                                        </p:tav>
                                      </p:tavLst>
                                    </p:anim>
                                  </p:childTnLst>
                                </p:cTn>
                              </p:par>
                            </p:childTnLst>
                          </p:cTn>
                        </p:par>
                        <p:par>
                          <p:cTn id="31" fill="hold">
                            <p:stCondLst>
                              <p:cond delay="500"/>
                            </p:stCondLst>
                            <p:childTnLst>
                              <p:par>
                                <p:cTn id="32" presetID="53" presetClass="entr" presetSubtype="16" fill="hold" grpId="0" nodeType="afterEffect">
                                  <p:stCondLst>
                                    <p:cond delay="0"/>
                                  </p:stCondLst>
                                  <p:childTnLst>
                                    <p:set>
                                      <p:cBhvr>
                                        <p:cTn id="33" dur="1" fill="hold">
                                          <p:stCondLst>
                                            <p:cond delay="0"/>
                                          </p:stCondLst>
                                        </p:cTn>
                                        <p:tgtEl>
                                          <p:spTgt spid="79">
                                            <p:txEl>
                                              <p:pRg st="0" end="0"/>
                                            </p:txEl>
                                          </p:spTgt>
                                        </p:tgtEl>
                                        <p:attrNameLst>
                                          <p:attrName>style.visibility</p:attrName>
                                        </p:attrNameLst>
                                      </p:cBhvr>
                                      <p:to>
                                        <p:strVal val="visible"/>
                                      </p:to>
                                    </p:set>
                                    <p:anim calcmode="lin" valueType="num">
                                      <p:cBhvr>
                                        <p:cTn id="34" dur="300" fill="hold"/>
                                        <p:tgtEl>
                                          <p:spTgt spid="79">
                                            <p:txEl>
                                              <p:pRg st="0" end="0"/>
                                            </p:txEl>
                                          </p:spTgt>
                                        </p:tgtEl>
                                        <p:attrNameLst>
                                          <p:attrName>ppt_w</p:attrName>
                                        </p:attrNameLst>
                                      </p:cBhvr>
                                      <p:tavLst>
                                        <p:tav tm="0">
                                          <p:val>
                                            <p:fltVal val="0"/>
                                          </p:val>
                                        </p:tav>
                                        <p:tav tm="100000">
                                          <p:val>
                                            <p:strVal val="#ppt_w"/>
                                          </p:val>
                                        </p:tav>
                                      </p:tavLst>
                                    </p:anim>
                                    <p:anim calcmode="lin" valueType="num">
                                      <p:cBhvr>
                                        <p:cTn id="35" dur="300" fill="hold"/>
                                        <p:tgtEl>
                                          <p:spTgt spid="79">
                                            <p:txEl>
                                              <p:pRg st="0" end="0"/>
                                            </p:txEl>
                                          </p:spTgt>
                                        </p:tgtEl>
                                        <p:attrNameLst>
                                          <p:attrName>ppt_h</p:attrName>
                                        </p:attrNameLst>
                                      </p:cBhvr>
                                      <p:tavLst>
                                        <p:tav tm="0">
                                          <p:val>
                                            <p:fltVal val="0"/>
                                          </p:val>
                                        </p:tav>
                                        <p:tav tm="100000">
                                          <p:val>
                                            <p:strVal val="#ppt_h"/>
                                          </p:val>
                                        </p:tav>
                                      </p:tavLst>
                                    </p:anim>
                                    <p:animEffect transition="in" filter="fade">
                                      <p:cBhvr>
                                        <p:cTn id="36" dur="300"/>
                                        <p:tgtEl>
                                          <p:spTgt spid="79">
                                            <p:txEl>
                                              <p:pRg st="0" end="0"/>
                                            </p:txEl>
                                          </p:spTgt>
                                        </p:tgtEl>
                                      </p:cBhvr>
                                    </p:animEffect>
                                  </p:childTnLst>
                                </p:cTn>
                              </p:par>
                              <p:par>
                                <p:cTn id="37" presetID="53" presetClass="entr" presetSubtype="16" fill="hold" grpId="0" nodeType="withEffect" nodePh="1">
                                  <p:stCondLst>
                                    <p:cond delay="800"/>
                                  </p:stCondLst>
                                  <p:endCondLst>
                                    <p:cond evt="begin" delay="0">
                                      <p:tn val="37"/>
                                    </p:cond>
                                  </p:endCondLst>
                                  <p:childTnLst>
                                    <p:set>
                                      <p:cBhvr>
                                        <p:cTn id="38" dur="1" fill="hold">
                                          <p:stCondLst>
                                            <p:cond delay="0"/>
                                          </p:stCondLst>
                                        </p:cTn>
                                        <p:tgtEl>
                                          <p:spTgt spid="27"/>
                                        </p:tgtEl>
                                        <p:attrNameLst>
                                          <p:attrName>style.visibility</p:attrName>
                                        </p:attrNameLst>
                                      </p:cBhvr>
                                      <p:to>
                                        <p:strVal val="visible"/>
                                      </p:to>
                                    </p:set>
                                    <p:anim calcmode="lin" valueType="num">
                                      <p:cBhvr>
                                        <p:cTn id="39" dur="1000" fill="hold"/>
                                        <p:tgtEl>
                                          <p:spTgt spid="27"/>
                                        </p:tgtEl>
                                        <p:attrNameLst>
                                          <p:attrName>ppt_w</p:attrName>
                                        </p:attrNameLst>
                                      </p:cBhvr>
                                      <p:tavLst>
                                        <p:tav tm="0">
                                          <p:val>
                                            <p:fltVal val="0"/>
                                          </p:val>
                                        </p:tav>
                                        <p:tav tm="100000">
                                          <p:val>
                                            <p:strVal val="#ppt_w"/>
                                          </p:val>
                                        </p:tav>
                                      </p:tavLst>
                                    </p:anim>
                                    <p:anim calcmode="lin" valueType="num">
                                      <p:cBhvr>
                                        <p:cTn id="40" dur="1000" fill="hold"/>
                                        <p:tgtEl>
                                          <p:spTgt spid="27"/>
                                        </p:tgtEl>
                                        <p:attrNameLst>
                                          <p:attrName>ppt_h</p:attrName>
                                        </p:attrNameLst>
                                      </p:cBhvr>
                                      <p:tavLst>
                                        <p:tav tm="0">
                                          <p:val>
                                            <p:fltVal val="0"/>
                                          </p:val>
                                        </p:tav>
                                        <p:tav tm="100000">
                                          <p:val>
                                            <p:strVal val="#ppt_h"/>
                                          </p:val>
                                        </p:tav>
                                      </p:tavLst>
                                    </p:anim>
                                    <p:animEffect transition="in" filter="fade">
                                      <p:cBhvr>
                                        <p:cTn id="41" dur="1000"/>
                                        <p:tgtEl>
                                          <p:spTgt spid="27"/>
                                        </p:tgtEl>
                                      </p:cBhvr>
                                    </p:animEffect>
                                  </p:childTnLst>
                                </p:cTn>
                              </p:par>
                            </p:childTnLst>
                          </p:cTn>
                        </p:par>
                        <p:par>
                          <p:cTn id="42" fill="hold">
                            <p:stCondLst>
                              <p:cond delay="1000"/>
                            </p:stCondLst>
                            <p:childTnLst>
                              <p:par>
                                <p:cTn id="43" presetID="37"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anim calcmode="lin" valueType="num">
                                      <p:cBhvr>
                                        <p:cTn id="46" dur="1000" fill="hold"/>
                                        <p:tgtEl>
                                          <p:spTgt spid="29"/>
                                        </p:tgtEl>
                                        <p:attrNameLst>
                                          <p:attrName>ppt_x</p:attrName>
                                        </p:attrNameLst>
                                      </p:cBhvr>
                                      <p:tavLst>
                                        <p:tav tm="0">
                                          <p:val>
                                            <p:strVal val="#ppt_x"/>
                                          </p:val>
                                        </p:tav>
                                        <p:tav tm="100000">
                                          <p:val>
                                            <p:strVal val="#ppt_x"/>
                                          </p:val>
                                        </p:tav>
                                      </p:tavLst>
                                    </p:anim>
                                    <p:anim calcmode="lin" valueType="num">
                                      <p:cBhvr>
                                        <p:cTn id="47" dur="900" decel="100000" fill="hold"/>
                                        <p:tgtEl>
                                          <p:spTgt spid="29"/>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49" presetID="10" presetClass="entr" presetSubtype="0" fill="hold" grpId="0" nodeType="withEffect">
                                  <p:stCondLst>
                                    <p:cond delay="800"/>
                                  </p:stCondLst>
                                  <p:childTnLst>
                                    <p:set>
                                      <p:cBhvr>
                                        <p:cTn id="50" dur="1" fill="hold">
                                          <p:stCondLst>
                                            <p:cond delay="0"/>
                                          </p:stCondLst>
                                        </p:cTn>
                                        <p:tgtEl>
                                          <p:spTgt spid="31">
                                            <p:txEl>
                                              <p:pRg st="0" end="0"/>
                                            </p:txEl>
                                          </p:spTgt>
                                        </p:tgtEl>
                                        <p:attrNameLst>
                                          <p:attrName>style.visibility</p:attrName>
                                        </p:attrNameLst>
                                      </p:cBhvr>
                                      <p:to>
                                        <p:strVal val="visible"/>
                                      </p:to>
                                    </p:set>
                                    <p:animEffect transition="in" filter="fade">
                                      <p:cBhvr>
                                        <p:cTn id="51" dur="500"/>
                                        <p:tgtEl>
                                          <p:spTgt spid="31">
                                            <p:txEl>
                                              <p:pRg st="0" end="0"/>
                                            </p:txEl>
                                          </p:spTgt>
                                        </p:tgtEl>
                                      </p:cBhvr>
                                    </p:animEffect>
                                  </p:childTnLst>
                                </p:cTn>
                              </p:par>
                              <p:par>
                                <p:cTn id="52" presetID="42" presetClass="entr" presetSubtype="0" fill="hold" grpId="0" nodeType="withEffect">
                                  <p:stCondLst>
                                    <p:cond delay="200"/>
                                  </p:stCondLst>
                                  <p:childTnLst>
                                    <p:set>
                                      <p:cBhvr>
                                        <p:cTn id="53" dur="1" fill="hold">
                                          <p:stCondLst>
                                            <p:cond delay="0"/>
                                          </p:stCondLst>
                                        </p:cTn>
                                        <p:tgtEl>
                                          <p:spTgt spid="35">
                                            <p:txEl>
                                              <p:pRg st="0" end="0"/>
                                            </p:txEl>
                                          </p:spTgt>
                                        </p:tgtEl>
                                        <p:attrNameLst>
                                          <p:attrName>style.visibility</p:attrName>
                                        </p:attrNameLst>
                                      </p:cBhvr>
                                      <p:to>
                                        <p:strVal val="visible"/>
                                      </p:to>
                                    </p:set>
                                    <p:animEffect transition="in" filter="fade">
                                      <p:cBhvr>
                                        <p:cTn id="54" dur="400"/>
                                        <p:tgtEl>
                                          <p:spTgt spid="35">
                                            <p:txEl>
                                              <p:pRg st="0" end="0"/>
                                            </p:txEl>
                                          </p:spTgt>
                                        </p:tgtEl>
                                      </p:cBhvr>
                                    </p:animEffect>
                                    <p:anim calcmode="lin" valueType="num">
                                      <p:cBhvr>
                                        <p:cTn id="55" dur="4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56" dur="400" fill="hold"/>
                                        <p:tgtEl>
                                          <p:spTgt spid="35">
                                            <p:txEl>
                                              <p:pRg st="0" end="0"/>
                                            </p:txEl>
                                          </p:spTgt>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00"/>
                                  </p:stCondLst>
                                  <p:childTnLst>
                                    <p:set>
                                      <p:cBhvr>
                                        <p:cTn id="58" dur="1" fill="hold">
                                          <p:stCondLst>
                                            <p:cond delay="0"/>
                                          </p:stCondLst>
                                        </p:cTn>
                                        <p:tgtEl>
                                          <p:spTgt spid="36">
                                            <p:txEl>
                                              <p:pRg st="0" end="0"/>
                                            </p:txEl>
                                          </p:spTgt>
                                        </p:tgtEl>
                                        <p:attrNameLst>
                                          <p:attrName>style.visibility</p:attrName>
                                        </p:attrNameLst>
                                      </p:cBhvr>
                                      <p:to>
                                        <p:strVal val="visible"/>
                                      </p:to>
                                    </p:set>
                                    <p:animEffect transition="in" filter="fade">
                                      <p:cBhvr>
                                        <p:cTn id="59" dur="500"/>
                                        <p:tgtEl>
                                          <p:spTgt spid="36">
                                            <p:txEl>
                                              <p:pRg st="0" end="0"/>
                                            </p:txEl>
                                          </p:spTgt>
                                        </p:tgtEl>
                                      </p:cBhvr>
                                    </p:animEffect>
                                    <p:anim calcmode="lin" valueType="num">
                                      <p:cBhvr>
                                        <p:cTn id="60"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61" dur="500" fill="hold"/>
                                        <p:tgtEl>
                                          <p:spTgt spid="36">
                                            <p:txEl>
                                              <p:pRg st="0" end="0"/>
                                            </p:txEl>
                                          </p:spTgt>
                                        </p:tgtEl>
                                        <p:attrNameLst>
                                          <p:attrName>ppt_y</p:attrName>
                                        </p:attrNameLst>
                                      </p:cBhvr>
                                      <p:tavLst>
                                        <p:tav tm="0">
                                          <p:val>
                                            <p:strVal val="#ppt_y+.1"/>
                                          </p:val>
                                        </p:tav>
                                        <p:tav tm="100000">
                                          <p:val>
                                            <p:strVal val="#ppt_y"/>
                                          </p:val>
                                        </p:tav>
                                      </p:tavLst>
                                    </p:anim>
                                  </p:childTnLst>
                                </p:cTn>
                              </p:par>
                            </p:childTnLst>
                          </p:cTn>
                        </p:par>
                        <p:par>
                          <p:cTn id="62" fill="hold">
                            <p:stCondLst>
                              <p:cond delay="2000"/>
                            </p:stCondLst>
                            <p:childTnLst>
                              <p:par>
                                <p:cTn id="63" presetID="53" presetClass="entr" presetSubtype="16" fill="hold" grpId="0" nodeType="afterEffect">
                                  <p:stCondLst>
                                    <p:cond delay="0"/>
                                  </p:stCondLst>
                                  <p:childTnLst>
                                    <p:set>
                                      <p:cBhvr>
                                        <p:cTn id="64" dur="1" fill="hold">
                                          <p:stCondLst>
                                            <p:cond delay="0"/>
                                          </p:stCondLst>
                                        </p:cTn>
                                        <p:tgtEl>
                                          <p:spTgt spid="34">
                                            <p:txEl>
                                              <p:pRg st="0" end="0"/>
                                            </p:txEl>
                                          </p:spTgt>
                                        </p:tgtEl>
                                        <p:attrNameLst>
                                          <p:attrName>style.visibility</p:attrName>
                                        </p:attrNameLst>
                                      </p:cBhvr>
                                      <p:to>
                                        <p:strVal val="visible"/>
                                      </p:to>
                                    </p:set>
                                    <p:anim calcmode="lin" valueType="num">
                                      <p:cBhvr>
                                        <p:cTn id="65" dur="3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66" dur="3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67" dur="300"/>
                                        <p:tgtEl>
                                          <p:spTgt spid="34">
                                            <p:txEl>
                                              <p:pRg st="0" end="0"/>
                                            </p:txEl>
                                          </p:spTgt>
                                        </p:tgtEl>
                                      </p:cBhvr>
                                    </p:animEffect>
                                  </p:childTnLst>
                                </p:cTn>
                              </p:par>
                              <p:par>
                                <p:cTn id="68" presetID="53" presetClass="entr" presetSubtype="16" fill="hold" grpId="0" nodeType="withEffect" nodePh="1">
                                  <p:stCondLst>
                                    <p:cond delay="800"/>
                                  </p:stCondLst>
                                  <p:endCondLst>
                                    <p:cond evt="begin" delay="0">
                                      <p:tn val="68"/>
                                    </p:cond>
                                  </p:endCondLst>
                                  <p:childTnLst>
                                    <p:set>
                                      <p:cBhvr>
                                        <p:cTn id="69" dur="1" fill="hold">
                                          <p:stCondLst>
                                            <p:cond delay="0"/>
                                          </p:stCondLst>
                                        </p:cTn>
                                        <p:tgtEl>
                                          <p:spTgt spid="32"/>
                                        </p:tgtEl>
                                        <p:attrNameLst>
                                          <p:attrName>style.visibility</p:attrName>
                                        </p:attrNameLst>
                                      </p:cBhvr>
                                      <p:to>
                                        <p:strVal val="visible"/>
                                      </p:to>
                                    </p:set>
                                    <p:anim calcmode="lin" valueType="num">
                                      <p:cBhvr>
                                        <p:cTn id="70" dur="1000" fill="hold"/>
                                        <p:tgtEl>
                                          <p:spTgt spid="32"/>
                                        </p:tgtEl>
                                        <p:attrNameLst>
                                          <p:attrName>ppt_w</p:attrName>
                                        </p:attrNameLst>
                                      </p:cBhvr>
                                      <p:tavLst>
                                        <p:tav tm="0">
                                          <p:val>
                                            <p:fltVal val="0"/>
                                          </p:val>
                                        </p:tav>
                                        <p:tav tm="100000">
                                          <p:val>
                                            <p:strVal val="#ppt_w"/>
                                          </p:val>
                                        </p:tav>
                                      </p:tavLst>
                                    </p:anim>
                                    <p:anim calcmode="lin" valueType="num">
                                      <p:cBhvr>
                                        <p:cTn id="71" dur="1000" fill="hold"/>
                                        <p:tgtEl>
                                          <p:spTgt spid="32"/>
                                        </p:tgtEl>
                                        <p:attrNameLst>
                                          <p:attrName>ppt_h</p:attrName>
                                        </p:attrNameLst>
                                      </p:cBhvr>
                                      <p:tavLst>
                                        <p:tav tm="0">
                                          <p:val>
                                            <p:fltVal val="0"/>
                                          </p:val>
                                        </p:tav>
                                        <p:tav tm="100000">
                                          <p:val>
                                            <p:strVal val="#ppt_h"/>
                                          </p:val>
                                        </p:tav>
                                      </p:tavLst>
                                    </p:anim>
                                    <p:animEffect transition="in" filter="fade">
                                      <p:cBhvr>
                                        <p:cTn id="72" dur="1000"/>
                                        <p:tgtEl>
                                          <p:spTgt spid="32"/>
                                        </p:tgtEl>
                                      </p:cBhvr>
                                    </p:animEffect>
                                  </p:childTnLst>
                                </p:cTn>
                              </p:par>
                            </p:childTnLst>
                          </p:cTn>
                        </p:par>
                        <p:par>
                          <p:cTn id="73" fill="hold">
                            <p:stCondLst>
                              <p:cond delay="2500"/>
                            </p:stCondLst>
                            <p:childTnLst>
                              <p:par>
                                <p:cTn id="74" presetID="37" presetClass="entr" presetSubtype="0" fill="hold" grpId="0"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1000"/>
                                        <p:tgtEl>
                                          <p:spTgt spid="33"/>
                                        </p:tgtEl>
                                      </p:cBhvr>
                                    </p:animEffect>
                                    <p:anim calcmode="lin" valueType="num">
                                      <p:cBhvr>
                                        <p:cTn id="77" dur="1000" fill="hold"/>
                                        <p:tgtEl>
                                          <p:spTgt spid="33"/>
                                        </p:tgtEl>
                                        <p:attrNameLst>
                                          <p:attrName>ppt_x</p:attrName>
                                        </p:attrNameLst>
                                      </p:cBhvr>
                                      <p:tavLst>
                                        <p:tav tm="0">
                                          <p:val>
                                            <p:strVal val="#ppt_x"/>
                                          </p:val>
                                        </p:tav>
                                        <p:tav tm="100000">
                                          <p:val>
                                            <p:strVal val="#ppt_x"/>
                                          </p:val>
                                        </p:tav>
                                      </p:tavLst>
                                    </p:anim>
                                    <p:anim calcmode="lin" valueType="num">
                                      <p:cBhvr>
                                        <p:cTn id="78" dur="900" decel="100000" fill="hold"/>
                                        <p:tgtEl>
                                          <p:spTgt spid="33"/>
                                        </p:tgtEl>
                                        <p:attrNameLst>
                                          <p:attrName>ppt_y</p:attrName>
                                        </p:attrNameLst>
                                      </p:cBhvr>
                                      <p:tavLst>
                                        <p:tav tm="0">
                                          <p:val>
                                            <p:strVal val="#ppt_y+1"/>
                                          </p:val>
                                        </p:tav>
                                        <p:tav tm="100000">
                                          <p:val>
                                            <p:strVal val="#ppt_y-.03"/>
                                          </p:val>
                                        </p:tav>
                                      </p:tavLst>
                                    </p:anim>
                                    <p:anim calcmode="lin" valueType="num">
                                      <p:cBhvr>
                                        <p:cTn id="79"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80" presetID="10" presetClass="entr" presetSubtype="0" fill="hold" grpId="0" nodeType="withEffect">
                                  <p:stCondLst>
                                    <p:cond delay="800"/>
                                  </p:stCondLst>
                                  <p:childTnLst>
                                    <p:set>
                                      <p:cBhvr>
                                        <p:cTn id="81" dur="1" fill="hold">
                                          <p:stCondLst>
                                            <p:cond delay="0"/>
                                          </p:stCondLst>
                                        </p:cTn>
                                        <p:tgtEl>
                                          <p:spTgt spid="37">
                                            <p:txEl>
                                              <p:pRg st="0" end="0"/>
                                            </p:txEl>
                                          </p:spTgt>
                                        </p:tgtEl>
                                        <p:attrNameLst>
                                          <p:attrName>style.visibility</p:attrName>
                                        </p:attrNameLst>
                                      </p:cBhvr>
                                      <p:to>
                                        <p:strVal val="visible"/>
                                      </p:to>
                                    </p:set>
                                    <p:animEffect transition="in" filter="fade">
                                      <p:cBhvr>
                                        <p:cTn id="82" dur="500"/>
                                        <p:tgtEl>
                                          <p:spTgt spid="37">
                                            <p:txEl>
                                              <p:pRg st="0" end="0"/>
                                            </p:txEl>
                                          </p:spTgt>
                                        </p:tgtEl>
                                      </p:cBhvr>
                                    </p:animEffect>
                                  </p:childTnLst>
                                </p:cTn>
                              </p:par>
                              <p:par>
                                <p:cTn id="83" presetID="42" presetClass="entr" presetSubtype="0" fill="hold" grpId="0" nodeType="withEffect">
                                  <p:stCondLst>
                                    <p:cond delay="200"/>
                                  </p:stCondLst>
                                  <p:childTnLst>
                                    <p:set>
                                      <p:cBhvr>
                                        <p:cTn id="84" dur="1" fill="hold">
                                          <p:stCondLst>
                                            <p:cond delay="0"/>
                                          </p:stCondLst>
                                        </p:cTn>
                                        <p:tgtEl>
                                          <p:spTgt spid="41">
                                            <p:txEl>
                                              <p:pRg st="0" end="0"/>
                                            </p:txEl>
                                          </p:spTgt>
                                        </p:tgtEl>
                                        <p:attrNameLst>
                                          <p:attrName>style.visibility</p:attrName>
                                        </p:attrNameLst>
                                      </p:cBhvr>
                                      <p:to>
                                        <p:strVal val="visible"/>
                                      </p:to>
                                    </p:set>
                                    <p:animEffect transition="in" filter="fade">
                                      <p:cBhvr>
                                        <p:cTn id="85" dur="400"/>
                                        <p:tgtEl>
                                          <p:spTgt spid="41">
                                            <p:txEl>
                                              <p:pRg st="0" end="0"/>
                                            </p:txEl>
                                          </p:spTgt>
                                        </p:tgtEl>
                                      </p:cBhvr>
                                    </p:animEffect>
                                    <p:anim calcmode="lin" valueType="num">
                                      <p:cBhvr>
                                        <p:cTn id="86" dur="4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87" dur="400" fill="hold"/>
                                        <p:tgtEl>
                                          <p:spTgt spid="41">
                                            <p:txEl>
                                              <p:pRg st="0" end="0"/>
                                            </p:txEl>
                                          </p:spTgt>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200"/>
                                  </p:stCondLst>
                                  <p:childTnLst>
                                    <p:set>
                                      <p:cBhvr>
                                        <p:cTn id="89" dur="1" fill="hold">
                                          <p:stCondLst>
                                            <p:cond delay="0"/>
                                          </p:stCondLst>
                                        </p:cTn>
                                        <p:tgtEl>
                                          <p:spTgt spid="42">
                                            <p:txEl>
                                              <p:pRg st="0" end="0"/>
                                            </p:txEl>
                                          </p:spTgt>
                                        </p:tgtEl>
                                        <p:attrNameLst>
                                          <p:attrName>style.visibility</p:attrName>
                                        </p:attrNameLst>
                                      </p:cBhvr>
                                      <p:to>
                                        <p:strVal val="visible"/>
                                      </p:to>
                                    </p:set>
                                    <p:animEffect transition="in" filter="fade">
                                      <p:cBhvr>
                                        <p:cTn id="90" dur="500"/>
                                        <p:tgtEl>
                                          <p:spTgt spid="42">
                                            <p:txEl>
                                              <p:pRg st="0" end="0"/>
                                            </p:txEl>
                                          </p:spTgt>
                                        </p:tgtEl>
                                      </p:cBhvr>
                                    </p:animEffect>
                                    <p:anim calcmode="lin" valueType="num">
                                      <p:cBhvr>
                                        <p:cTn id="91"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92" dur="500" fill="hold"/>
                                        <p:tgtEl>
                                          <p:spTgt spid="42">
                                            <p:txEl>
                                              <p:pRg st="0" end="0"/>
                                            </p:txEl>
                                          </p:spTgt>
                                        </p:tgtEl>
                                        <p:attrNameLst>
                                          <p:attrName>ppt_y</p:attrName>
                                        </p:attrNameLst>
                                      </p:cBhvr>
                                      <p:tavLst>
                                        <p:tav tm="0">
                                          <p:val>
                                            <p:strVal val="#ppt_y+.1"/>
                                          </p:val>
                                        </p:tav>
                                        <p:tav tm="100000">
                                          <p:val>
                                            <p:strVal val="#ppt_y"/>
                                          </p:val>
                                        </p:tav>
                                      </p:tavLst>
                                    </p:anim>
                                  </p:childTnLst>
                                </p:cTn>
                              </p:par>
                            </p:childTnLst>
                          </p:cTn>
                        </p:par>
                        <p:par>
                          <p:cTn id="93" fill="hold">
                            <p:stCondLst>
                              <p:cond delay="3500"/>
                            </p:stCondLst>
                            <p:childTnLst>
                              <p:par>
                                <p:cTn id="94" presetID="53" presetClass="entr" presetSubtype="16" fill="hold" grpId="0" nodeType="afterEffect">
                                  <p:stCondLst>
                                    <p:cond delay="0"/>
                                  </p:stCondLst>
                                  <p:childTnLst>
                                    <p:set>
                                      <p:cBhvr>
                                        <p:cTn id="95" dur="1" fill="hold">
                                          <p:stCondLst>
                                            <p:cond delay="0"/>
                                          </p:stCondLst>
                                        </p:cTn>
                                        <p:tgtEl>
                                          <p:spTgt spid="40">
                                            <p:txEl>
                                              <p:pRg st="0" end="0"/>
                                            </p:txEl>
                                          </p:spTgt>
                                        </p:tgtEl>
                                        <p:attrNameLst>
                                          <p:attrName>style.visibility</p:attrName>
                                        </p:attrNameLst>
                                      </p:cBhvr>
                                      <p:to>
                                        <p:strVal val="visible"/>
                                      </p:to>
                                    </p:set>
                                    <p:anim calcmode="lin" valueType="num">
                                      <p:cBhvr>
                                        <p:cTn id="96" dur="3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97" dur="300" fill="hold"/>
                                        <p:tgtEl>
                                          <p:spTgt spid="40">
                                            <p:txEl>
                                              <p:pRg st="0" end="0"/>
                                            </p:txEl>
                                          </p:spTgt>
                                        </p:tgtEl>
                                        <p:attrNameLst>
                                          <p:attrName>ppt_h</p:attrName>
                                        </p:attrNameLst>
                                      </p:cBhvr>
                                      <p:tavLst>
                                        <p:tav tm="0">
                                          <p:val>
                                            <p:fltVal val="0"/>
                                          </p:val>
                                        </p:tav>
                                        <p:tav tm="100000">
                                          <p:val>
                                            <p:strVal val="#ppt_h"/>
                                          </p:val>
                                        </p:tav>
                                      </p:tavLst>
                                    </p:anim>
                                    <p:animEffect transition="in" filter="fade">
                                      <p:cBhvr>
                                        <p:cTn id="98" dur="300"/>
                                        <p:tgtEl>
                                          <p:spTgt spid="40">
                                            <p:txEl>
                                              <p:pRg st="0" end="0"/>
                                            </p:txEl>
                                          </p:spTgt>
                                        </p:tgtEl>
                                      </p:cBhvr>
                                    </p:animEffect>
                                  </p:childTnLst>
                                </p:cTn>
                              </p:par>
                              <p:par>
                                <p:cTn id="99" presetID="53" presetClass="entr" presetSubtype="16" fill="hold" grpId="0" nodeType="withEffect" nodePh="1">
                                  <p:stCondLst>
                                    <p:cond delay="800"/>
                                  </p:stCondLst>
                                  <p:endCondLst>
                                    <p:cond evt="begin" delay="0">
                                      <p:tn val="99"/>
                                    </p:cond>
                                  </p:endCondLst>
                                  <p:childTnLst>
                                    <p:set>
                                      <p:cBhvr>
                                        <p:cTn id="100" dur="1" fill="hold">
                                          <p:stCondLst>
                                            <p:cond delay="0"/>
                                          </p:stCondLst>
                                        </p:cTn>
                                        <p:tgtEl>
                                          <p:spTgt spid="38"/>
                                        </p:tgtEl>
                                        <p:attrNameLst>
                                          <p:attrName>style.visibility</p:attrName>
                                        </p:attrNameLst>
                                      </p:cBhvr>
                                      <p:to>
                                        <p:strVal val="visible"/>
                                      </p:to>
                                    </p:set>
                                    <p:anim calcmode="lin" valueType="num">
                                      <p:cBhvr>
                                        <p:cTn id="101" dur="1000" fill="hold"/>
                                        <p:tgtEl>
                                          <p:spTgt spid="38"/>
                                        </p:tgtEl>
                                        <p:attrNameLst>
                                          <p:attrName>ppt_w</p:attrName>
                                        </p:attrNameLst>
                                      </p:cBhvr>
                                      <p:tavLst>
                                        <p:tav tm="0">
                                          <p:val>
                                            <p:fltVal val="0"/>
                                          </p:val>
                                        </p:tav>
                                        <p:tav tm="100000">
                                          <p:val>
                                            <p:strVal val="#ppt_w"/>
                                          </p:val>
                                        </p:tav>
                                      </p:tavLst>
                                    </p:anim>
                                    <p:anim calcmode="lin" valueType="num">
                                      <p:cBhvr>
                                        <p:cTn id="102" dur="1000" fill="hold"/>
                                        <p:tgtEl>
                                          <p:spTgt spid="38"/>
                                        </p:tgtEl>
                                        <p:attrNameLst>
                                          <p:attrName>ppt_h</p:attrName>
                                        </p:attrNameLst>
                                      </p:cBhvr>
                                      <p:tavLst>
                                        <p:tav tm="0">
                                          <p:val>
                                            <p:fltVal val="0"/>
                                          </p:val>
                                        </p:tav>
                                        <p:tav tm="100000">
                                          <p:val>
                                            <p:strVal val="#ppt_h"/>
                                          </p:val>
                                        </p:tav>
                                      </p:tavLst>
                                    </p:anim>
                                    <p:animEffect transition="in" filter="fade">
                                      <p:cBhvr>
                                        <p:cTn id="103" dur="1000"/>
                                        <p:tgtEl>
                                          <p:spTgt spid="38"/>
                                        </p:tgtEl>
                                      </p:cBhvr>
                                    </p:animEffect>
                                  </p:childTnLst>
                                </p:cTn>
                              </p:par>
                            </p:childTnLst>
                          </p:cTn>
                        </p:par>
                        <p:par>
                          <p:cTn id="104" fill="hold">
                            <p:stCondLst>
                              <p:cond delay="4000"/>
                            </p:stCondLst>
                            <p:childTnLst>
                              <p:par>
                                <p:cTn id="105" presetID="37" presetClass="entr" presetSubtype="0" fill="hold" grpId="0" nodeType="after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fade">
                                      <p:cBhvr>
                                        <p:cTn id="107" dur="1000"/>
                                        <p:tgtEl>
                                          <p:spTgt spid="39"/>
                                        </p:tgtEl>
                                      </p:cBhvr>
                                    </p:animEffect>
                                    <p:anim calcmode="lin" valueType="num">
                                      <p:cBhvr>
                                        <p:cTn id="108" dur="1000" fill="hold"/>
                                        <p:tgtEl>
                                          <p:spTgt spid="39"/>
                                        </p:tgtEl>
                                        <p:attrNameLst>
                                          <p:attrName>ppt_x</p:attrName>
                                        </p:attrNameLst>
                                      </p:cBhvr>
                                      <p:tavLst>
                                        <p:tav tm="0">
                                          <p:val>
                                            <p:strVal val="#ppt_x"/>
                                          </p:val>
                                        </p:tav>
                                        <p:tav tm="100000">
                                          <p:val>
                                            <p:strVal val="#ppt_x"/>
                                          </p:val>
                                        </p:tav>
                                      </p:tavLst>
                                    </p:anim>
                                    <p:anim calcmode="lin" valueType="num">
                                      <p:cBhvr>
                                        <p:cTn id="109" dur="900" decel="100000" fill="hold"/>
                                        <p:tgtEl>
                                          <p:spTgt spid="39"/>
                                        </p:tgtEl>
                                        <p:attrNameLst>
                                          <p:attrName>ppt_y</p:attrName>
                                        </p:attrNameLst>
                                      </p:cBhvr>
                                      <p:tavLst>
                                        <p:tav tm="0">
                                          <p:val>
                                            <p:strVal val="#ppt_y+1"/>
                                          </p:val>
                                        </p:tav>
                                        <p:tav tm="100000">
                                          <p:val>
                                            <p:strVal val="#ppt_y-.03"/>
                                          </p:val>
                                        </p:tav>
                                      </p:tavLst>
                                    </p:anim>
                                    <p:anim calcmode="lin" valueType="num">
                                      <p:cBhvr>
                                        <p:cTn id="110"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76" grpId="0" build="p">
        <p:tmplLst>
          <p:tmpl lvl="1">
            <p:tnLst>
              <p:par>
                <p:cTn presetID="10" presetClass="entr" presetSubtype="0" fill="hold" nodeType="withEffect">
                  <p:stCondLst>
                    <p:cond delay="800"/>
                  </p:stCondLst>
                  <p:childTnLst>
                    <p:set>
                      <p:cBhvr>
                        <p:cTn dur="1" fill="hold">
                          <p:stCondLst>
                            <p:cond delay="0"/>
                          </p:stCondLst>
                        </p:cTn>
                        <p:tgtEl>
                          <p:spTgt spid="76"/>
                        </p:tgtEl>
                        <p:attrNameLst>
                          <p:attrName>style.visibility</p:attrName>
                        </p:attrNameLst>
                      </p:cBhvr>
                      <p:to>
                        <p:strVal val="visible"/>
                      </p:to>
                    </p:set>
                    <p:animEffect transition="in" filter="fade">
                      <p:cBhvr>
                        <p:cTn dur="500"/>
                        <p:tgtEl>
                          <p:spTgt spid="76"/>
                        </p:tgtEl>
                      </p:cBhvr>
                    </p:animEffect>
                  </p:childTnLst>
                </p:cTn>
              </p:par>
            </p:tnLst>
          </p:tmpl>
        </p:tmplLst>
      </p:bldP>
      <p:bldP spid="27" grpId="0"/>
      <p:bldP spid="29" grpId="0" animBg="1"/>
      <p:bldP spid="79" grpId="0" build="p">
        <p:tmplLst>
          <p:tmpl lvl="1">
            <p:tnLst>
              <p:par>
                <p:cTn presetID="53" presetClass="entr" presetSubtype="16" fill="hold" nodeType="afterEffect">
                  <p:stCondLst>
                    <p:cond delay="0"/>
                  </p:stCondLst>
                  <p:childTnLst>
                    <p:set>
                      <p:cBhvr>
                        <p:cTn dur="1" fill="hold">
                          <p:stCondLst>
                            <p:cond delay="0"/>
                          </p:stCondLst>
                        </p:cTn>
                        <p:tgtEl>
                          <p:spTgt spid="79"/>
                        </p:tgtEl>
                        <p:attrNameLst>
                          <p:attrName>style.visibility</p:attrName>
                        </p:attrNameLst>
                      </p:cBhvr>
                      <p:to>
                        <p:strVal val="visible"/>
                      </p:to>
                    </p:set>
                    <p:anim calcmode="lin" valueType="num">
                      <p:cBhvr>
                        <p:cTn dur="300" fill="hold"/>
                        <p:tgtEl>
                          <p:spTgt spid="79"/>
                        </p:tgtEl>
                        <p:attrNameLst>
                          <p:attrName>ppt_w</p:attrName>
                        </p:attrNameLst>
                      </p:cBhvr>
                      <p:tavLst>
                        <p:tav tm="0">
                          <p:val>
                            <p:fltVal val="0"/>
                          </p:val>
                        </p:tav>
                        <p:tav tm="100000">
                          <p:val>
                            <p:strVal val="#ppt_w"/>
                          </p:val>
                        </p:tav>
                      </p:tavLst>
                    </p:anim>
                    <p:anim calcmode="lin" valueType="num">
                      <p:cBhvr>
                        <p:cTn dur="300" fill="hold"/>
                        <p:tgtEl>
                          <p:spTgt spid="79"/>
                        </p:tgtEl>
                        <p:attrNameLst>
                          <p:attrName>ppt_h</p:attrName>
                        </p:attrNameLst>
                      </p:cBhvr>
                      <p:tavLst>
                        <p:tav tm="0">
                          <p:val>
                            <p:fltVal val="0"/>
                          </p:val>
                        </p:tav>
                        <p:tav tm="100000">
                          <p:val>
                            <p:strVal val="#ppt_h"/>
                          </p:val>
                        </p:tav>
                      </p:tavLst>
                    </p:anim>
                    <p:animEffect transition="in" filter="fade">
                      <p:cBhvr>
                        <p:cTn dur="300"/>
                        <p:tgtEl>
                          <p:spTgt spid="79"/>
                        </p:tgtEl>
                      </p:cBhvr>
                    </p:animEffect>
                  </p:childTnLst>
                </p:cTn>
              </p:par>
            </p:tnLst>
          </p:tmpl>
        </p:tmplLst>
      </p:bldP>
      <p:bldP spid="77" grpId="0" build="p">
        <p:tmplLst>
          <p:tmpl lvl="1">
            <p:tnLst>
              <p:par>
                <p:cTn presetID="42" presetClass="entr" presetSubtype="0" fill="hold" nodeType="withEffect">
                  <p:stCondLst>
                    <p:cond delay="200"/>
                  </p:stCondLst>
                  <p:childTnLst>
                    <p:set>
                      <p:cBhvr>
                        <p:cTn dur="1" fill="hold">
                          <p:stCondLst>
                            <p:cond delay="0"/>
                          </p:stCondLst>
                        </p:cTn>
                        <p:tgtEl>
                          <p:spTgt spid="77"/>
                        </p:tgtEl>
                        <p:attrNameLst>
                          <p:attrName>style.visibility</p:attrName>
                        </p:attrNameLst>
                      </p:cBhvr>
                      <p:to>
                        <p:strVal val="visible"/>
                      </p:to>
                    </p:set>
                    <p:animEffect transition="in" filter="fade">
                      <p:cBhvr>
                        <p:cTn dur="400"/>
                        <p:tgtEl>
                          <p:spTgt spid="77"/>
                        </p:tgtEl>
                      </p:cBhvr>
                    </p:animEffect>
                    <p:anim calcmode="lin" valueType="num">
                      <p:cBhvr>
                        <p:cTn dur="400" fill="hold"/>
                        <p:tgtEl>
                          <p:spTgt spid="77"/>
                        </p:tgtEl>
                        <p:attrNameLst>
                          <p:attrName>ppt_x</p:attrName>
                        </p:attrNameLst>
                      </p:cBhvr>
                      <p:tavLst>
                        <p:tav tm="0">
                          <p:val>
                            <p:strVal val="#ppt_x"/>
                          </p:val>
                        </p:tav>
                        <p:tav tm="100000">
                          <p:val>
                            <p:strVal val="#ppt_x"/>
                          </p:val>
                        </p:tav>
                      </p:tavLst>
                    </p:anim>
                    <p:anim calcmode="lin" valueType="num">
                      <p:cBhvr>
                        <p:cTn dur="400" fill="hold"/>
                        <p:tgtEl>
                          <p:spTgt spid="77"/>
                        </p:tgtEl>
                        <p:attrNameLst>
                          <p:attrName>ppt_y</p:attrName>
                        </p:attrNameLst>
                      </p:cBhvr>
                      <p:tavLst>
                        <p:tav tm="0">
                          <p:val>
                            <p:strVal val="#ppt_y+.1"/>
                          </p:val>
                        </p:tav>
                        <p:tav tm="100000">
                          <p:val>
                            <p:strVal val="#ppt_y"/>
                          </p:val>
                        </p:tav>
                      </p:tavLst>
                    </p:anim>
                  </p:childTnLst>
                </p:cTn>
              </p:par>
            </p:tnLst>
          </p:tmpl>
        </p:tmplLst>
      </p:bldP>
      <p:bldP spid="78" grpId="0" build="p">
        <p:tmplLst>
          <p:tmpl lvl="1">
            <p:tnLst>
              <p:par>
                <p:cTn presetID="42" presetClass="entr" presetSubtype="0" fill="hold" nodeType="withEffect">
                  <p:stCondLst>
                    <p:cond delay="20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anim calcmode="lin" valueType="num">
                      <p:cBhvr>
                        <p:cTn dur="500" fill="hold"/>
                        <p:tgtEl>
                          <p:spTgt spid="78"/>
                        </p:tgtEl>
                        <p:attrNameLst>
                          <p:attrName>ppt_x</p:attrName>
                        </p:attrNameLst>
                      </p:cBhvr>
                      <p:tavLst>
                        <p:tav tm="0">
                          <p:val>
                            <p:strVal val="#ppt_x"/>
                          </p:val>
                        </p:tav>
                        <p:tav tm="100000">
                          <p:val>
                            <p:strVal val="#ppt_x"/>
                          </p:val>
                        </p:tav>
                      </p:tavLst>
                    </p:anim>
                    <p:anim calcmode="lin" valueType="num">
                      <p:cBhvr>
                        <p:cTn dur="500" fill="hold"/>
                        <p:tgtEl>
                          <p:spTgt spid="78"/>
                        </p:tgtEl>
                        <p:attrNameLst>
                          <p:attrName>ppt_y</p:attrName>
                        </p:attrNameLst>
                      </p:cBhvr>
                      <p:tavLst>
                        <p:tav tm="0">
                          <p:val>
                            <p:strVal val="#ppt_y+.1"/>
                          </p:val>
                        </p:tav>
                        <p:tav tm="100000">
                          <p:val>
                            <p:strVal val="#ppt_y"/>
                          </p:val>
                        </p:tav>
                      </p:tavLst>
                    </p:anim>
                  </p:childTnLst>
                </p:cTn>
              </p:par>
            </p:tnLst>
          </p:tmpl>
        </p:tmplLst>
      </p:bldP>
      <p:bldP spid="31" grpId="0" build="p">
        <p:tmplLst>
          <p:tmpl lvl="1">
            <p:tnLst>
              <p:par>
                <p:cTn presetID="10" presetClass="entr" presetSubtype="0" fill="hold" nodeType="withEffect">
                  <p:stCondLst>
                    <p:cond delay="80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p:bldP spid="33" grpId="0" animBg="1"/>
      <p:bldP spid="34" grpId="0" build="p">
        <p:tmplLst>
          <p:tmpl lvl="1">
            <p:tnLst>
              <p:par>
                <p:cTn presetID="53" presetClass="entr" presetSubtype="16"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 calcmode="lin" valueType="num">
                      <p:cBhvr>
                        <p:cTn dur="300" fill="hold"/>
                        <p:tgtEl>
                          <p:spTgt spid="34"/>
                        </p:tgtEl>
                        <p:attrNameLst>
                          <p:attrName>ppt_w</p:attrName>
                        </p:attrNameLst>
                      </p:cBhvr>
                      <p:tavLst>
                        <p:tav tm="0">
                          <p:val>
                            <p:fltVal val="0"/>
                          </p:val>
                        </p:tav>
                        <p:tav tm="100000">
                          <p:val>
                            <p:strVal val="#ppt_w"/>
                          </p:val>
                        </p:tav>
                      </p:tavLst>
                    </p:anim>
                    <p:anim calcmode="lin" valueType="num">
                      <p:cBhvr>
                        <p:cTn dur="300" fill="hold"/>
                        <p:tgtEl>
                          <p:spTgt spid="34"/>
                        </p:tgtEl>
                        <p:attrNameLst>
                          <p:attrName>ppt_h</p:attrName>
                        </p:attrNameLst>
                      </p:cBhvr>
                      <p:tavLst>
                        <p:tav tm="0">
                          <p:val>
                            <p:fltVal val="0"/>
                          </p:val>
                        </p:tav>
                        <p:tav tm="100000">
                          <p:val>
                            <p:strVal val="#ppt_h"/>
                          </p:val>
                        </p:tav>
                      </p:tavLst>
                    </p:anim>
                    <p:animEffect transition="in" filter="fade">
                      <p:cBhvr>
                        <p:cTn dur="300"/>
                        <p:tgtEl>
                          <p:spTgt spid="34"/>
                        </p:tgtEl>
                      </p:cBhvr>
                    </p:animEffect>
                  </p:childTnLst>
                </p:cTn>
              </p:par>
            </p:tnLst>
          </p:tmpl>
        </p:tmplLst>
      </p:bldP>
      <p:bldP spid="35" grpId="0" build="p">
        <p:tmplLst>
          <p:tmpl lvl="1">
            <p:tnLst>
              <p:par>
                <p:cTn presetID="42" presetClass="entr" presetSubtype="0"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Effect transition="in" filter="fade">
                      <p:cBhvr>
                        <p:cTn dur="400"/>
                        <p:tgtEl>
                          <p:spTgt spid="35"/>
                        </p:tgtEl>
                      </p:cBhvr>
                    </p:animEffect>
                    <p:anim calcmode="lin" valueType="num">
                      <p:cBhvr>
                        <p:cTn dur="400" fill="hold"/>
                        <p:tgtEl>
                          <p:spTgt spid="35"/>
                        </p:tgtEl>
                        <p:attrNameLst>
                          <p:attrName>ppt_x</p:attrName>
                        </p:attrNameLst>
                      </p:cBhvr>
                      <p:tavLst>
                        <p:tav tm="0">
                          <p:val>
                            <p:strVal val="#ppt_x"/>
                          </p:val>
                        </p:tav>
                        <p:tav tm="100000">
                          <p:val>
                            <p:strVal val="#ppt_x"/>
                          </p:val>
                        </p:tav>
                      </p:tavLst>
                    </p:anim>
                    <p:anim calcmode="lin" valueType="num">
                      <p:cBhvr>
                        <p:cTn dur="400" fill="hold"/>
                        <p:tgtEl>
                          <p:spTgt spid="35"/>
                        </p:tgtEl>
                        <p:attrNameLst>
                          <p:attrName>ppt_y</p:attrName>
                        </p:attrNameLst>
                      </p:cBhvr>
                      <p:tavLst>
                        <p:tav tm="0">
                          <p:val>
                            <p:strVal val="#ppt_y+.1"/>
                          </p:val>
                        </p:tav>
                        <p:tav tm="100000">
                          <p:val>
                            <p:strVal val="#ppt_y"/>
                          </p:val>
                        </p:tav>
                      </p:tavLst>
                    </p:anim>
                  </p:childTnLst>
                </p:cTn>
              </p:par>
            </p:tnLst>
          </p:tmpl>
        </p:tmplLst>
      </p:bldP>
      <p:bldP spid="36" grpId="0" build="p">
        <p:tmplLst>
          <p:tmpl lvl="1">
            <p:tnLst>
              <p:par>
                <p:cTn presetID="42" presetClass="entr" presetSubtype="0"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anim calcmode="lin" valueType="num">
                      <p:cBhvr>
                        <p:cTn dur="500" fill="hold"/>
                        <p:tgtEl>
                          <p:spTgt spid="36"/>
                        </p:tgtEl>
                        <p:attrNameLst>
                          <p:attrName>ppt_x</p:attrName>
                        </p:attrNameLst>
                      </p:cBhvr>
                      <p:tavLst>
                        <p:tav tm="0">
                          <p:val>
                            <p:strVal val="#ppt_x"/>
                          </p:val>
                        </p:tav>
                        <p:tav tm="100000">
                          <p:val>
                            <p:strVal val="#ppt_x"/>
                          </p:val>
                        </p:tav>
                      </p:tavLst>
                    </p:anim>
                    <p:anim calcmode="lin" valueType="num">
                      <p:cBhvr>
                        <p:cTn dur="500" fill="hold"/>
                        <p:tgtEl>
                          <p:spTgt spid="36"/>
                        </p:tgtEl>
                        <p:attrNameLst>
                          <p:attrName>ppt_y</p:attrName>
                        </p:attrNameLst>
                      </p:cBhvr>
                      <p:tavLst>
                        <p:tav tm="0">
                          <p:val>
                            <p:strVal val="#ppt_y+.1"/>
                          </p:val>
                        </p:tav>
                        <p:tav tm="100000">
                          <p:val>
                            <p:strVal val="#ppt_y"/>
                          </p:val>
                        </p:tav>
                      </p:tavLst>
                    </p:anim>
                  </p:childTnLst>
                </p:cTn>
              </p:par>
            </p:tnLst>
          </p:tmpl>
        </p:tmplLst>
      </p:bldP>
      <p:bldP spid="37" grpId="0" build="p">
        <p:tmplLst>
          <p:tmpl lvl="1">
            <p:tnLst>
              <p:par>
                <p:cTn presetID="10" presetClass="entr" presetSubtype="0" fill="hold" nodeType="withEffect">
                  <p:stCondLst>
                    <p:cond delay="80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p:bldP spid="39" grpId="0" animBg="1"/>
      <p:bldP spid="40" grpId="0" build="p">
        <p:tmplLst>
          <p:tmpl lvl="1">
            <p:tnLst>
              <p:par>
                <p:cTn presetID="53" presetClass="entr" presetSubtype="16"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 calcmode="lin" valueType="num">
                      <p:cBhvr>
                        <p:cTn dur="300" fill="hold"/>
                        <p:tgtEl>
                          <p:spTgt spid="40"/>
                        </p:tgtEl>
                        <p:attrNameLst>
                          <p:attrName>ppt_w</p:attrName>
                        </p:attrNameLst>
                      </p:cBhvr>
                      <p:tavLst>
                        <p:tav tm="0">
                          <p:val>
                            <p:fltVal val="0"/>
                          </p:val>
                        </p:tav>
                        <p:tav tm="100000">
                          <p:val>
                            <p:strVal val="#ppt_w"/>
                          </p:val>
                        </p:tav>
                      </p:tavLst>
                    </p:anim>
                    <p:anim calcmode="lin" valueType="num">
                      <p:cBhvr>
                        <p:cTn dur="300" fill="hold"/>
                        <p:tgtEl>
                          <p:spTgt spid="40"/>
                        </p:tgtEl>
                        <p:attrNameLst>
                          <p:attrName>ppt_h</p:attrName>
                        </p:attrNameLst>
                      </p:cBhvr>
                      <p:tavLst>
                        <p:tav tm="0">
                          <p:val>
                            <p:fltVal val="0"/>
                          </p:val>
                        </p:tav>
                        <p:tav tm="100000">
                          <p:val>
                            <p:strVal val="#ppt_h"/>
                          </p:val>
                        </p:tav>
                      </p:tavLst>
                    </p:anim>
                    <p:animEffect transition="in" filter="fade">
                      <p:cBhvr>
                        <p:cTn dur="300"/>
                        <p:tgtEl>
                          <p:spTgt spid="40"/>
                        </p:tgtEl>
                      </p:cBhvr>
                    </p:animEffect>
                  </p:childTnLst>
                </p:cTn>
              </p:par>
            </p:tnLst>
          </p:tmpl>
        </p:tmplLst>
      </p:bldP>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400"/>
                        <p:tgtEl>
                          <p:spTgt spid="41"/>
                        </p:tgtEl>
                      </p:cBhvr>
                    </p:animEffect>
                    <p:anim calcmode="lin" valueType="num">
                      <p:cBhvr>
                        <p:cTn dur="400" fill="hold"/>
                        <p:tgtEl>
                          <p:spTgt spid="41"/>
                        </p:tgtEl>
                        <p:attrNameLst>
                          <p:attrName>ppt_x</p:attrName>
                        </p:attrNameLst>
                      </p:cBhvr>
                      <p:tavLst>
                        <p:tav tm="0">
                          <p:val>
                            <p:strVal val="#ppt_x"/>
                          </p:val>
                        </p:tav>
                        <p:tav tm="100000">
                          <p:val>
                            <p:strVal val="#ppt_x"/>
                          </p:val>
                        </p:tav>
                      </p:tavLst>
                    </p:anim>
                    <p:anim calcmode="lin" valueType="num">
                      <p:cBhvr>
                        <p:cTn dur="400" fill="hold"/>
                        <p:tgtEl>
                          <p:spTgt spid="41"/>
                        </p:tgtEl>
                        <p:attrNameLst>
                          <p:attrName>ppt_y</p:attrName>
                        </p:attrNameLst>
                      </p:cBhvr>
                      <p:tavLst>
                        <p:tav tm="0">
                          <p:val>
                            <p:strVal val="#ppt_y+.1"/>
                          </p:val>
                        </p:tav>
                        <p:tav tm="100000">
                          <p:val>
                            <p:strVal val="#ppt_y"/>
                          </p:val>
                        </p:tav>
                      </p:tavLst>
                    </p:anim>
                  </p:childTnLst>
                </p:cTn>
              </p:par>
            </p:tnLst>
          </p:tmpl>
        </p:tmplLst>
      </p:bldP>
      <p:bldP spid="42" grpId="0" build="p">
        <p:tmplLst>
          <p:tmpl lvl="1">
            <p:tnLst>
              <p:par>
                <p:cTn presetID="42" presetClass="entr" presetSubtype="0"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anim calcmode="lin" valueType="num">
                      <p:cBhvr>
                        <p:cTn dur="500" fill="hold"/>
                        <p:tgtEl>
                          <p:spTgt spid="42"/>
                        </p:tgtEl>
                        <p:attrNameLst>
                          <p:attrName>ppt_x</p:attrName>
                        </p:attrNameLst>
                      </p:cBhvr>
                      <p:tavLst>
                        <p:tav tm="0">
                          <p:val>
                            <p:strVal val="#ppt_x"/>
                          </p:val>
                        </p:tav>
                        <p:tav tm="100000">
                          <p:val>
                            <p:strVal val="#ppt_x"/>
                          </p:val>
                        </p:tav>
                      </p:tavLst>
                    </p:anim>
                    <p:anim calcmode="lin" valueType="num">
                      <p:cBhvr>
                        <p:cTn dur="500" fill="hold"/>
                        <p:tgtEl>
                          <p:spTgt spid="42"/>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hree images with results">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6" name="Text Placeholder 2"/>
          <p:cNvSpPr>
            <a:spLocks noGrp="1"/>
          </p:cNvSpPr>
          <p:nvPr>
            <p:ph type="body" sz="quarter" idx="64" hasCustomPrompt="1"/>
          </p:nvPr>
        </p:nvSpPr>
        <p:spPr>
          <a:xfrm>
            <a:off x="603251" y="5442591"/>
            <a:ext cx="3525147"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grpSp>
        <p:nvGrpSpPr>
          <p:cNvPr id="22" name="Group 21"/>
          <p:cNvGrpSpPr/>
          <p:nvPr userDrawn="1"/>
        </p:nvGrpSpPr>
        <p:grpSpPr>
          <a:xfrm>
            <a:off x="101309" y="385540"/>
            <a:ext cx="383999" cy="342172"/>
            <a:chOff x="5270500" y="1460500"/>
            <a:chExt cx="1701800" cy="2705100"/>
          </a:xfrm>
        </p:grpSpPr>
        <p:sp>
          <p:nvSpPr>
            <p:cNvPr id="23" name="Rounded Rectangle 2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2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25"/>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79" name="Text Placeholder 7"/>
          <p:cNvSpPr>
            <a:spLocks noGrp="1"/>
          </p:cNvSpPr>
          <p:nvPr>
            <p:ph type="body" sz="quarter" idx="39" hasCustomPrompt="1"/>
          </p:nvPr>
        </p:nvSpPr>
        <p:spPr>
          <a:xfrm>
            <a:off x="868539" y="481584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FontAwesome"/>
                <a:cs typeface="FontAwesome"/>
              </a:defRPr>
            </a:lvl1pPr>
          </a:lstStyle>
          <a:p>
            <a:pPr lvl="0"/>
            <a:r>
              <a:rPr lang="es-ES_tradnl" dirty="0" err="1" smtClean="0"/>
              <a:t>ico</a:t>
            </a:r>
            <a:endParaRPr lang="es-ES_tradnl" dirty="0" smtClean="0"/>
          </a:p>
        </p:txBody>
      </p:sp>
      <p:sp>
        <p:nvSpPr>
          <p:cNvPr id="77" name="Text Placeholder 7"/>
          <p:cNvSpPr>
            <a:spLocks noGrp="1"/>
          </p:cNvSpPr>
          <p:nvPr>
            <p:ph type="body" sz="quarter" idx="18" hasCustomPrompt="1"/>
          </p:nvPr>
        </p:nvSpPr>
        <p:spPr>
          <a:xfrm>
            <a:off x="1567748" y="479942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RESULT 1</a:t>
            </a:r>
          </a:p>
        </p:txBody>
      </p:sp>
      <p:sp>
        <p:nvSpPr>
          <p:cNvPr id="78" name="Text Placeholder 7"/>
          <p:cNvSpPr>
            <a:spLocks noGrp="1"/>
          </p:cNvSpPr>
          <p:nvPr>
            <p:ph type="body" sz="quarter" idx="65" hasCustomPrompt="1"/>
          </p:nvPr>
        </p:nvSpPr>
        <p:spPr>
          <a:xfrm>
            <a:off x="1567748" y="517421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1" name="Text Placeholder 2"/>
          <p:cNvSpPr>
            <a:spLocks noGrp="1"/>
          </p:cNvSpPr>
          <p:nvPr>
            <p:ph type="body" sz="quarter" idx="66" hasCustomPrompt="1"/>
          </p:nvPr>
        </p:nvSpPr>
        <p:spPr>
          <a:xfrm>
            <a:off x="4345517" y="5442591"/>
            <a:ext cx="3525147"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4" name="Text Placeholder 7"/>
          <p:cNvSpPr>
            <a:spLocks noGrp="1"/>
          </p:cNvSpPr>
          <p:nvPr>
            <p:ph type="body" sz="quarter" idx="68" hasCustomPrompt="1"/>
          </p:nvPr>
        </p:nvSpPr>
        <p:spPr>
          <a:xfrm>
            <a:off x="4610805" y="481584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FontAwesome"/>
                <a:cs typeface="FontAwesome"/>
              </a:defRPr>
            </a:lvl1pPr>
          </a:lstStyle>
          <a:p>
            <a:pPr lvl="0"/>
            <a:r>
              <a:rPr lang="es-ES_tradnl" dirty="0" err="1" smtClean="0"/>
              <a:t>ico</a:t>
            </a:r>
            <a:endParaRPr lang="es-ES_tradnl" dirty="0" smtClean="0"/>
          </a:p>
        </p:txBody>
      </p:sp>
      <p:sp>
        <p:nvSpPr>
          <p:cNvPr id="35" name="Text Placeholder 7"/>
          <p:cNvSpPr>
            <a:spLocks noGrp="1"/>
          </p:cNvSpPr>
          <p:nvPr>
            <p:ph type="body" sz="quarter" idx="69" hasCustomPrompt="1"/>
          </p:nvPr>
        </p:nvSpPr>
        <p:spPr>
          <a:xfrm>
            <a:off x="5310014" y="479942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RESULT 1</a:t>
            </a:r>
          </a:p>
        </p:txBody>
      </p:sp>
      <p:sp>
        <p:nvSpPr>
          <p:cNvPr id="36" name="Text Placeholder 7"/>
          <p:cNvSpPr>
            <a:spLocks noGrp="1"/>
          </p:cNvSpPr>
          <p:nvPr>
            <p:ph type="body" sz="quarter" idx="70" hasCustomPrompt="1"/>
          </p:nvPr>
        </p:nvSpPr>
        <p:spPr>
          <a:xfrm>
            <a:off x="5310014" y="517421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7" name="Text Placeholder 2"/>
          <p:cNvSpPr>
            <a:spLocks noGrp="1"/>
          </p:cNvSpPr>
          <p:nvPr>
            <p:ph type="body" sz="quarter" idx="71" hasCustomPrompt="1"/>
          </p:nvPr>
        </p:nvSpPr>
        <p:spPr>
          <a:xfrm>
            <a:off x="8050904" y="5442591"/>
            <a:ext cx="3525147"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40" name="Text Placeholder 7"/>
          <p:cNvSpPr>
            <a:spLocks noGrp="1"/>
          </p:cNvSpPr>
          <p:nvPr>
            <p:ph type="body" sz="quarter" idx="73" hasCustomPrompt="1"/>
          </p:nvPr>
        </p:nvSpPr>
        <p:spPr>
          <a:xfrm>
            <a:off x="8327069" y="481584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FontAwesome"/>
                <a:cs typeface="FontAwesome"/>
              </a:defRPr>
            </a:lvl1pPr>
          </a:lstStyle>
          <a:p>
            <a:pPr lvl="0"/>
            <a:r>
              <a:rPr lang="es-ES_tradnl" dirty="0" err="1" smtClean="0"/>
              <a:t>ico</a:t>
            </a:r>
            <a:endParaRPr lang="es-ES_tradnl" dirty="0" smtClean="0"/>
          </a:p>
        </p:txBody>
      </p:sp>
      <p:sp>
        <p:nvSpPr>
          <p:cNvPr id="41" name="Text Placeholder 7"/>
          <p:cNvSpPr>
            <a:spLocks noGrp="1"/>
          </p:cNvSpPr>
          <p:nvPr>
            <p:ph type="body" sz="quarter" idx="74" hasCustomPrompt="1"/>
          </p:nvPr>
        </p:nvSpPr>
        <p:spPr>
          <a:xfrm>
            <a:off x="9026279" y="479942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RESULT 1</a:t>
            </a:r>
          </a:p>
        </p:txBody>
      </p:sp>
      <p:sp>
        <p:nvSpPr>
          <p:cNvPr id="42" name="Text Placeholder 7"/>
          <p:cNvSpPr>
            <a:spLocks noGrp="1"/>
          </p:cNvSpPr>
          <p:nvPr>
            <p:ph type="body" sz="quarter" idx="75" hasCustomPrompt="1"/>
          </p:nvPr>
        </p:nvSpPr>
        <p:spPr>
          <a:xfrm>
            <a:off x="9026279" y="517421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8" name="Picture Placeholder 2"/>
          <p:cNvSpPr>
            <a:spLocks noGrp="1" noChangeAspect="1"/>
          </p:cNvSpPr>
          <p:nvPr>
            <p:ph type="pic" sz="quarter" idx="17"/>
          </p:nvPr>
        </p:nvSpPr>
        <p:spPr>
          <a:xfrm>
            <a:off x="603251" y="1303484"/>
            <a:ext cx="3525147" cy="3172632"/>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0" name="Picture Placeholder 2"/>
          <p:cNvSpPr>
            <a:spLocks noGrp="1" noChangeAspect="1"/>
          </p:cNvSpPr>
          <p:nvPr>
            <p:ph type="pic" sz="quarter" idx="76"/>
          </p:nvPr>
        </p:nvSpPr>
        <p:spPr>
          <a:xfrm>
            <a:off x="4345517" y="1303484"/>
            <a:ext cx="3525147" cy="3172632"/>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43" name="Picture Placeholder 2"/>
          <p:cNvSpPr>
            <a:spLocks noGrp="1" noChangeAspect="1"/>
          </p:cNvSpPr>
          <p:nvPr>
            <p:ph type="pic" sz="quarter" idx="77"/>
          </p:nvPr>
        </p:nvSpPr>
        <p:spPr>
          <a:xfrm>
            <a:off x="8050904" y="1303484"/>
            <a:ext cx="3525147" cy="3172632"/>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Tree>
    <p:extLst>
      <p:ext uri="{BB962C8B-B14F-4D97-AF65-F5344CB8AC3E}">
        <p14:creationId xmlns:p14="http://schemas.microsoft.com/office/powerpoint/2010/main" val="3977097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76">
                                            <p:txEl>
                                              <p:pRg st="0" end="0"/>
                                            </p:txEl>
                                          </p:spTgt>
                                        </p:tgtEl>
                                        <p:attrNameLst>
                                          <p:attrName>style.visibility</p:attrName>
                                        </p:attrNameLst>
                                      </p:cBhvr>
                                      <p:to>
                                        <p:strVal val="visible"/>
                                      </p:to>
                                    </p:set>
                                    <p:animEffect transition="in" filter="fade">
                                      <p:cBhvr>
                                        <p:cTn id="20" dur="500"/>
                                        <p:tgtEl>
                                          <p:spTgt spid="76">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77">
                                            <p:txEl>
                                              <p:pRg st="0" end="0"/>
                                            </p:txEl>
                                          </p:spTgt>
                                        </p:tgtEl>
                                        <p:attrNameLst>
                                          <p:attrName>style.visibility</p:attrName>
                                        </p:attrNameLst>
                                      </p:cBhvr>
                                      <p:to>
                                        <p:strVal val="visible"/>
                                      </p:to>
                                    </p:set>
                                    <p:animEffect transition="in" filter="fade">
                                      <p:cBhvr>
                                        <p:cTn id="23" dur="400"/>
                                        <p:tgtEl>
                                          <p:spTgt spid="77">
                                            <p:txEl>
                                              <p:pRg st="0" end="0"/>
                                            </p:txEl>
                                          </p:spTgt>
                                        </p:tgtEl>
                                      </p:cBhvr>
                                    </p:animEffect>
                                    <p:anim calcmode="lin" valueType="num">
                                      <p:cBhvr>
                                        <p:cTn id="24" dur="400" fill="hold"/>
                                        <p:tgtEl>
                                          <p:spTgt spid="77">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77">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78">
                                            <p:txEl>
                                              <p:pRg st="0" end="0"/>
                                            </p:txEl>
                                          </p:spTgt>
                                        </p:tgtEl>
                                        <p:attrNameLst>
                                          <p:attrName>style.visibility</p:attrName>
                                        </p:attrNameLst>
                                      </p:cBhvr>
                                      <p:to>
                                        <p:strVal val="visible"/>
                                      </p:to>
                                    </p:set>
                                    <p:animEffect transition="in" filter="fade">
                                      <p:cBhvr>
                                        <p:cTn id="28" dur="500"/>
                                        <p:tgtEl>
                                          <p:spTgt spid="78">
                                            <p:txEl>
                                              <p:pRg st="0" end="0"/>
                                            </p:txEl>
                                          </p:spTgt>
                                        </p:tgtEl>
                                      </p:cBhvr>
                                    </p:animEffect>
                                    <p:anim calcmode="lin" valueType="num">
                                      <p:cBhvr>
                                        <p:cTn id="29"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78">
                                            <p:txEl>
                                              <p:pRg st="0" end="0"/>
                                            </p:txEl>
                                          </p:spTgt>
                                        </p:tgtEl>
                                        <p:attrNameLst>
                                          <p:attrName>ppt_y</p:attrName>
                                        </p:attrNameLst>
                                      </p:cBhvr>
                                      <p:tavLst>
                                        <p:tav tm="0">
                                          <p:val>
                                            <p:strVal val="#ppt_y+.1"/>
                                          </p:val>
                                        </p:tav>
                                        <p:tav tm="100000">
                                          <p:val>
                                            <p:strVal val="#ppt_y"/>
                                          </p:val>
                                        </p:tav>
                                      </p:tavLst>
                                    </p:anim>
                                  </p:childTnLst>
                                </p:cTn>
                              </p:par>
                            </p:childTnLst>
                          </p:cTn>
                        </p:par>
                        <p:par>
                          <p:cTn id="31" fill="hold">
                            <p:stCondLst>
                              <p:cond delay="500"/>
                            </p:stCondLst>
                            <p:childTnLst>
                              <p:par>
                                <p:cTn id="32" presetID="53" presetClass="entr" presetSubtype="16" fill="hold" grpId="0" nodeType="afterEffect">
                                  <p:stCondLst>
                                    <p:cond delay="0"/>
                                  </p:stCondLst>
                                  <p:childTnLst>
                                    <p:set>
                                      <p:cBhvr>
                                        <p:cTn id="33" dur="1" fill="hold">
                                          <p:stCondLst>
                                            <p:cond delay="0"/>
                                          </p:stCondLst>
                                        </p:cTn>
                                        <p:tgtEl>
                                          <p:spTgt spid="79">
                                            <p:txEl>
                                              <p:pRg st="0" end="0"/>
                                            </p:txEl>
                                          </p:spTgt>
                                        </p:tgtEl>
                                        <p:attrNameLst>
                                          <p:attrName>style.visibility</p:attrName>
                                        </p:attrNameLst>
                                      </p:cBhvr>
                                      <p:to>
                                        <p:strVal val="visible"/>
                                      </p:to>
                                    </p:set>
                                    <p:anim calcmode="lin" valueType="num">
                                      <p:cBhvr>
                                        <p:cTn id="34" dur="300" fill="hold"/>
                                        <p:tgtEl>
                                          <p:spTgt spid="79">
                                            <p:txEl>
                                              <p:pRg st="0" end="0"/>
                                            </p:txEl>
                                          </p:spTgt>
                                        </p:tgtEl>
                                        <p:attrNameLst>
                                          <p:attrName>ppt_w</p:attrName>
                                        </p:attrNameLst>
                                      </p:cBhvr>
                                      <p:tavLst>
                                        <p:tav tm="0">
                                          <p:val>
                                            <p:fltVal val="0"/>
                                          </p:val>
                                        </p:tav>
                                        <p:tav tm="100000">
                                          <p:val>
                                            <p:strVal val="#ppt_w"/>
                                          </p:val>
                                        </p:tav>
                                      </p:tavLst>
                                    </p:anim>
                                    <p:anim calcmode="lin" valueType="num">
                                      <p:cBhvr>
                                        <p:cTn id="35" dur="300" fill="hold"/>
                                        <p:tgtEl>
                                          <p:spTgt spid="79">
                                            <p:txEl>
                                              <p:pRg st="0" end="0"/>
                                            </p:txEl>
                                          </p:spTgt>
                                        </p:tgtEl>
                                        <p:attrNameLst>
                                          <p:attrName>ppt_h</p:attrName>
                                        </p:attrNameLst>
                                      </p:cBhvr>
                                      <p:tavLst>
                                        <p:tav tm="0">
                                          <p:val>
                                            <p:fltVal val="0"/>
                                          </p:val>
                                        </p:tav>
                                        <p:tav tm="100000">
                                          <p:val>
                                            <p:strVal val="#ppt_h"/>
                                          </p:val>
                                        </p:tav>
                                      </p:tavLst>
                                    </p:anim>
                                    <p:animEffect transition="in" filter="fade">
                                      <p:cBhvr>
                                        <p:cTn id="36" dur="300"/>
                                        <p:tgtEl>
                                          <p:spTgt spid="79">
                                            <p:txEl>
                                              <p:pRg st="0" end="0"/>
                                            </p:txEl>
                                          </p:spTgt>
                                        </p:tgtEl>
                                      </p:cBhvr>
                                    </p:animEffect>
                                  </p:childTnLst>
                                </p:cTn>
                              </p:par>
                              <p:par>
                                <p:cTn id="37" presetID="10" presetClass="entr" presetSubtype="0" fill="hold" grpId="0" nodeType="withEffect">
                                  <p:stCondLst>
                                    <p:cond delay="800"/>
                                  </p:stCondLst>
                                  <p:childTnLst>
                                    <p:set>
                                      <p:cBhvr>
                                        <p:cTn id="38" dur="1" fill="hold">
                                          <p:stCondLst>
                                            <p:cond delay="0"/>
                                          </p:stCondLst>
                                        </p:cTn>
                                        <p:tgtEl>
                                          <p:spTgt spid="31">
                                            <p:txEl>
                                              <p:pRg st="0" end="0"/>
                                            </p:txEl>
                                          </p:spTgt>
                                        </p:tgtEl>
                                        <p:attrNameLst>
                                          <p:attrName>style.visibility</p:attrName>
                                        </p:attrNameLst>
                                      </p:cBhvr>
                                      <p:to>
                                        <p:strVal val="visible"/>
                                      </p:to>
                                    </p:set>
                                    <p:animEffect transition="in" filter="fade">
                                      <p:cBhvr>
                                        <p:cTn id="39" dur="500"/>
                                        <p:tgtEl>
                                          <p:spTgt spid="31">
                                            <p:txEl>
                                              <p:pRg st="0" end="0"/>
                                            </p:txEl>
                                          </p:spTgt>
                                        </p:tgtEl>
                                      </p:cBhvr>
                                    </p:animEffect>
                                  </p:childTnLst>
                                </p:cTn>
                              </p:par>
                              <p:par>
                                <p:cTn id="40" presetID="42" presetClass="entr" presetSubtype="0" fill="hold" grpId="0" nodeType="withEffect">
                                  <p:stCondLst>
                                    <p:cond delay="200"/>
                                  </p:stCondLst>
                                  <p:childTnLst>
                                    <p:set>
                                      <p:cBhvr>
                                        <p:cTn id="41" dur="1" fill="hold">
                                          <p:stCondLst>
                                            <p:cond delay="0"/>
                                          </p:stCondLst>
                                        </p:cTn>
                                        <p:tgtEl>
                                          <p:spTgt spid="35">
                                            <p:txEl>
                                              <p:pRg st="0" end="0"/>
                                            </p:txEl>
                                          </p:spTgt>
                                        </p:tgtEl>
                                        <p:attrNameLst>
                                          <p:attrName>style.visibility</p:attrName>
                                        </p:attrNameLst>
                                      </p:cBhvr>
                                      <p:to>
                                        <p:strVal val="visible"/>
                                      </p:to>
                                    </p:set>
                                    <p:animEffect transition="in" filter="fade">
                                      <p:cBhvr>
                                        <p:cTn id="42" dur="400"/>
                                        <p:tgtEl>
                                          <p:spTgt spid="35">
                                            <p:txEl>
                                              <p:pRg st="0" end="0"/>
                                            </p:txEl>
                                          </p:spTgt>
                                        </p:tgtEl>
                                      </p:cBhvr>
                                    </p:animEffect>
                                    <p:anim calcmode="lin" valueType="num">
                                      <p:cBhvr>
                                        <p:cTn id="43" dur="4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44" dur="400" fill="hold"/>
                                        <p:tgtEl>
                                          <p:spTgt spid="35">
                                            <p:txEl>
                                              <p:pRg st="0" end="0"/>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200"/>
                                  </p:stCondLst>
                                  <p:childTnLst>
                                    <p:set>
                                      <p:cBhvr>
                                        <p:cTn id="46" dur="1" fill="hold">
                                          <p:stCondLst>
                                            <p:cond delay="0"/>
                                          </p:stCondLst>
                                        </p:cTn>
                                        <p:tgtEl>
                                          <p:spTgt spid="36">
                                            <p:txEl>
                                              <p:pRg st="0" end="0"/>
                                            </p:txEl>
                                          </p:spTgt>
                                        </p:tgtEl>
                                        <p:attrNameLst>
                                          <p:attrName>style.visibility</p:attrName>
                                        </p:attrNameLst>
                                      </p:cBhvr>
                                      <p:to>
                                        <p:strVal val="visible"/>
                                      </p:to>
                                    </p:set>
                                    <p:animEffect transition="in" filter="fade">
                                      <p:cBhvr>
                                        <p:cTn id="47" dur="500"/>
                                        <p:tgtEl>
                                          <p:spTgt spid="36">
                                            <p:txEl>
                                              <p:pRg st="0" end="0"/>
                                            </p:txEl>
                                          </p:spTgt>
                                        </p:tgtEl>
                                      </p:cBhvr>
                                    </p:animEffect>
                                    <p:anim calcmode="lin" valueType="num">
                                      <p:cBhvr>
                                        <p:cTn id="48"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49" dur="500" fill="hold"/>
                                        <p:tgtEl>
                                          <p:spTgt spid="36">
                                            <p:txEl>
                                              <p:pRg st="0" end="0"/>
                                            </p:txEl>
                                          </p:spTgt>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53" presetClass="entr" presetSubtype="16" fill="hold" grpId="0" nodeType="afterEffect">
                                  <p:stCondLst>
                                    <p:cond delay="0"/>
                                  </p:stCondLst>
                                  <p:childTnLst>
                                    <p:set>
                                      <p:cBhvr>
                                        <p:cTn id="52" dur="1" fill="hold">
                                          <p:stCondLst>
                                            <p:cond delay="0"/>
                                          </p:stCondLst>
                                        </p:cTn>
                                        <p:tgtEl>
                                          <p:spTgt spid="34">
                                            <p:txEl>
                                              <p:pRg st="0" end="0"/>
                                            </p:txEl>
                                          </p:spTgt>
                                        </p:tgtEl>
                                        <p:attrNameLst>
                                          <p:attrName>style.visibility</p:attrName>
                                        </p:attrNameLst>
                                      </p:cBhvr>
                                      <p:to>
                                        <p:strVal val="visible"/>
                                      </p:to>
                                    </p:set>
                                    <p:anim calcmode="lin" valueType="num">
                                      <p:cBhvr>
                                        <p:cTn id="53" dur="3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54" dur="3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55" dur="300"/>
                                        <p:tgtEl>
                                          <p:spTgt spid="34">
                                            <p:txEl>
                                              <p:pRg st="0" end="0"/>
                                            </p:txEl>
                                          </p:spTgt>
                                        </p:tgtEl>
                                      </p:cBhvr>
                                    </p:animEffect>
                                  </p:childTnLst>
                                </p:cTn>
                              </p:par>
                              <p:par>
                                <p:cTn id="56" presetID="10" presetClass="entr" presetSubtype="0" fill="hold" grpId="0" nodeType="withEffect">
                                  <p:stCondLst>
                                    <p:cond delay="800"/>
                                  </p:stCondLst>
                                  <p:childTnLst>
                                    <p:set>
                                      <p:cBhvr>
                                        <p:cTn id="57" dur="1" fill="hold">
                                          <p:stCondLst>
                                            <p:cond delay="0"/>
                                          </p:stCondLst>
                                        </p:cTn>
                                        <p:tgtEl>
                                          <p:spTgt spid="37">
                                            <p:txEl>
                                              <p:pRg st="0" end="0"/>
                                            </p:txEl>
                                          </p:spTgt>
                                        </p:tgtEl>
                                        <p:attrNameLst>
                                          <p:attrName>style.visibility</p:attrName>
                                        </p:attrNameLst>
                                      </p:cBhvr>
                                      <p:to>
                                        <p:strVal val="visible"/>
                                      </p:to>
                                    </p:set>
                                    <p:animEffect transition="in" filter="fade">
                                      <p:cBhvr>
                                        <p:cTn id="58" dur="500"/>
                                        <p:tgtEl>
                                          <p:spTgt spid="37">
                                            <p:txEl>
                                              <p:pRg st="0" end="0"/>
                                            </p:txEl>
                                          </p:spTgt>
                                        </p:tgtEl>
                                      </p:cBhvr>
                                    </p:animEffect>
                                  </p:childTnLst>
                                </p:cTn>
                              </p:par>
                              <p:par>
                                <p:cTn id="59" presetID="42" presetClass="entr" presetSubtype="0" fill="hold" grpId="0" nodeType="withEffect">
                                  <p:stCondLst>
                                    <p:cond delay="200"/>
                                  </p:stCondLst>
                                  <p:childTnLst>
                                    <p:set>
                                      <p:cBhvr>
                                        <p:cTn id="60" dur="1" fill="hold">
                                          <p:stCondLst>
                                            <p:cond delay="0"/>
                                          </p:stCondLst>
                                        </p:cTn>
                                        <p:tgtEl>
                                          <p:spTgt spid="41">
                                            <p:txEl>
                                              <p:pRg st="0" end="0"/>
                                            </p:txEl>
                                          </p:spTgt>
                                        </p:tgtEl>
                                        <p:attrNameLst>
                                          <p:attrName>style.visibility</p:attrName>
                                        </p:attrNameLst>
                                      </p:cBhvr>
                                      <p:to>
                                        <p:strVal val="visible"/>
                                      </p:to>
                                    </p:set>
                                    <p:animEffect transition="in" filter="fade">
                                      <p:cBhvr>
                                        <p:cTn id="61" dur="400"/>
                                        <p:tgtEl>
                                          <p:spTgt spid="41">
                                            <p:txEl>
                                              <p:pRg st="0" end="0"/>
                                            </p:txEl>
                                          </p:spTgt>
                                        </p:tgtEl>
                                      </p:cBhvr>
                                    </p:animEffect>
                                    <p:anim calcmode="lin" valueType="num">
                                      <p:cBhvr>
                                        <p:cTn id="62" dur="4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63" dur="400" fill="hold"/>
                                        <p:tgtEl>
                                          <p:spTgt spid="41">
                                            <p:txEl>
                                              <p:pRg st="0" end="0"/>
                                            </p:txEl>
                                          </p:spTgt>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00"/>
                                  </p:stCondLst>
                                  <p:childTnLst>
                                    <p:set>
                                      <p:cBhvr>
                                        <p:cTn id="65" dur="1" fill="hold">
                                          <p:stCondLst>
                                            <p:cond delay="0"/>
                                          </p:stCondLst>
                                        </p:cTn>
                                        <p:tgtEl>
                                          <p:spTgt spid="42">
                                            <p:txEl>
                                              <p:pRg st="0" end="0"/>
                                            </p:txEl>
                                          </p:spTgt>
                                        </p:tgtEl>
                                        <p:attrNameLst>
                                          <p:attrName>style.visibility</p:attrName>
                                        </p:attrNameLst>
                                      </p:cBhvr>
                                      <p:to>
                                        <p:strVal val="visible"/>
                                      </p:to>
                                    </p:set>
                                    <p:animEffect transition="in" filter="fade">
                                      <p:cBhvr>
                                        <p:cTn id="66" dur="500"/>
                                        <p:tgtEl>
                                          <p:spTgt spid="42">
                                            <p:txEl>
                                              <p:pRg st="0" end="0"/>
                                            </p:txEl>
                                          </p:spTgt>
                                        </p:tgtEl>
                                      </p:cBhvr>
                                    </p:animEffect>
                                    <p:anim calcmode="lin" valueType="num">
                                      <p:cBhvr>
                                        <p:cTn id="67"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68" dur="500" fill="hold"/>
                                        <p:tgtEl>
                                          <p:spTgt spid="42">
                                            <p:txEl>
                                              <p:pRg st="0" end="0"/>
                                            </p:txEl>
                                          </p:spTgt>
                                        </p:tgtEl>
                                        <p:attrNameLst>
                                          <p:attrName>ppt_y</p:attrName>
                                        </p:attrNameLst>
                                      </p:cBhvr>
                                      <p:tavLst>
                                        <p:tav tm="0">
                                          <p:val>
                                            <p:strVal val="#ppt_y+.1"/>
                                          </p:val>
                                        </p:tav>
                                        <p:tav tm="100000">
                                          <p:val>
                                            <p:strVal val="#ppt_y"/>
                                          </p:val>
                                        </p:tav>
                                      </p:tavLst>
                                    </p:anim>
                                  </p:childTnLst>
                                </p:cTn>
                              </p:par>
                            </p:childTnLst>
                          </p:cTn>
                        </p:par>
                        <p:par>
                          <p:cTn id="69" fill="hold">
                            <p:stCondLst>
                              <p:cond delay="1500"/>
                            </p:stCondLst>
                            <p:childTnLst>
                              <p:par>
                                <p:cTn id="70" presetID="53" presetClass="entr" presetSubtype="16" fill="hold" grpId="0" nodeType="afterEffect">
                                  <p:stCondLst>
                                    <p:cond delay="0"/>
                                  </p:stCondLst>
                                  <p:childTnLst>
                                    <p:set>
                                      <p:cBhvr>
                                        <p:cTn id="71" dur="1" fill="hold">
                                          <p:stCondLst>
                                            <p:cond delay="0"/>
                                          </p:stCondLst>
                                        </p:cTn>
                                        <p:tgtEl>
                                          <p:spTgt spid="40">
                                            <p:txEl>
                                              <p:pRg st="0" end="0"/>
                                            </p:txEl>
                                          </p:spTgt>
                                        </p:tgtEl>
                                        <p:attrNameLst>
                                          <p:attrName>style.visibility</p:attrName>
                                        </p:attrNameLst>
                                      </p:cBhvr>
                                      <p:to>
                                        <p:strVal val="visible"/>
                                      </p:to>
                                    </p:set>
                                    <p:anim calcmode="lin" valueType="num">
                                      <p:cBhvr>
                                        <p:cTn id="72" dur="3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73" dur="300" fill="hold"/>
                                        <p:tgtEl>
                                          <p:spTgt spid="40">
                                            <p:txEl>
                                              <p:pRg st="0" end="0"/>
                                            </p:txEl>
                                          </p:spTgt>
                                        </p:tgtEl>
                                        <p:attrNameLst>
                                          <p:attrName>ppt_h</p:attrName>
                                        </p:attrNameLst>
                                      </p:cBhvr>
                                      <p:tavLst>
                                        <p:tav tm="0">
                                          <p:val>
                                            <p:fltVal val="0"/>
                                          </p:val>
                                        </p:tav>
                                        <p:tav tm="100000">
                                          <p:val>
                                            <p:strVal val="#ppt_h"/>
                                          </p:val>
                                        </p:tav>
                                      </p:tavLst>
                                    </p:anim>
                                    <p:animEffect transition="in" filter="fade">
                                      <p:cBhvr>
                                        <p:cTn id="74" dur="300"/>
                                        <p:tgtEl>
                                          <p:spTgt spid="40">
                                            <p:txEl>
                                              <p:pRg st="0" end="0"/>
                                            </p:txEl>
                                          </p:spTgt>
                                        </p:tgtEl>
                                      </p:cBhvr>
                                    </p:animEffect>
                                  </p:childTnLst>
                                </p:cTn>
                              </p:par>
                            </p:childTnLst>
                          </p:cTn>
                        </p:par>
                        <p:par>
                          <p:cTn id="75" fill="hold">
                            <p:stCondLst>
                              <p:cond delay="2000"/>
                            </p:stCondLst>
                            <p:childTnLst>
                              <p:par>
                                <p:cTn id="76" presetID="53" presetClass="entr" presetSubtype="16" fill="hold" grpId="0" nodeType="afterEffect" nodePh="1">
                                  <p:stCondLst>
                                    <p:cond delay="0"/>
                                  </p:stCondLst>
                                  <p:endCondLst>
                                    <p:cond evt="begin" delay="0">
                                      <p:tn val="76"/>
                                    </p:cond>
                                  </p:endCondLst>
                                  <p:childTnLst>
                                    <p:set>
                                      <p:cBhvr>
                                        <p:cTn id="77" dur="1" fill="hold">
                                          <p:stCondLst>
                                            <p:cond delay="0"/>
                                          </p:stCondLst>
                                        </p:cTn>
                                        <p:tgtEl>
                                          <p:spTgt spid="28"/>
                                        </p:tgtEl>
                                        <p:attrNameLst>
                                          <p:attrName>style.visibility</p:attrName>
                                        </p:attrNameLst>
                                      </p:cBhvr>
                                      <p:to>
                                        <p:strVal val="visible"/>
                                      </p:to>
                                    </p:set>
                                    <p:anim calcmode="lin" valueType="num">
                                      <p:cBhvr>
                                        <p:cTn id="78" dur="500" fill="hold"/>
                                        <p:tgtEl>
                                          <p:spTgt spid="28"/>
                                        </p:tgtEl>
                                        <p:attrNameLst>
                                          <p:attrName>ppt_w</p:attrName>
                                        </p:attrNameLst>
                                      </p:cBhvr>
                                      <p:tavLst>
                                        <p:tav tm="0">
                                          <p:val>
                                            <p:fltVal val="0"/>
                                          </p:val>
                                        </p:tav>
                                        <p:tav tm="100000">
                                          <p:val>
                                            <p:strVal val="#ppt_w"/>
                                          </p:val>
                                        </p:tav>
                                      </p:tavLst>
                                    </p:anim>
                                    <p:anim calcmode="lin" valueType="num">
                                      <p:cBhvr>
                                        <p:cTn id="79" dur="500" fill="hold"/>
                                        <p:tgtEl>
                                          <p:spTgt spid="28"/>
                                        </p:tgtEl>
                                        <p:attrNameLst>
                                          <p:attrName>ppt_h</p:attrName>
                                        </p:attrNameLst>
                                      </p:cBhvr>
                                      <p:tavLst>
                                        <p:tav tm="0">
                                          <p:val>
                                            <p:fltVal val="0"/>
                                          </p:val>
                                        </p:tav>
                                        <p:tav tm="100000">
                                          <p:val>
                                            <p:strVal val="#ppt_h"/>
                                          </p:val>
                                        </p:tav>
                                      </p:tavLst>
                                    </p:anim>
                                    <p:animEffect transition="in" filter="fade">
                                      <p:cBhvr>
                                        <p:cTn id="80" dur="500"/>
                                        <p:tgtEl>
                                          <p:spTgt spid="28"/>
                                        </p:tgtEl>
                                      </p:cBhvr>
                                    </p:animEffect>
                                  </p:childTnLst>
                                </p:cTn>
                              </p:par>
                            </p:childTnLst>
                          </p:cTn>
                        </p:par>
                        <p:par>
                          <p:cTn id="81" fill="hold">
                            <p:stCondLst>
                              <p:cond delay="2500"/>
                            </p:stCondLst>
                            <p:childTnLst>
                              <p:par>
                                <p:cTn id="82" presetID="53" presetClass="entr" presetSubtype="16" fill="hold" grpId="0" nodeType="afterEffect" nodePh="1">
                                  <p:stCondLst>
                                    <p:cond delay="0"/>
                                  </p:stCondLst>
                                  <p:endCondLst>
                                    <p:cond evt="begin" delay="0">
                                      <p:tn val="82"/>
                                    </p:cond>
                                  </p:endCondLst>
                                  <p:childTnLst>
                                    <p:set>
                                      <p:cBhvr>
                                        <p:cTn id="83" dur="1" fill="hold">
                                          <p:stCondLst>
                                            <p:cond delay="0"/>
                                          </p:stCondLst>
                                        </p:cTn>
                                        <p:tgtEl>
                                          <p:spTgt spid="30"/>
                                        </p:tgtEl>
                                        <p:attrNameLst>
                                          <p:attrName>style.visibility</p:attrName>
                                        </p:attrNameLst>
                                      </p:cBhvr>
                                      <p:to>
                                        <p:strVal val="visible"/>
                                      </p:to>
                                    </p:set>
                                    <p:anim calcmode="lin" valueType="num">
                                      <p:cBhvr>
                                        <p:cTn id="84" dur="500" fill="hold"/>
                                        <p:tgtEl>
                                          <p:spTgt spid="30"/>
                                        </p:tgtEl>
                                        <p:attrNameLst>
                                          <p:attrName>ppt_w</p:attrName>
                                        </p:attrNameLst>
                                      </p:cBhvr>
                                      <p:tavLst>
                                        <p:tav tm="0">
                                          <p:val>
                                            <p:fltVal val="0"/>
                                          </p:val>
                                        </p:tav>
                                        <p:tav tm="100000">
                                          <p:val>
                                            <p:strVal val="#ppt_w"/>
                                          </p:val>
                                        </p:tav>
                                      </p:tavLst>
                                    </p:anim>
                                    <p:anim calcmode="lin" valueType="num">
                                      <p:cBhvr>
                                        <p:cTn id="85" dur="500" fill="hold"/>
                                        <p:tgtEl>
                                          <p:spTgt spid="30"/>
                                        </p:tgtEl>
                                        <p:attrNameLst>
                                          <p:attrName>ppt_h</p:attrName>
                                        </p:attrNameLst>
                                      </p:cBhvr>
                                      <p:tavLst>
                                        <p:tav tm="0">
                                          <p:val>
                                            <p:fltVal val="0"/>
                                          </p:val>
                                        </p:tav>
                                        <p:tav tm="100000">
                                          <p:val>
                                            <p:strVal val="#ppt_h"/>
                                          </p:val>
                                        </p:tav>
                                      </p:tavLst>
                                    </p:anim>
                                    <p:animEffect transition="in" filter="fade">
                                      <p:cBhvr>
                                        <p:cTn id="86" dur="500"/>
                                        <p:tgtEl>
                                          <p:spTgt spid="30"/>
                                        </p:tgtEl>
                                      </p:cBhvr>
                                    </p:animEffect>
                                  </p:childTnLst>
                                </p:cTn>
                              </p:par>
                            </p:childTnLst>
                          </p:cTn>
                        </p:par>
                        <p:par>
                          <p:cTn id="87" fill="hold">
                            <p:stCondLst>
                              <p:cond delay="3000"/>
                            </p:stCondLst>
                            <p:childTnLst>
                              <p:par>
                                <p:cTn id="88" presetID="53" presetClass="entr" presetSubtype="16" fill="hold" grpId="0" nodeType="afterEffect" nodePh="1">
                                  <p:stCondLst>
                                    <p:cond delay="0"/>
                                  </p:stCondLst>
                                  <p:endCondLst>
                                    <p:cond evt="begin" delay="0">
                                      <p:tn val="88"/>
                                    </p:cond>
                                  </p:endCondLst>
                                  <p:childTnLst>
                                    <p:set>
                                      <p:cBhvr>
                                        <p:cTn id="89" dur="1" fill="hold">
                                          <p:stCondLst>
                                            <p:cond delay="0"/>
                                          </p:stCondLst>
                                        </p:cTn>
                                        <p:tgtEl>
                                          <p:spTgt spid="43"/>
                                        </p:tgtEl>
                                        <p:attrNameLst>
                                          <p:attrName>style.visibility</p:attrName>
                                        </p:attrNameLst>
                                      </p:cBhvr>
                                      <p:to>
                                        <p:strVal val="visible"/>
                                      </p:to>
                                    </p:set>
                                    <p:anim calcmode="lin" valueType="num">
                                      <p:cBhvr>
                                        <p:cTn id="90" dur="500" fill="hold"/>
                                        <p:tgtEl>
                                          <p:spTgt spid="43"/>
                                        </p:tgtEl>
                                        <p:attrNameLst>
                                          <p:attrName>ppt_w</p:attrName>
                                        </p:attrNameLst>
                                      </p:cBhvr>
                                      <p:tavLst>
                                        <p:tav tm="0">
                                          <p:val>
                                            <p:fltVal val="0"/>
                                          </p:val>
                                        </p:tav>
                                        <p:tav tm="100000">
                                          <p:val>
                                            <p:strVal val="#ppt_w"/>
                                          </p:val>
                                        </p:tav>
                                      </p:tavLst>
                                    </p:anim>
                                    <p:anim calcmode="lin" valueType="num">
                                      <p:cBhvr>
                                        <p:cTn id="91" dur="500" fill="hold"/>
                                        <p:tgtEl>
                                          <p:spTgt spid="43"/>
                                        </p:tgtEl>
                                        <p:attrNameLst>
                                          <p:attrName>ppt_h</p:attrName>
                                        </p:attrNameLst>
                                      </p:cBhvr>
                                      <p:tavLst>
                                        <p:tav tm="0">
                                          <p:val>
                                            <p:fltVal val="0"/>
                                          </p:val>
                                        </p:tav>
                                        <p:tav tm="100000">
                                          <p:val>
                                            <p:strVal val="#ppt_h"/>
                                          </p:val>
                                        </p:tav>
                                      </p:tavLst>
                                    </p:anim>
                                    <p:animEffect transition="in" filter="fade">
                                      <p:cBhvr>
                                        <p:cTn id="9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76" grpId="0" build="p">
        <p:tmplLst>
          <p:tmpl lvl="1">
            <p:tnLst>
              <p:par>
                <p:cTn presetID="10" presetClass="entr" presetSubtype="0" fill="hold" nodeType="withEffect">
                  <p:stCondLst>
                    <p:cond delay="800"/>
                  </p:stCondLst>
                  <p:childTnLst>
                    <p:set>
                      <p:cBhvr>
                        <p:cTn dur="1" fill="hold">
                          <p:stCondLst>
                            <p:cond delay="0"/>
                          </p:stCondLst>
                        </p:cTn>
                        <p:tgtEl>
                          <p:spTgt spid="76"/>
                        </p:tgtEl>
                        <p:attrNameLst>
                          <p:attrName>style.visibility</p:attrName>
                        </p:attrNameLst>
                      </p:cBhvr>
                      <p:to>
                        <p:strVal val="visible"/>
                      </p:to>
                    </p:set>
                    <p:animEffect transition="in" filter="fade">
                      <p:cBhvr>
                        <p:cTn dur="500"/>
                        <p:tgtEl>
                          <p:spTgt spid="76"/>
                        </p:tgtEl>
                      </p:cBhvr>
                    </p:animEffect>
                  </p:childTnLst>
                </p:cTn>
              </p:par>
            </p:tnLst>
          </p:tmpl>
        </p:tmplLst>
      </p:bldP>
      <p:bldP spid="79" grpId="0" build="p">
        <p:tmplLst>
          <p:tmpl lvl="1">
            <p:tnLst>
              <p:par>
                <p:cTn presetID="53" presetClass="entr" presetSubtype="16" fill="hold" nodeType="afterEffect">
                  <p:stCondLst>
                    <p:cond delay="0"/>
                  </p:stCondLst>
                  <p:childTnLst>
                    <p:set>
                      <p:cBhvr>
                        <p:cTn dur="1" fill="hold">
                          <p:stCondLst>
                            <p:cond delay="0"/>
                          </p:stCondLst>
                        </p:cTn>
                        <p:tgtEl>
                          <p:spTgt spid="79"/>
                        </p:tgtEl>
                        <p:attrNameLst>
                          <p:attrName>style.visibility</p:attrName>
                        </p:attrNameLst>
                      </p:cBhvr>
                      <p:to>
                        <p:strVal val="visible"/>
                      </p:to>
                    </p:set>
                    <p:anim calcmode="lin" valueType="num">
                      <p:cBhvr>
                        <p:cTn dur="300" fill="hold"/>
                        <p:tgtEl>
                          <p:spTgt spid="79"/>
                        </p:tgtEl>
                        <p:attrNameLst>
                          <p:attrName>ppt_w</p:attrName>
                        </p:attrNameLst>
                      </p:cBhvr>
                      <p:tavLst>
                        <p:tav tm="0">
                          <p:val>
                            <p:fltVal val="0"/>
                          </p:val>
                        </p:tav>
                        <p:tav tm="100000">
                          <p:val>
                            <p:strVal val="#ppt_w"/>
                          </p:val>
                        </p:tav>
                      </p:tavLst>
                    </p:anim>
                    <p:anim calcmode="lin" valueType="num">
                      <p:cBhvr>
                        <p:cTn dur="300" fill="hold"/>
                        <p:tgtEl>
                          <p:spTgt spid="79"/>
                        </p:tgtEl>
                        <p:attrNameLst>
                          <p:attrName>ppt_h</p:attrName>
                        </p:attrNameLst>
                      </p:cBhvr>
                      <p:tavLst>
                        <p:tav tm="0">
                          <p:val>
                            <p:fltVal val="0"/>
                          </p:val>
                        </p:tav>
                        <p:tav tm="100000">
                          <p:val>
                            <p:strVal val="#ppt_h"/>
                          </p:val>
                        </p:tav>
                      </p:tavLst>
                    </p:anim>
                    <p:animEffect transition="in" filter="fade">
                      <p:cBhvr>
                        <p:cTn dur="300"/>
                        <p:tgtEl>
                          <p:spTgt spid="79"/>
                        </p:tgtEl>
                      </p:cBhvr>
                    </p:animEffect>
                  </p:childTnLst>
                </p:cTn>
              </p:par>
            </p:tnLst>
          </p:tmpl>
        </p:tmplLst>
      </p:bldP>
      <p:bldP spid="77" grpId="0" build="p">
        <p:tmplLst>
          <p:tmpl lvl="1">
            <p:tnLst>
              <p:par>
                <p:cTn presetID="42" presetClass="entr" presetSubtype="0" fill="hold" nodeType="withEffect">
                  <p:stCondLst>
                    <p:cond delay="200"/>
                  </p:stCondLst>
                  <p:childTnLst>
                    <p:set>
                      <p:cBhvr>
                        <p:cTn dur="1" fill="hold">
                          <p:stCondLst>
                            <p:cond delay="0"/>
                          </p:stCondLst>
                        </p:cTn>
                        <p:tgtEl>
                          <p:spTgt spid="77"/>
                        </p:tgtEl>
                        <p:attrNameLst>
                          <p:attrName>style.visibility</p:attrName>
                        </p:attrNameLst>
                      </p:cBhvr>
                      <p:to>
                        <p:strVal val="visible"/>
                      </p:to>
                    </p:set>
                    <p:animEffect transition="in" filter="fade">
                      <p:cBhvr>
                        <p:cTn dur="400"/>
                        <p:tgtEl>
                          <p:spTgt spid="77"/>
                        </p:tgtEl>
                      </p:cBhvr>
                    </p:animEffect>
                    <p:anim calcmode="lin" valueType="num">
                      <p:cBhvr>
                        <p:cTn dur="400" fill="hold"/>
                        <p:tgtEl>
                          <p:spTgt spid="77"/>
                        </p:tgtEl>
                        <p:attrNameLst>
                          <p:attrName>ppt_x</p:attrName>
                        </p:attrNameLst>
                      </p:cBhvr>
                      <p:tavLst>
                        <p:tav tm="0">
                          <p:val>
                            <p:strVal val="#ppt_x"/>
                          </p:val>
                        </p:tav>
                        <p:tav tm="100000">
                          <p:val>
                            <p:strVal val="#ppt_x"/>
                          </p:val>
                        </p:tav>
                      </p:tavLst>
                    </p:anim>
                    <p:anim calcmode="lin" valueType="num">
                      <p:cBhvr>
                        <p:cTn dur="400" fill="hold"/>
                        <p:tgtEl>
                          <p:spTgt spid="77"/>
                        </p:tgtEl>
                        <p:attrNameLst>
                          <p:attrName>ppt_y</p:attrName>
                        </p:attrNameLst>
                      </p:cBhvr>
                      <p:tavLst>
                        <p:tav tm="0">
                          <p:val>
                            <p:strVal val="#ppt_y+.1"/>
                          </p:val>
                        </p:tav>
                        <p:tav tm="100000">
                          <p:val>
                            <p:strVal val="#ppt_y"/>
                          </p:val>
                        </p:tav>
                      </p:tavLst>
                    </p:anim>
                  </p:childTnLst>
                </p:cTn>
              </p:par>
            </p:tnLst>
          </p:tmpl>
        </p:tmplLst>
      </p:bldP>
      <p:bldP spid="78" grpId="0" build="p">
        <p:tmplLst>
          <p:tmpl lvl="1">
            <p:tnLst>
              <p:par>
                <p:cTn presetID="42" presetClass="entr" presetSubtype="0" fill="hold" nodeType="withEffect">
                  <p:stCondLst>
                    <p:cond delay="20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anim calcmode="lin" valueType="num">
                      <p:cBhvr>
                        <p:cTn dur="500" fill="hold"/>
                        <p:tgtEl>
                          <p:spTgt spid="78"/>
                        </p:tgtEl>
                        <p:attrNameLst>
                          <p:attrName>ppt_x</p:attrName>
                        </p:attrNameLst>
                      </p:cBhvr>
                      <p:tavLst>
                        <p:tav tm="0">
                          <p:val>
                            <p:strVal val="#ppt_x"/>
                          </p:val>
                        </p:tav>
                        <p:tav tm="100000">
                          <p:val>
                            <p:strVal val="#ppt_x"/>
                          </p:val>
                        </p:tav>
                      </p:tavLst>
                    </p:anim>
                    <p:anim calcmode="lin" valueType="num">
                      <p:cBhvr>
                        <p:cTn dur="500" fill="hold"/>
                        <p:tgtEl>
                          <p:spTgt spid="78"/>
                        </p:tgtEl>
                        <p:attrNameLst>
                          <p:attrName>ppt_y</p:attrName>
                        </p:attrNameLst>
                      </p:cBhvr>
                      <p:tavLst>
                        <p:tav tm="0">
                          <p:val>
                            <p:strVal val="#ppt_y+.1"/>
                          </p:val>
                        </p:tav>
                        <p:tav tm="100000">
                          <p:val>
                            <p:strVal val="#ppt_y"/>
                          </p:val>
                        </p:tav>
                      </p:tavLst>
                    </p:anim>
                  </p:childTnLst>
                </p:cTn>
              </p:par>
            </p:tnLst>
          </p:tmpl>
        </p:tmplLst>
      </p:bldP>
      <p:bldP spid="31" grpId="0" build="p">
        <p:tmplLst>
          <p:tmpl lvl="1">
            <p:tnLst>
              <p:par>
                <p:cTn presetID="10" presetClass="entr" presetSubtype="0" fill="hold" nodeType="withEffect">
                  <p:stCondLst>
                    <p:cond delay="80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4" grpId="0" build="p">
        <p:tmplLst>
          <p:tmpl lvl="1">
            <p:tnLst>
              <p:par>
                <p:cTn presetID="53" presetClass="entr" presetSubtype="16"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 calcmode="lin" valueType="num">
                      <p:cBhvr>
                        <p:cTn dur="300" fill="hold"/>
                        <p:tgtEl>
                          <p:spTgt spid="34"/>
                        </p:tgtEl>
                        <p:attrNameLst>
                          <p:attrName>ppt_w</p:attrName>
                        </p:attrNameLst>
                      </p:cBhvr>
                      <p:tavLst>
                        <p:tav tm="0">
                          <p:val>
                            <p:fltVal val="0"/>
                          </p:val>
                        </p:tav>
                        <p:tav tm="100000">
                          <p:val>
                            <p:strVal val="#ppt_w"/>
                          </p:val>
                        </p:tav>
                      </p:tavLst>
                    </p:anim>
                    <p:anim calcmode="lin" valueType="num">
                      <p:cBhvr>
                        <p:cTn dur="300" fill="hold"/>
                        <p:tgtEl>
                          <p:spTgt spid="34"/>
                        </p:tgtEl>
                        <p:attrNameLst>
                          <p:attrName>ppt_h</p:attrName>
                        </p:attrNameLst>
                      </p:cBhvr>
                      <p:tavLst>
                        <p:tav tm="0">
                          <p:val>
                            <p:fltVal val="0"/>
                          </p:val>
                        </p:tav>
                        <p:tav tm="100000">
                          <p:val>
                            <p:strVal val="#ppt_h"/>
                          </p:val>
                        </p:tav>
                      </p:tavLst>
                    </p:anim>
                    <p:animEffect transition="in" filter="fade">
                      <p:cBhvr>
                        <p:cTn dur="300"/>
                        <p:tgtEl>
                          <p:spTgt spid="34"/>
                        </p:tgtEl>
                      </p:cBhvr>
                    </p:animEffect>
                  </p:childTnLst>
                </p:cTn>
              </p:par>
            </p:tnLst>
          </p:tmpl>
        </p:tmplLst>
      </p:bldP>
      <p:bldP spid="35" grpId="0" build="p">
        <p:tmplLst>
          <p:tmpl lvl="1">
            <p:tnLst>
              <p:par>
                <p:cTn presetID="42" presetClass="entr" presetSubtype="0"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Effect transition="in" filter="fade">
                      <p:cBhvr>
                        <p:cTn dur="400"/>
                        <p:tgtEl>
                          <p:spTgt spid="35"/>
                        </p:tgtEl>
                      </p:cBhvr>
                    </p:animEffect>
                    <p:anim calcmode="lin" valueType="num">
                      <p:cBhvr>
                        <p:cTn dur="400" fill="hold"/>
                        <p:tgtEl>
                          <p:spTgt spid="35"/>
                        </p:tgtEl>
                        <p:attrNameLst>
                          <p:attrName>ppt_x</p:attrName>
                        </p:attrNameLst>
                      </p:cBhvr>
                      <p:tavLst>
                        <p:tav tm="0">
                          <p:val>
                            <p:strVal val="#ppt_x"/>
                          </p:val>
                        </p:tav>
                        <p:tav tm="100000">
                          <p:val>
                            <p:strVal val="#ppt_x"/>
                          </p:val>
                        </p:tav>
                      </p:tavLst>
                    </p:anim>
                    <p:anim calcmode="lin" valueType="num">
                      <p:cBhvr>
                        <p:cTn dur="400" fill="hold"/>
                        <p:tgtEl>
                          <p:spTgt spid="35"/>
                        </p:tgtEl>
                        <p:attrNameLst>
                          <p:attrName>ppt_y</p:attrName>
                        </p:attrNameLst>
                      </p:cBhvr>
                      <p:tavLst>
                        <p:tav tm="0">
                          <p:val>
                            <p:strVal val="#ppt_y+.1"/>
                          </p:val>
                        </p:tav>
                        <p:tav tm="100000">
                          <p:val>
                            <p:strVal val="#ppt_y"/>
                          </p:val>
                        </p:tav>
                      </p:tavLst>
                    </p:anim>
                  </p:childTnLst>
                </p:cTn>
              </p:par>
            </p:tnLst>
          </p:tmpl>
        </p:tmplLst>
      </p:bldP>
      <p:bldP spid="36" grpId="0" build="p">
        <p:tmplLst>
          <p:tmpl lvl="1">
            <p:tnLst>
              <p:par>
                <p:cTn presetID="42" presetClass="entr" presetSubtype="0"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anim calcmode="lin" valueType="num">
                      <p:cBhvr>
                        <p:cTn dur="500" fill="hold"/>
                        <p:tgtEl>
                          <p:spTgt spid="36"/>
                        </p:tgtEl>
                        <p:attrNameLst>
                          <p:attrName>ppt_x</p:attrName>
                        </p:attrNameLst>
                      </p:cBhvr>
                      <p:tavLst>
                        <p:tav tm="0">
                          <p:val>
                            <p:strVal val="#ppt_x"/>
                          </p:val>
                        </p:tav>
                        <p:tav tm="100000">
                          <p:val>
                            <p:strVal val="#ppt_x"/>
                          </p:val>
                        </p:tav>
                      </p:tavLst>
                    </p:anim>
                    <p:anim calcmode="lin" valueType="num">
                      <p:cBhvr>
                        <p:cTn dur="500" fill="hold"/>
                        <p:tgtEl>
                          <p:spTgt spid="36"/>
                        </p:tgtEl>
                        <p:attrNameLst>
                          <p:attrName>ppt_y</p:attrName>
                        </p:attrNameLst>
                      </p:cBhvr>
                      <p:tavLst>
                        <p:tav tm="0">
                          <p:val>
                            <p:strVal val="#ppt_y+.1"/>
                          </p:val>
                        </p:tav>
                        <p:tav tm="100000">
                          <p:val>
                            <p:strVal val="#ppt_y"/>
                          </p:val>
                        </p:tav>
                      </p:tavLst>
                    </p:anim>
                  </p:childTnLst>
                </p:cTn>
              </p:par>
            </p:tnLst>
          </p:tmpl>
        </p:tmplLst>
      </p:bldP>
      <p:bldP spid="37" grpId="0" build="p">
        <p:tmplLst>
          <p:tmpl lvl="1">
            <p:tnLst>
              <p:par>
                <p:cTn presetID="10" presetClass="entr" presetSubtype="0" fill="hold" nodeType="withEffect">
                  <p:stCondLst>
                    <p:cond delay="80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40" grpId="0" build="p">
        <p:tmplLst>
          <p:tmpl lvl="1">
            <p:tnLst>
              <p:par>
                <p:cTn presetID="53" presetClass="entr" presetSubtype="16"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 calcmode="lin" valueType="num">
                      <p:cBhvr>
                        <p:cTn dur="300" fill="hold"/>
                        <p:tgtEl>
                          <p:spTgt spid="40"/>
                        </p:tgtEl>
                        <p:attrNameLst>
                          <p:attrName>ppt_w</p:attrName>
                        </p:attrNameLst>
                      </p:cBhvr>
                      <p:tavLst>
                        <p:tav tm="0">
                          <p:val>
                            <p:fltVal val="0"/>
                          </p:val>
                        </p:tav>
                        <p:tav tm="100000">
                          <p:val>
                            <p:strVal val="#ppt_w"/>
                          </p:val>
                        </p:tav>
                      </p:tavLst>
                    </p:anim>
                    <p:anim calcmode="lin" valueType="num">
                      <p:cBhvr>
                        <p:cTn dur="300" fill="hold"/>
                        <p:tgtEl>
                          <p:spTgt spid="40"/>
                        </p:tgtEl>
                        <p:attrNameLst>
                          <p:attrName>ppt_h</p:attrName>
                        </p:attrNameLst>
                      </p:cBhvr>
                      <p:tavLst>
                        <p:tav tm="0">
                          <p:val>
                            <p:fltVal val="0"/>
                          </p:val>
                        </p:tav>
                        <p:tav tm="100000">
                          <p:val>
                            <p:strVal val="#ppt_h"/>
                          </p:val>
                        </p:tav>
                      </p:tavLst>
                    </p:anim>
                    <p:animEffect transition="in" filter="fade">
                      <p:cBhvr>
                        <p:cTn dur="300"/>
                        <p:tgtEl>
                          <p:spTgt spid="40"/>
                        </p:tgtEl>
                      </p:cBhvr>
                    </p:animEffect>
                  </p:childTnLst>
                </p:cTn>
              </p:par>
            </p:tnLst>
          </p:tmpl>
        </p:tmplLst>
      </p:bldP>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400"/>
                        <p:tgtEl>
                          <p:spTgt spid="41"/>
                        </p:tgtEl>
                      </p:cBhvr>
                    </p:animEffect>
                    <p:anim calcmode="lin" valueType="num">
                      <p:cBhvr>
                        <p:cTn dur="400" fill="hold"/>
                        <p:tgtEl>
                          <p:spTgt spid="41"/>
                        </p:tgtEl>
                        <p:attrNameLst>
                          <p:attrName>ppt_x</p:attrName>
                        </p:attrNameLst>
                      </p:cBhvr>
                      <p:tavLst>
                        <p:tav tm="0">
                          <p:val>
                            <p:strVal val="#ppt_x"/>
                          </p:val>
                        </p:tav>
                        <p:tav tm="100000">
                          <p:val>
                            <p:strVal val="#ppt_x"/>
                          </p:val>
                        </p:tav>
                      </p:tavLst>
                    </p:anim>
                    <p:anim calcmode="lin" valueType="num">
                      <p:cBhvr>
                        <p:cTn dur="400" fill="hold"/>
                        <p:tgtEl>
                          <p:spTgt spid="41"/>
                        </p:tgtEl>
                        <p:attrNameLst>
                          <p:attrName>ppt_y</p:attrName>
                        </p:attrNameLst>
                      </p:cBhvr>
                      <p:tavLst>
                        <p:tav tm="0">
                          <p:val>
                            <p:strVal val="#ppt_y+.1"/>
                          </p:val>
                        </p:tav>
                        <p:tav tm="100000">
                          <p:val>
                            <p:strVal val="#ppt_y"/>
                          </p:val>
                        </p:tav>
                      </p:tavLst>
                    </p:anim>
                  </p:childTnLst>
                </p:cTn>
              </p:par>
            </p:tnLst>
          </p:tmpl>
        </p:tmplLst>
      </p:bldP>
      <p:bldP spid="42" grpId="0" build="p">
        <p:tmplLst>
          <p:tmpl lvl="1">
            <p:tnLst>
              <p:par>
                <p:cTn presetID="42" presetClass="entr" presetSubtype="0"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anim calcmode="lin" valueType="num">
                      <p:cBhvr>
                        <p:cTn dur="500" fill="hold"/>
                        <p:tgtEl>
                          <p:spTgt spid="42"/>
                        </p:tgtEl>
                        <p:attrNameLst>
                          <p:attrName>ppt_x</p:attrName>
                        </p:attrNameLst>
                      </p:cBhvr>
                      <p:tavLst>
                        <p:tav tm="0">
                          <p:val>
                            <p:strVal val="#ppt_x"/>
                          </p:val>
                        </p:tav>
                        <p:tav tm="100000">
                          <p:val>
                            <p:strVal val="#ppt_x"/>
                          </p:val>
                        </p:tav>
                      </p:tavLst>
                    </p:anim>
                    <p:anim calcmode="lin" valueType="num">
                      <p:cBhvr>
                        <p:cTn dur="500" fill="hold"/>
                        <p:tgtEl>
                          <p:spTgt spid="42"/>
                        </p:tgtEl>
                        <p:attrNameLst>
                          <p:attrName>ppt_y</p:attrName>
                        </p:attrNameLst>
                      </p:cBhvr>
                      <p:tavLst>
                        <p:tav tm="0">
                          <p:val>
                            <p:strVal val="#ppt_y+.1"/>
                          </p:val>
                        </p:tav>
                        <p:tav tm="100000">
                          <p:val>
                            <p:strVal val="#ppt_y"/>
                          </p:val>
                        </p:tav>
                      </p:tavLst>
                    </p:anim>
                  </p:childTnLst>
                </p:cTn>
              </p:par>
            </p:tnLst>
          </p:tmpl>
        </p:tmplLst>
      </p:bldP>
      <p:bldP spid="28" grpId="0"/>
      <p:bldP spid="30" grpId="0"/>
      <p:bldP spid="43" grpId="0"/>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Four images with caption 1">
    <p:spTree>
      <p:nvGrpSpPr>
        <p:cNvPr id="1" name=""/>
        <p:cNvGrpSpPr/>
        <p:nvPr/>
      </p:nvGrpSpPr>
      <p:grpSpPr>
        <a:xfrm>
          <a:off x="0" y="0"/>
          <a:ext cx="0" cy="0"/>
          <a:chOff x="0" y="0"/>
          <a:chExt cx="0" cy="0"/>
        </a:xfrm>
      </p:grpSpPr>
      <p:sp>
        <p:nvSpPr>
          <p:cNvPr id="22" name="Picture Placeholder 2"/>
          <p:cNvSpPr>
            <a:spLocks noGrp="1"/>
          </p:cNvSpPr>
          <p:nvPr>
            <p:ph type="pic" sz="quarter" idx="48"/>
          </p:nvPr>
        </p:nvSpPr>
        <p:spPr>
          <a:xfrm>
            <a:off x="721784" y="1394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2" name="Group 11"/>
          <p:cNvGrpSpPr/>
          <p:nvPr userDrawn="1"/>
        </p:nvGrpSpPr>
        <p:grpSpPr>
          <a:xfrm>
            <a:off x="101309" y="385540"/>
            <a:ext cx="383999" cy="342172"/>
            <a:chOff x="5270500" y="1460500"/>
            <a:chExt cx="1701800" cy="2705100"/>
          </a:xfrm>
        </p:grpSpPr>
        <p:sp>
          <p:nvSpPr>
            <p:cNvPr id="13" name="Rounded Rectangle 1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38" name="Rounded Rectangle 18"/>
          <p:cNvSpPr/>
          <p:nvPr userDrawn="1"/>
        </p:nvSpPr>
        <p:spPr>
          <a:xfrm>
            <a:off x="721784" y="2929889"/>
            <a:ext cx="4967816" cy="723899"/>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1" name="Text Placeholder 7"/>
          <p:cNvSpPr>
            <a:spLocks noGrp="1"/>
          </p:cNvSpPr>
          <p:nvPr>
            <p:ph type="body" sz="quarter" idx="65" hasCustomPrompt="1"/>
          </p:nvPr>
        </p:nvSpPr>
        <p:spPr>
          <a:xfrm>
            <a:off x="1066800" y="2991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2" name="Text Placeholder 2"/>
          <p:cNvSpPr>
            <a:spLocks noGrp="1"/>
          </p:cNvSpPr>
          <p:nvPr>
            <p:ph type="body" sz="quarter" idx="64" hasCustomPrompt="1"/>
          </p:nvPr>
        </p:nvSpPr>
        <p:spPr>
          <a:xfrm>
            <a:off x="1066800" y="3286158"/>
            <a:ext cx="4419600" cy="306670"/>
          </a:xfrm>
          <a:prstGeom prst="rect">
            <a:avLst/>
          </a:prstGeom>
        </p:spPr>
        <p:txBody>
          <a:bodyPr vert="horz" lIns="0" tIns="0" rIns="0" bIns="0"/>
          <a:lstStyle>
            <a:lvl1pPr marL="0" indent="0" algn="just">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43" name="Picture Placeholder 2"/>
          <p:cNvSpPr>
            <a:spLocks noGrp="1"/>
          </p:cNvSpPr>
          <p:nvPr>
            <p:ph type="pic" sz="quarter" idx="66"/>
          </p:nvPr>
        </p:nvSpPr>
        <p:spPr>
          <a:xfrm>
            <a:off x="6608235" y="1394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44" name="Rounded Rectangle 18"/>
          <p:cNvSpPr/>
          <p:nvPr userDrawn="1"/>
        </p:nvSpPr>
        <p:spPr>
          <a:xfrm>
            <a:off x="6608235" y="2929889"/>
            <a:ext cx="4967816" cy="723899"/>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 Placeholder 7"/>
          <p:cNvSpPr>
            <a:spLocks noGrp="1"/>
          </p:cNvSpPr>
          <p:nvPr>
            <p:ph type="body" sz="quarter" idx="67" hasCustomPrompt="1"/>
          </p:nvPr>
        </p:nvSpPr>
        <p:spPr>
          <a:xfrm>
            <a:off x="6953251" y="2991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0" name="Text Placeholder 2"/>
          <p:cNvSpPr>
            <a:spLocks noGrp="1"/>
          </p:cNvSpPr>
          <p:nvPr>
            <p:ph type="body" sz="quarter" idx="68" hasCustomPrompt="1"/>
          </p:nvPr>
        </p:nvSpPr>
        <p:spPr>
          <a:xfrm>
            <a:off x="6953251" y="3286158"/>
            <a:ext cx="4419600" cy="306670"/>
          </a:xfrm>
          <a:prstGeom prst="rect">
            <a:avLst/>
          </a:prstGeom>
        </p:spPr>
        <p:txBody>
          <a:bodyPr vert="horz" lIns="0" tIns="0" rIns="0" bIns="0"/>
          <a:lstStyle>
            <a:lvl1pPr marL="0" indent="0" algn="just">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51" name="Picture Placeholder 2"/>
          <p:cNvSpPr>
            <a:spLocks noGrp="1"/>
          </p:cNvSpPr>
          <p:nvPr>
            <p:ph type="pic" sz="quarter" idx="69"/>
          </p:nvPr>
        </p:nvSpPr>
        <p:spPr>
          <a:xfrm>
            <a:off x="721784" y="4061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52" name="Rounded Rectangle 18"/>
          <p:cNvSpPr/>
          <p:nvPr userDrawn="1"/>
        </p:nvSpPr>
        <p:spPr>
          <a:xfrm>
            <a:off x="721784" y="5596889"/>
            <a:ext cx="4967816" cy="723899"/>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 Placeholder 7"/>
          <p:cNvSpPr>
            <a:spLocks noGrp="1"/>
          </p:cNvSpPr>
          <p:nvPr>
            <p:ph type="body" sz="quarter" idx="70" hasCustomPrompt="1"/>
          </p:nvPr>
        </p:nvSpPr>
        <p:spPr>
          <a:xfrm>
            <a:off x="1066800" y="5658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4" name="Text Placeholder 2"/>
          <p:cNvSpPr>
            <a:spLocks noGrp="1"/>
          </p:cNvSpPr>
          <p:nvPr>
            <p:ph type="body" sz="quarter" idx="71" hasCustomPrompt="1"/>
          </p:nvPr>
        </p:nvSpPr>
        <p:spPr>
          <a:xfrm>
            <a:off x="1066800" y="5953158"/>
            <a:ext cx="4419600" cy="306670"/>
          </a:xfrm>
          <a:prstGeom prst="rect">
            <a:avLst/>
          </a:prstGeom>
        </p:spPr>
        <p:txBody>
          <a:bodyPr vert="horz" lIns="0" tIns="0" rIns="0" bIns="0"/>
          <a:lstStyle>
            <a:lvl1pPr marL="0" indent="0" algn="just">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55" name="Picture Placeholder 2"/>
          <p:cNvSpPr>
            <a:spLocks noGrp="1"/>
          </p:cNvSpPr>
          <p:nvPr>
            <p:ph type="pic" sz="quarter" idx="72"/>
          </p:nvPr>
        </p:nvSpPr>
        <p:spPr>
          <a:xfrm>
            <a:off x="6608235" y="4061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56" name="Rounded Rectangle 18"/>
          <p:cNvSpPr/>
          <p:nvPr userDrawn="1"/>
        </p:nvSpPr>
        <p:spPr>
          <a:xfrm>
            <a:off x="6608235" y="5596889"/>
            <a:ext cx="4967816" cy="723899"/>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 Placeholder 7"/>
          <p:cNvSpPr>
            <a:spLocks noGrp="1"/>
          </p:cNvSpPr>
          <p:nvPr>
            <p:ph type="body" sz="quarter" idx="73" hasCustomPrompt="1"/>
          </p:nvPr>
        </p:nvSpPr>
        <p:spPr>
          <a:xfrm>
            <a:off x="6953251" y="5658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8" name="Text Placeholder 2"/>
          <p:cNvSpPr>
            <a:spLocks noGrp="1"/>
          </p:cNvSpPr>
          <p:nvPr>
            <p:ph type="body" sz="quarter" idx="74" hasCustomPrompt="1"/>
          </p:nvPr>
        </p:nvSpPr>
        <p:spPr>
          <a:xfrm>
            <a:off x="6953251" y="5953158"/>
            <a:ext cx="4419600" cy="306670"/>
          </a:xfrm>
          <a:prstGeom prst="rect">
            <a:avLst/>
          </a:prstGeom>
        </p:spPr>
        <p:txBody>
          <a:bodyPr vert="horz" lIns="0" tIns="0" rIns="0" bIns="0"/>
          <a:lstStyle>
            <a:lvl1pPr marL="0" indent="0" algn="just">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Tree>
    <p:extLst>
      <p:ext uri="{BB962C8B-B14F-4D97-AF65-F5344CB8AC3E}">
        <p14:creationId xmlns:p14="http://schemas.microsoft.com/office/powerpoint/2010/main" val="932744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22"/>
                                        </p:tgtEl>
                                        <p:attrNameLst>
                                          <p:attrName>style.visibility</p:attrName>
                                        </p:attrNameLst>
                                      </p:cBhvr>
                                      <p:to>
                                        <p:strVal val="visible"/>
                                      </p:to>
                                    </p:set>
                                    <p:anim calcmode="lin" valueType="num">
                                      <p:cBhvr>
                                        <p:cTn id="20" dur="1000" fill="hold"/>
                                        <p:tgtEl>
                                          <p:spTgt spid="22"/>
                                        </p:tgtEl>
                                        <p:attrNameLst>
                                          <p:attrName>ppt_w</p:attrName>
                                        </p:attrNameLst>
                                      </p:cBhvr>
                                      <p:tavLst>
                                        <p:tav tm="0">
                                          <p:val>
                                            <p:fltVal val="0"/>
                                          </p:val>
                                        </p:tav>
                                        <p:tav tm="100000">
                                          <p:val>
                                            <p:strVal val="#ppt_w"/>
                                          </p:val>
                                        </p:tav>
                                      </p:tavLst>
                                    </p:anim>
                                    <p:anim calcmode="lin" valueType="num">
                                      <p:cBhvr>
                                        <p:cTn id="21" dur="1000" fill="hold"/>
                                        <p:tgtEl>
                                          <p:spTgt spid="22"/>
                                        </p:tgtEl>
                                        <p:attrNameLst>
                                          <p:attrName>ppt_h</p:attrName>
                                        </p:attrNameLst>
                                      </p:cBhvr>
                                      <p:tavLst>
                                        <p:tav tm="0">
                                          <p:val>
                                            <p:fltVal val="0"/>
                                          </p:val>
                                        </p:tav>
                                        <p:tav tm="100000">
                                          <p:val>
                                            <p:strVal val="#ppt_h"/>
                                          </p:val>
                                        </p:tav>
                                      </p:tavLst>
                                    </p:anim>
                                    <p:animEffect transition="in" filter="fade">
                                      <p:cBhvr>
                                        <p:cTn id="22" dur="1000"/>
                                        <p:tgtEl>
                                          <p:spTgt spid="22"/>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400" fill="hold"/>
                                        <p:tgtEl>
                                          <p:spTgt spid="38"/>
                                        </p:tgtEl>
                                        <p:attrNameLst>
                                          <p:attrName>ppt_w</p:attrName>
                                        </p:attrNameLst>
                                      </p:cBhvr>
                                      <p:tavLst>
                                        <p:tav tm="0">
                                          <p:val>
                                            <p:fltVal val="0"/>
                                          </p:val>
                                        </p:tav>
                                        <p:tav tm="100000">
                                          <p:val>
                                            <p:strVal val="#ppt_w"/>
                                          </p:val>
                                        </p:tav>
                                      </p:tavLst>
                                    </p:anim>
                                    <p:anim calcmode="lin" valueType="num">
                                      <p:cBhvr>
                                        <p:cTn id="27" dur="400" fill="hold"/>
                                        <p:tgtEl>
                                          <p:spTgt spid="38"/>
                                        </p:tgtEl>
                                        <p:attrNameLst>
                                          <p:attrName>ppt_h</p:attrName>
                                        </p:attrNameLst>
                                      </p:cBhvr>
                                      <p:tavLst>
                                        <p:tav tm="0">
                                          <p:val>
                                            <p:fltVal val="0"/>
                                          </p:val>
                                        </p:tav>
                                        <p:tav tm="100000">
                                          <p:val>
                                            <p:strVal val="#ppt_h"/>
                                          </p:val>
                                        </p:tav>
                                      </p:tavLst>
                                    </p:anim>
                                    <p:animEffect transition="in" filter="fade">
                                      <p:cBhvr>
                                        <p:cTn id="28" dur="400"/>
                                        <p:tgtEl>
                                          <p:spTgt spid="38"/>
                                        </p:tgtEl>
                                      </p:cBhvr>
                                    </p:animEffect>
                                  </p:childTnLst>
                                </p:cTn>
                              </p:par>
                              <p:par>
                                <p:cTn id="29" presetID="42" presetClass="entr" presetSubtype="0" fill="hold" grpId="0" nodeType="withEffect">
                                  <p:stCondLst>
                                    <p:cond delay="200"/>
                                  </p:stCondLst>
                                  <p:childTnLst>
                                    <p:set>
                                      <p:cBhvr>
                                        <p:cTn id="30" dur="1" fill="hold">
                                          <p:stCondLst>
                                            <p:cond delay="0"/>
                                          </p:stCondLst>
                                        </p:cTn>
                                        <p:tgtEl>
                                          <p:spTgt spid="41">
                                            <p:txEl>
                                              <p:pRg st="0" end="0"/>
                                            </p:txEl>
                                          </p:spTgt>
                                        </p:tgtEl>
                                        <p:attrNameLst>
                                          <p:attrName>style.visibility</p:attrName>
                                        </p:attrNameLst>
                                      </p:cBhvr>
                                      <p:to>
                                        <p:strVal val="visible"/>
                                      </p:to>
                                    </p:set>
                                    <p:animEffect transition="in" filter="fade">
                                      <p:cBhvr>
                                        <p:cTn id="31" dur="500"/>
                                        <p:tgtEl>
                                          <p:spTgt spid="41">
                                            <p:txEl>
                                              <p:pRg st="0" end="0"/>
                                            </p:txEl>
                                          </p:spTgt>
                                        </p:tgtEl>
                                      </p:cBhvr>
                                    </p:animEffect>
                                    <p:anim calcmode="lin" valueType="num">
                                      <p:cBhvr>
                                        <p:cTn id="32"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33" dur="500" fill="hold"/>
                                        <p:tgtEl>
                                          <p:spTgt spid="41">
                                            <p:txEl>
                                              <p:pRg st="0" end="0"/>
                                            </p:txEl>
                                          </p:spTgt>
                                        </p:tgtEl>
                                        <p:attrNameLst>
                                          <p:attrName>ppt_y</p:attrName>
                                        </p:attrNameLst>
                                      </p:cBhvr>
                                      <p:tavLst>
                                        <p:tav tm="0">
                                          <p:val>
                                            <p:strVal val="#ppt_y+.1"/>
                                          </p:val>
                                        </p:tav>
                                        <p:tav tm="100000">
                                          <p:val>
                                            <p:strVal val="#ppt_y"/>
                                          </p:val>
                                        </p:tav>
                                      </p:tavLst>
                                    </p:anim>
                                  </p:childTnLst>
                                </p:cTn>
                              </p:par>
                              <p:par>
                                <p:cTn id="34" presetID="10" presetClass="entr" presetSubtype="0" fill="hold" grpId="0" nodeType="withEffect">
                                  <p:stCondLst>
                                    <p:cond delay="800"/>
                                  </p:stCondLst>
                                  <p:childTnLst>
                                    <p:set>
                                      <p:cBhvr>
                                        <p:cTn id="35" dur="1" fill="hold">
                                          <p:stCondLst>
                                            <p:cond delay="0"/>
                                          </p:stCondLst>
                                        </p:cTn>
                                        <p:tgtEl>
                                          <p:spTgt spid="42">
                                            <p:txEl>
                                              <p:pRg st="0" end="0"/>
                                            </p:txEl>
                                          </p:spTgt>
                                        </p:tgtEl>
                                        <p:attrNameLst>
                                          <p:attrName>style.visibility</p:attrName>
                                        </p:attrNameLst>
                                      </p:cBhvr>
                                      <p:to>
                                        <p:strVal val="visible"/>
                                      </p:to>
                                    </p:set>
                                    <p:animEffect transition="in" filter="fade">
                                      <p:cBhvr>
                                        <p:cTn id="36" dur="500"/>
                                        <p:tgtEl>
                                          <p:spTgt spid="42">
                                            <p:txEl>
                                              <p:pRg st="0" end="0"/>
                                            </p:txEl>
                                          </p:spTgt>
                                        </p:tgtEl>
                                      </p:cBhvr>
                                    </p:animEffect>
                                  </p:childTnLst>
                                </p:cTn>
                              </p:par>
                              <p:par>
                                <p:cTn id="37" presetID="53" presetClass="entr" presetSubtype="16" fill="hold" grpId="0" nodeType="withEffect" nodePh="1">
                                  <p:stCondLst>
                                    <p:cond delay="800"/>
                                  </p:stCondLst>
                                  <p:endCondLst>
                                    <p:cond evt="begin" delay="0">
                                      <p:tn val="37"/>
                                    </p:cond>
                                  </p:endCondLst>
                                  <p:childTnLst>
                                    <p:set>
                                      <p:cBhvr>
                                        <p:cTn id="38" dur="1" fill="hold">
                                          <p:stCondLst>
                                            <p:cond delay="0"/>
                                          </p:stCondLst>
                                        </p:cTn>
                                        <p:tgtEl>
                                          <p:spTgt spid="43"/>
                                        </p:tgtEl>
                                        <p:attrNameLst>
                                          <p:attrName>style.visibility</p:attrName>
                                        </p:attrNameLst>
                                      </p:cBhvr>
                                      <p:to>
                                        <p:strVal val="visible"/>
                                      </p:to>
                                    </p:set>
                                    <p:anim calcmode="lin" valueType="num">
                                      <p:cBhvr>
                                        <p:cTn id="39" dur="1000" fill="hold"/>
                                        <p:tgtEl>
                                          <p:spTgt spid="43"/>
                                        </p:tgtEl>
                                        <p:attrNameLst>
                                          <p:attrName>ppt_w</p:attrName>
                                        </p:attrNameLst>
                                      </p:cBhvr>
                                      <p:tavLst>
                                        <p:tav tm="0">
                                          <p:val>
                                            <p:fltVal val="0"/>
                                          </p:val>
                                        </p:tav>
                                        <p:tav tm="100000">
                                          <p:val>
                                            <p:strVal val="#ppt_w"/>
                                          </p:val>
                                        </p:tav>
                                      </p:tavLst>
                                    </p:anim>
                                    <p:anim calcmode="lin" valueType="num">
                                      <p:cBhvr>
                                        <p:cTn id="40" dur="1000" fill="hold"/>
                                        <p:tgtEl>
                                          <p:spTgt spid="43"/>
                                        </p:tgtEl>
                                        <p:attrNameLst>
                                          <p:attrName>ppt_h</p:attrName>
                                        </p:attrNameLst>
                                      </p:cBhvr>
                                      <p:tavLst>
                                        <p:tav tm="0">
                                          <p:val>
                                            <p:fltVal val="0"/>
                                          </p:val>
                                        </p:tav>
                                        <p:tav tm="100000">
                                          <p:val>
                                            <p:strVal val="#ppt_h"/>
                                          </p:val>
                                        </p:tav>
                                      </p:tavLst>
                                    </p:anim>
                                    <p:animEffect transition="in" filter="fade">
                                      <p:cBhvr>
                                        <p:cTn id="41" dur="1000"/>
                                        <p:tgtEl>
                                          <p:spTgt spid="43"/>
                                        </p:tgtEl>
                                      </p:cBhvr>
                                    </p:animEffect>
                                  </p:childTnLst>
                                </p:cTn>
                              </p:par>
                            </p:childTnLst>
                          </p:cTn>
                        </p:par>
                        <p:par>
                          <p:cTn id="42" fill="hold">
                            <p:stCondLst>
                              <p:cond delay="1000"/>
                            </p:stCondLst>
                            <p:childTnLst>
                              <p:par>
                                <p:cTn id="43" presetID="53" presetClass="entr" presetSubtype="16"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 calcmode="lin" valueType="num">
                                      <p:cBhvr>
                                        <p:cTn id="45" dur="400" fill="hold"/>
                                        <p:tgtEl>
                                          <p:spTgt spid="44"/>
                                        </p:tgtEl>
                                        <p:attrNameLst>
                                          <p:attrName>ppt_w</p:attrName>
                                        </p:attrNameLst>
                                      </p:cBhvr>
                                      <p:tavLst>
                                        <p:tav tm="0">
                                          <p:val>
                                            <p:fltVal val="0"/>
                                          </p:val>
                                        </p:tav>
                                        <p:tav tm="100000">
                                          <p:val>
                                            <p:strVal val="#ppt_w"/>
                                          </p:val>
                                        </p:tav>
                                      </p:tavLst>
                                    </p:anim>
                                    <p:anim calcmode="lin" valueType="num">
                                      <p:cBhvr>
                                        <p:cTn id="46" dur="400" fill="hold"/>
                                        <p:tgtEl>
                                          <p:spTgt spid="44"/>
                                        </p:tgtEl>
                                        <p:attrNameLst>
                                          <p:attrName>ppt_h</p:attrName>
                                        </p:attrNameLst>
                                      </p:cBhvr>
                                      <p:tavLst>
                                        <p:tav tm="0">
                                          <p:val>
                                            <p:fltVal val="0"/>
                                          </p:val>
                                        </p:tav>
                                        <p:tav tm="100000">
                                          <p:val>
                                            <p:strVal val="#ppt_h"/>
                                          </p:val>
                                        </p:tav>
                                      </p:tavLst>
                                    </p:anim>
                                    <p:animEffect transition="in" filter="fade">
                                      <p:cBhvr>
                                        <p:cTn id="47" dur="400"/>
                                        <p:tgtEl>
                                          <p:spTgt spid="44"/>
                                        </p:tgtEl>
                                      </p:cBhvr>
                                    </p:animEffect>
                                  </p:childTnLst>
                                </p:cTn>
                              </p:par>
                              <p:par>
                                <p:cTn id="48" presetID="42" presetClass="entr" presetSubtype="0" fill="hold" grpId="0" nodeType="withEffect">
                                  <p:stCondLst>
                                    <p:cond delay="200"/>
                                  </p:stCondLst>
                                  <p:childTnLst>
                                    <p:set>
                                      <p:cBhvr>
                                        <p:cTn id="49" dur="1" fill="hold">
                                          <p:stCondLst>
                                            <p:cond delay="0"/>
                                          </p:stCondLst>
                                        </p:cTn>
                                        <p:tgtEl>
                                          <p:spTgt spid="45">
                                            <p:txEl>
                                              <p:pRg st="0" end="0"/>
                                            </p:txEl>
                                          </p:spTgt>
                                        </p:tgtEl>
                                        <p:attrNameLst>
                                          <p:attrName>style.visibility</p:attrName>
                                        </p:attrNameLst>
                                      </p:cBhvr>
                                      <p:to>
                                        <p:strVal val="visible"/>
                                      </p:to>
                                    </p:set>
                                    <p:animEffect transition="in" filter="fade">
                                      <p:cBhvr>
                                        <p:cTn id="50" dur="500"/>
                                        <p:tgtEl>
                                          <p:spTgt spid="45">
                                            <p:txEl>
                                              <p:pRg st="0" end="0"/>
                                            </p:txEl>
                                          </p:spTgt>
                                        </p:tgtEl>
                                      </p:cBhvr>
                                    </p:animEffect>
                                    <p:anim calcmode="lin" valueType="num">
                                      <p:cBhvr>
                                        <p:cTn id="51" dur="500" fill="hold"/>
                                        <p:tgtEl>
                                          <p:spTgt spid="45">
                                            <p:txEl>
                                              <p:pRg st="0" end="0"/>
                                            </p:txEl>
                                          </p:spTgt>
                                        </p:tgtEl>
                                        <p:attrNameLst>
                                          <p:attrName>ppt_x</p:attrName>
                                        </p:attrNameLst>
                                      </p:cBhvr>
                                      <p:tavLst>
                                        <p:tav tm="0">
                                          <p:val>
                                            <p:strVal val="#ppt_x"/>
                                          </p:val>
                                        </p:tav>
                                        <p:tav tm="100000">
                                          <p:val>
                                            <p:strVal val="#ppt_x"/>
                                          </p:val>
                                        </p:tav>
                                      </p:tavLst>
                                    </p:anim>
                                    <p:anim calcmode="lin" valueType="num">
                                      <p:cBhvr>
                                        <p:cTn id="52" dur="500" fill="hold"/>
                                        <p:tgtEl>
                                          <p:spTgt spid="45">
                                            <p:txEl>
                                              <p:pRg st="0" end="0"/>
                                            </p:txEl>
                                          </p:spTgt>
                                        </p:tgtEl>
                                        <p:attrNameLst>
                                          <p:attrName>ppt_y</p:attrName>
                                        </p:attrNameLst>
                                      </p:cBhvr>
                                      <p:tavLst>
                                        <p:tav tm="0">
                                          <p:val>
                                            <p:strVal val="#ppt_y+.1"/>
                                          </p:val>
                                        </p:tav>
                                        <p:tav tm="100000">
                                          <p:val>
                                            <p:strVal val="#ppt_y"/>
                                          </p:val>
                                        </p:tav>
                                      </p:tavLst>
                                    </p:anim>
                                  </p:childTnLst>
                                </p:cTn>
                              </p:par>
                              <p:par>
                                <p:cTn id="53" presetID="10" presetClass="entr" presetSubtype="0" fill="hold" grpId="0" nodeType="withEffect">
                                  <p:stCondLst>
                                    <p:cond delay="800"/>
                                  </p:stCondLst>
                                  <p:childTnLst>
                                    <p:set>
                                      <p:cBhvr>
                                        <p:cTn id="54" dur="1" fill="hold">
                                          <p:stCondLst>
                                            <p:cond delay="0"/>
                                          </p:stCondLst>
                                        </p:cTn>
                                        <p:tgtEl>
                                          <p:spTgt spid="50">
                                            <p:txEl>
                                              <p:pRg st="0" end="0"/>
                                            </p:txEl>
                                          </p:spTgt>
                                        </p:tgtEl>
                                        <p:attrNameLst>
                                          <p:attrName>style.visibility</p:attrName>
                                        </p:attrNameLst>
                                      </p:cBhvr>
                                      <p:to>
                                        <p:strVal val="visible"/>
                                      </p:to>
                                    </p:set>
                                    <p:animEffect transition="in" filter="fade">
                                      <p:cBhvr>
                                        <p:cTn id="55" dur="500"/>
                                        <p:tgtEl>
                                          <p:spTgt spid="50">
                                            <p:txEl>
                                              <p:pRg st="0" end="0"/>
                                            </p:txEl>
                                          </p:spTgt>
                                        </p:tgtEl>
                                      </p:cBhvr>
                                    </p:animEffect>
                                  </p:childTnLst>
                                </p:cTn>
                              </p:par>
                              <p:par>
                                <p:cTn id="56" presetID="53" presetClass="entr" presetSubtype="16" fill="hold" grpId="0" nodeType="withEffect" nodePh="1">
                                  <p:stCondLst>
                                    <p:cond delay="800"/>
                                  </p:stCondLst>
                                  <p:endCondLst>
                                    <p:cond evt="begin" delay="0">
                                      <p:tn val="56"/>
                                    </p:cond>
                                  </p:endCondLst>
                                  <p:childTnLst>
                                    <p:set>
                                      <p:cBhvr>
                                        <p:cTn id="57" dur="1" fill="hold">
                                          <p:stCondLst>
                                            <p:cond delay="0"/>
                                          </p:stCondLst>
                                        </p:cTn>
                                        <p:tgtEl>
                                          <p:spTgt spid="51"/>
                                        </p:tgtEl>
                                        <p:attrNameLst>
                                          <p:attrName>style.visibility</p:attrName>
                                        </p:attrNameLst>
                                      </p:cBhvr>
                                      <p:to>
                                        <p:strVal val="visible"/>
                                      </p:to>
                                    </p:set>
                                    <p:anim calcmode="lin" valueType="num">
                                      <p:cBhvr>
                                        <p:cTn id="58" dur="1000" fill="hold"/>
                                        <p:tgtEl>
                                          <p:spTgt spid="51"/>
                                        </p:tgtEl>
                                        <p:attrNameLst>
                                          <p:attrName>ppt_w</p:attrName>
                                        </p:attrNameLst>
                                      </p:cBhvr>
                                      <p:tavLst>
                                        <p:tav tm="0">
                                          <p:val>
                                            <p:fltVal val="0"/>
                                          </p:val>
                                        </p:tav>
                                        <p:tav tm="100000">
                                          <p:val>
                                            <p:strVal val="#ppt_w"/>
                                          </p:val>
                                        </p:tav>
                                      </p:tavLst>
                                    </p:anim>
                                    <p:anim calcmode="lin" valueType="num">
                                      <p:cBhvr>
                                        <p:cTn id="59" dur="1000" fill="hold"/>
                                        <p:tgtEl>
                                          <p:spTgt spid="51"/>
                                        </p:tgtEl>
                                        <p:attrNameLst>
                                          <p:attrName>ppt_h</p:attrName>
                                        </p:attrNameLst>
                                      </p:cBhvr>
                                      <p:tavLst>
                                        <p:tav tm="0">
                                          <p:val>
                                            <p:fltVal val="0"/>
                                          </p:val>
                                        </p:tav>
                                        <p:tav tm="100000">
                                          <p:val>
                                            <p:strVal val="#ppt_h"/>
                                          </p:val>
                                        </p:tav>
                                      </p:tavLst>
                                    </p:anim>
                                    <p:animEffect transition="in" filter="fade">
                                      <p:cBhvr>
                                        <p:cTn id="60" dur="1000"/>
                                        <p:tgtEl>
                                          <p:spTgt spid="51"/>
                                        </p:tgtEl>
                                      </p:cBhvr>
                                    </p:animEffect>
                                  </p:childTnLst>
                                </p:cTn>
                              </p:par>
                            </p:childTnLst>
                          </p:cTn>
                        </p:par>
                        <p:par>
                          <p:cTn id="61" fill="hold">
                            <p:stCondLst>
                              <p:cond delay="1500"/>
                            </p:stCondLst>
                            <p:childTnLst>
                              <p:par>
                                <p:cTn id="62" presetID="53" presetClass="entr" presetSubtype="16" fill="hold" grpId="0" nodeType="afterEffect">
                                  <p:stCondLst>
                                    <p:cond delay="0"/>
                                  </p:stCondLst>
                                  <p:childTnLst>
                                    <p:set>
                                      <p:cBhvr>
                                        <p:cTn id="63" dur="1" fill="hold">
                                          <p:stCondLst>
                                            <p:cond delay="0"/>
                                          </p:stCondLst>
                                        </p:cTn>
                                        <p:tgtEl>
                                          <p:spTgt spid="52"/>
                                        </p:tgtEl>
                                        <p:attrNameLst>
                                          <p:attrName>style.visibility</p:attrName>
                                        </p:attrNameLst>
                                      </p:cBhvr>
                                      <p:to>
                                        <p:strVal val="visible"/>
                                      </p:to>
                                    </p:set>
                                    <p:anim calcmode="lin" valueType="num">
                                      <p:cBhvr>
                                        <p:cTn id="64" dur="400" fill="hold"/>
                                        <p:tgtEl>
                                          <p:spTgt spid="52"/>
                                        </p:tgtEl>
                                        <p:attrNameLst>
                                          <p:attrName>ppt_w</p:attrName>
                                        </p:attrNameLst>
                                      </p:cBhvr>
                                      <p:tavLst>
                                        <p:tav tm="0">
                                          <p:val>
                                            <p:fltVal val="0"/>
                                          </p:val>
                                        </p:tav>
                                        <p:tav tm="100000">
                                          <p:val>
                                            <p:strVal val="#ppt_w"/>
                                          </p:val>
                                        </p:tav>
                                      </p:tavLst>
                                    </p:anim>
                                    <p:anim calcmode="lin" valueType="num">
                                      <p:cBhvr>
                                        <p:cTn id="65" dur="400" fill="hold"/>
                                        <p:tgtEl>
                                          <p:spTgt spid="52"/>
                                        </p:tgtEl>
                                        <p:attrNameLst>
                                          <p:attrName>ppt_h</p:attrName>
                                        </p:attrNameLst>
                                      </p:cBhvr>
                                      <p:tavLst>
                                        <p:tav tm="0">
                                          <p:val>
                                            <p:fltVal val="0"/>
                                          </p:val>
                                        </p:tav>
                                        <p:tav tm="100000">
                                          <p:val>
                                            <p:strVal val="#ppt_h"/>
                                          </p:val>
                                        </p:tav>
                                      </p:tavLst>
                                    </p:anim>
                                    <p:animEffect transition="in" filter="fade">
                                      <p:cBhvr>
                                        <p:cTn id="66" dur="400"/>
                                        <p:tgtEl>
                                          <p:spTgt spid="52"/>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53">
                                            <p:txEl>
                                              <p:pRg st="0" end="0"/>
                                            </p:txEl>
                                          </p:spTgt>
                                        </p:tgtEl>
                                        <p:attrNameLst>
                                          <p:attrName>style.visibility</p:attrName>
                                        </p:attrNameLst>
                                      </p:cBhvr>
                                      <p:to>
                                        <p:strVal val="visible"/>
                                      </p:to>
                                    </p:set>
                                    <p:animEffect transition="in" filter="fade">
                                      <p:cBhvr>
                                        <p:cTn id="69" dur="500"/>
                                        <p:tgtEl>
                                          <p:spTgt spid="53">
                                            <p:txEl>
                                              <p:pRg st="0" end="0"/>
                                            </p:txEl>
                                          </p:spTgt>
                                        </p:tgtEl>
                                      </p:cBhvr>
                                    </p:animEffect>
                                    <p:anim calcmode="lin" valueType="num">
                                      <p:cBhvr>
                                        <p:cTn id="70"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p:cTn id="71" dur="500" fill="hold"/>
                                        <p:tgtEl>
                                          <p:spTgt spid="53">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54">
                                            <p:txEl>
                                              <p:pRg st="0" end="0"/>
                                            </p:txEl>
                                          </p:spTgt>
                                        </p:tgtEl>
                                        <p:attrNameLst>
                                          <p:attrName>style.visibility</p:attrName>
                                        </p:attrNameLst>
                                      </p:cBhvr>
                                      <p:to>
                                        <p:strVal val="visible"/>
                                      </p:to>
                                    </p:set>
                                    <p:animEffect transition="in" filter="fade">
                                      <p:cBhvr>
                                        <p:cTn id="74" dur="500"/>
                                        <p:tgtEl>
                                          <p:spTgt spid="54">
                                            <p:txEl>
                                              <p:pRg st="0" end="0"/>
                                            </p:txEl>
                                          </p:spTgt>
                                        </p:tgtEl>
                                      </p:cBhvr>
                                    </p:animEffect>
                                  </p:childTnLst>
                                </p:cTn>
                              </p:par>
                              <p:par>
                                <p:cTn id="75" presetID="53" presetClass="entr" presetSubtype="16" fill="hold" grpId="0" nodeType="withEffect" nodePh="1">
                                  <p:stCondLst>
                                    <p:cond delay="800"/>
                                  </p:stCondLst>
                                  <p:endCondLst>
                                    <p:cond evt="begin" delay="0">
                                      <p:tn val="75"/>
                                    </p:cond>
                                  </p:endCondLst>
                                  <p:childTnLst>
                                    <p:set>
                                      <p:cBhvr>
                                        <p:cTn id="76" dur="1" fill="hold">
                                          <p:stCondLst>
                                            <p:cond delay="0"/>
                                          </p:stCondLst>
                                        </p:cTn>
                                        <p:tgtEl>
                                          <p:spTgt spid="55"/>
                                        </p:tgtEl>
                                        <p:attrNameLst>
                                          <p:attrName>style.visibility</p:attrName>
                                        </p:attrNameLst>
                                      </p:cBhvr>
                                      <p:to>
                                        <p:strVal val="visible"/>
                                      </p:to>
                                    </p:set>
                                    <p:anim calcmode="lin" valueType="num">
                                      <p:cBhvr>
                                        <p:cTn id="77" dur="1000" fill="hold"/>
                                        <p:tgtEl>
                                          <p:spTgt spid="55"/>
                                        </p:tgtEl>
                                        <p:attrNameLst>
                                          <p:attrName>ppt_w</p:attrName>
                                        </p:attrNameLst>
                                      </p:cBhvr>
                                      <p:tavLst>
                                        <p:tav tm="0">
                                          <p:val>
                                            <p:fltVal val="0"/>
                                          </p:val>
                                        </p:tav>
                                        <p:tav tm="100000">
                                          <p:val>
                                            <p:strVal val="#ppt_w"/>
                                          </p:val>
                                        </p:tav>
                                      </p:tavLst>
                                    </p:anim>
                                    <p:anim calcmode="lin" valueType="num">
                                      <p:cBhvr>
                                        <p:cTn id="78" dur="1000" fill="hold"/>
                                        <p:tgtEl>
                                          <p:spTgt spid="55"/>
                                        </p:tgtEl>
                                        <p:attrNameLst>
                                          <p:attrName>ppt_h</p:attrName>
                                        </p:attrNameLst>
                                      </p:cBhvr>
                                      <p:tavLst>
                                        <p:tav tm="0">
                                          <p:val>
                                            <p:fltVal val="0"/>
                                          </p:val>
                                        </p:tav>
                                        <p:tav tm="100000">
                                          <p:val>
                                            <p:strVal val="#ppt_h"/>
                                          </p:val>
                                        </p:tav>
                                      </p:tavLst>
                                    </p:anim>
                                    <p:animEffect transition="in" filter="fade">
                                      <p:cBhvr>
                                        <p:cTn id="79" dur="1000"/>
                                        <p:tgtEl>
                                          <p:spTgt spid="55"/>
                                        </p:tgtEl>
                                      </p:cBhvr>
                                    </p:animEffect>
                                  </p:childTnLst>
                                </p:cTn>
                              </p:par>
                            </p:childTnLst>
                          </p:cTn>
                        </p:par>
                        <p:par>
                          <p:cTn id="80" fill="hold">
                            <p:stCondLst>
                              <p:cond delay="2000"/>
                            </p:stCondLst>
                            <p:childTnLst>
                              <p:par>
                                <p:cTn id="81" presetID="53" presetClass="entr" presetSubtype="16" fill="hold" grpId="0" nodeType="afterEffect">
                                  <p:stCondLst>
                                    <p:cond delay="0"/>
                                  </p:stCondLst>
                                  <p:childTnLst>
                                    <p:set>
                                      <p:cBhvr>
                                        <p:cTn id="82" dur="1" fill="hold">
                                          <p:stCondLst>
                                            <p:cond delay="0"/>
                                          </p:stCondLst>
                                        </p:cTn>
                                        <p:tgtEl>
                                          <p:spTgt spid="56"/>
                                        </p:tgtEl>
                                        <p:attrNameLst>
                                          <p:attrName>style.visibility</p:attrName>
                                        </p:attrNameLst>
                                      </p:cBhvr>
                                      <p:to>
                                        <p:strVal val="visible"/>
                                      </p:to>
                                    </p:set>
                                    <p:anim calcmode="lin" valueType="num">
                                      <p:cBhvr>
                                        <p:cTn id="83" dur="400" fill="hold"/>
                                        <p:tgtEl>
                                          <p:spTgt spid="56"/>
                                        </p:tgtEl>
                                        <p:attrNameLst>
                                          <p:attrName>ppt_w</p:attrName>
                                        </p:attrNameLst>
                                      </p:cBhvr>
                                      <p:tavLst>
                                        <p:tav tm="0">
                                          <p:val>
                                            <p:fltVal val="0"/>
                                          </p:val>
                                        </p:tav>
                                        <p:tav tm="100000">
                                          <p:val>
                                            <p:strVal val="#ppt_w"/>
                                          </p:val>
                                        </p:tav>
                                      </p:tavLst>
                                    </p:anim>
                                    <p:anim calcmode="lin" valueType="num">
                                      <p:cBhvr>
                                        <p:cTn id="84" dur="400" fill="hold"/>
                                        <p:tgtEl>
                                          <p:spTgt spid="56"/>
                                        </p:tgtEl>
                                        <p:attrNameLst>
                                          <p:attrName>ppt_h</p:attrName>
                                        </p:attrNameLst>
                                      </p:cBhvr>
                                      <p:tavLst>
                                        <p:tav tm="0">
                                          <p:val>
                                            <p:fltVal val="0"/>
                                          </p:val>
                                        </p:tav>
                                        <p:tav tm="100000">
                                          <p:val>
                                            <p:strVal val="#ppt_h"/>
                                          </p:val>
                                        </p:tav>
                                      </p:tavLst>
                                    </p:anim>
                                    <p:animEffect transition="in" filter="fade">
                                      <p:cBhvr>
                                        <p:cTn id="85" dur="400"/>
                                        <p:tgtEl>
                                          <p:spTgt spid="56"/>
                                        </p:tgtEl>
                                      </p:cBhvr>
                                    </p:animEffect>
                                  </p:childTnLst>
                                </p:cTn>
                              </p:par>
                              <p:par>
                                <p:cTn id="86" presetID="42" presetClass="entr" presetSubtype="0" fill="hold" grpId="0" nodeType="withEffect">
                                  <p:stCondLst>
                                    <p:cond delay="200"/>
                                  </p:stCondLst>
                                  <p:childTnLst>
                                    <p:set>
                                      <p:cBhvr>
                                        <p:cTn id="87" dur="1" fill="hold">
                                          <p:stCondLst>
                                            <p:cond delay="0"/>
                                          </p:stCondLst>
                                        </p:cTn>
                                        <p:tgtEl>
                                          <p:spTgt spid="57">
                                            <p:txEl>
                                              <p:pRg st="0" end="0"/>
                                            </p:txEl>
                                          </p:spTgt>
                                        </p:tgtEl>
                                        <p:attrNameLst>
                                          <p:attrName>style.visibility</p:attrName>
                                        </p:attrNameLst>
                                      </p:cBhvr>
                                      <p:to>
                                        <p:strVal val="visible"/>
                                      </p:to>
                                    </p:set>
                                    <p:animEffect transition="in" filter="fade">
                                      <p:cBhvr>
                                        <p:cTn id="88" dur="500"/>
                                        <p:tgtEl>
                                          <p:spTgt spid="57">
                                            <p:txEl>
                                              <p:pRg st="0" end="0"/>
                                            </p:txEl>
                                          </p:spTgt>
                                        </p:tgtEl>
                                      </p:cBhvr>
                                    </p:animEffect>
                                    <p:anim calcmode="lin" valueType="num">
                                      <p:cBhvr>
                                        <p:cTn id="89" dur="500" fill="hold"/>
                                        <p:tgtEl>
                                          <p:spTgt spid="57">
                                            <p:txEl>
                                              <p:pRg st="0" end="0"/>
                                            </p:txEl>
                                          </p:spTgt>
                                        </p:tgtEl>
                                        <p:attrNameLst>
                                          <p:attrName>ppt_x</p:attrName>
                                        </p:attrNameLst>
                                      </p:cBhvr>
                                      <p:tavLst>
                                        <p:tav tm="0">
                                          <p:val>
                                            <p:strVal val="#ppt_x"/>
                                          </p:val>
                                        </p:tav>
                                        <p:tav tm="100000">
                                          <p:val>
                                            <p:strVal val="#ppt_x"/>
                                          </p:val>
                                        </p:tav>
                                      </p:tavLst>
                                    </p:anim>
                                    <p:anim calcmode="lin" valueType="num">
                                      <p:cBhvr>
                                        <p:cTn id="90" dur="500" fill="hold"/>
                                        <p:tgtEl>
                                          <p:spTgt spid="57">
                                            <p:txEl>
                                              <p:pRg st="0" end="0"/>
                                            </p:txEl>
                                          </p:spTgt>
                                        </p:tgtEl>
                                        <p:attrNameLst>
                                          <p:attrName>ppt_y</p:attrName>
                                        </p:attrNameLst>
                                      </p:cBhvr>
                                      <p:tavLst>
                                        <p:tav tm="0">
                                          <p:val>
                                            <p:strVal val="#ppt_y+.1"/>
                                          </p:val>
                                        </p:tav>
                                        <p:tav tm="100000">
                                          <p:val>
                                            <p:strVal val="#ppt_y"/>
                                          </p:val>
                                        </p:tav>
                                      </p:tavLst>
                                    </p:anim>
                                  </p:childTnLst>
                                </p:cTn>
                              </p:par>
                              <p:par>
                                <p:cTn id="91" presetID="10" presetClass="entr" presetSubtype="0" fill="hold" grpId="0" nodeType="withEffect">
                                  <p:stCondLst>
                                    <p:cond delay="800"/>
                                  </p:stCondLst>
                                  <p:childTnLst>
                                    <p:set>
                                      <p:cBhvr>
                                        <p:cTn id="92" dur="1" fill="hold">
                                          <p:stCondLst>
                                            <p:cond delay="0"/>
                                          </p:stCondLst>
                                        </p:cTn>
                                        <p:tgtEl>
                                          <p:spTgt spid="58">
                                            <p:txEl>
                                              <p:pRg st="0" end="0"/>
                                            </p:txEl>
                                          </p:spTgt>
                                        </p:tgtEl>
                                        <p:attrNameLst>
                                          <p:attrName>style.visibility</p:attrName>
                                        </p:attrNameLst>
                                      </p:cBhvr>
                                      <p:to>
                                        <p:strVal val="visible"/>
                                      </p:to>
                                    </p:set>
                                    <p:animEffect transition="in" filter="fade">
                                      <p:cBhvr>
                                        <p:cTn id="93" dur="500"/>
                                        <p:tgtEl>
                                          <p:spTgt spid="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38" grpId="0" animBg="1"/>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anim calcmode="lin" valueType="num">
                      <p:cBhvr>
                        <p:cTn dur="500" fill="hold"/>
                        <p:tgtEl>
                          <p:spTgt spid="41"/>
                        </p:tgtEl>
                        <p:attrNameLst>
                          <p:attrName>ppt_x</p:attrName>
                        </p:attrNameLst>
                      </p:cBhvr>
                      <p:tavLst>
                        <p:tav tm="0">
                          <p:val>
                            <p:strVal val="#ppt_x"/>
                          </p:val>
                        </p:tav>
                        <p:tav tm="100000">
                          <p:val>
                            <p:strVal val="#ppt_x"/>
                          </p:val>
                        </p:tav>
                      </p:tavLst>
                    </p:anim>
                    <p:anim calcmode="lin" valueType="num">
                      <p:cBhvr>
                        <p:cTn dur="500" fill="hold"/>
                        <p:tgtEl>
                          <p:spTgt spid="41"/>
                        </p:tgtEl>
                        <p:attrNameLst>
                          <p:attrName>ppt_y</p:attrName>
                        </p:attrNameLst>
                      </p:cBhvr>
                      <p:tavLst>
                        <p:tav tm="0">
                          <p:val>
                            <p:strVal val="#ppt_y+.1"/>
                          </p:val>
                        </p:tav>
                        <p:tav tm="100000">
                          <p:val>
                            <p:strVal val="#ppt_y"/>
                          </p:val>
                        </p:tav>
                      </p:tavLst>
                    </p:anim>
                  </p:childTnLst>
                </p:cTn>
              </p:par>
            </p:tnLst>
          </p:tmpl>
        </p:tmplLst>
      </p:bldP>
      <p:bldP spid="42" grpId="0" build="p">
        <p:tmplLst>
          <p:tmpl lvl="1">
            <p:tnLst>
              <p:par>
                <p:cTn presetID="10" presetClass="entr" presetSubtype="0" fill="hold" nodeType="withEffect">
                  <p:stCondLst>
                    <p:cond delay="8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p:bldP spid="44" grpId="0" animBg="1"/>
      <p:bldP spid="45" grpId="0" build="p">
        <p:tmplLst>
          <p:tmpl lvl="1">
            <p:tnLst>
              <p:par>
                <p:cTn presetID="42" presetClass="entr" presetSubtype="0"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anim calcmode="lin" valueType="num">
                      <p:cBhvr>
                        <p:cTn dur="500" fill="hold"/>
                        <p:tgtEl>
                          <p:spTgt spid="45"/>
                        </p:tgtEl>
                        <p:attrNameLst>
                          <p:attrName>ppt_x</p:attrName>
                        </p:attrNameLst>
                      </p:cBhvr>
                      <p:tavLst>
                        <p:tav tm="0">
                          <p:val>
                            <p:strVal val="#ppt_x"/>
                          </p:val>
                        </p:tav>
                        <p:tav tm="100000">
                          <p:val>
                            <p:strVal val="#ppt_x"/>
                          </p:val>
                        </p:tav>
                      </p:tavLst>
                    </p:anim>
                    <p:anim calcmode="lin" valueType="num">
                      <p:cBhvr>
                        <p:cTn dur="500" fill="hold"/>
                        <p:tgtEl>
                          <p:spTgt spid="45"/>
                        </p:tgtEl>
                        <p:attrNameLst>
                          <p:attrName>ppt_y</p:attrName>
                        </p:attrNameLst>
                      </p:cBhvr>
                      <p:tavLst>
                        <p:tav tm="0">
                          <p:val>
                            <p:strVal val="#ppt_y+.1"/>
                          </p:val>
                        </p:tav>
                        <p:tav tm="100000">
                          <p:val>
                            <p:strVal val="#ppt_y"/>
                          </p:val>
                        </p:tav>
                      </p:tavLst>
                    </p:anim>
                  </p:childTnLst>
                </p:cTn>
              </p:par>
            </p:tnLst>
          </p:tmpl>
        </p:tmplLst>
      </p:bldP>
      <p:bldP spid="50" grpId="0" build="p">
        <p:tmplLst>
          <p:tmpl lvl="1">
            <p:tnLst>
              <p:par>
                <p:cTn presetID="10" presetClass="entr" presetSubtype="0" fill="hold" nodeType="withEffect">
                  <p:stCondLst>
                    <p:cond delay="800"/>
                  </p:stCondLst>
                  <p:childTnLst>
                    <p:set>
                      <p:cBhvr>
                        <p:cTn dur="1" fill="hold">
                          <p:stCondLst>
                            <p:cond delay="0"/>
                          </p:stCondLst>
                        </p:cTn>
                        <p:tgtEl>
                          <p:spTgt spid="50"/>
                        </p:tgtEl>
                        <p:attrNameLst>
                          <p:attrName>style.visibility</p:attrName>
                        </p:attrNameLst>
                      </p:cBhvr>
                      <p:to>
                        <p:strVal val="visible"/>
                      </p:to>
                    </p:set>
                    <p:animEffect transition="in" filter="fade">
                      <p:cBhvr>
                        <p:cTn dur="500"/>
                        <p:tgtEl>
                          <p:spTgt spid="50"/>
                        </p:tgtEl>
                      </p:cBhvr>
                    </p:animEffect>
                  </p:childTnLst>
                </p:cTn>
              </p:par>
            </p:tnLst>
          </p:tmpl>
        </p:tmplLst>
      </p:bldP>
      <p:bldP spid="51" grpId="0"/>
      <p:bldP spid="52" grpId="0" animBg="1"/>
      <p:bldP spid="53" grpId="0" build="p">
        <p:tmplLst>
          <p:tmpl lvl="1">
            <p:tnLst>
              <p:par>
                <p:cTn presetID="42" presetClass="entr" presetSubtype="0" fill="hold" nodeType="withEffect">
                  <p:stCondLst>
                    <p:cond delay="20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anim calcmode="lin" valueType="num">
                      <p:cBhvr>
                        <p:cTn dur="500" fill="hold"/>
                        <p:tgtEl>
                          <p:spTgt spid="53"/>
                        </p:tgtEl>
                        <p:attrNameLst>
                          <p:attrName>ppt_x</p:attrName>
                        </p:attrNameLst>
                      </p:cBhvr>
                      <p:tavLst>
                        <p:tav tm="0">
                          <p:val>
                            <p:strVal val="#ppt_x"/>
                          </p:val>
                        </p:tav>
                        <p:tav tm="100000">
                          <p:val>
                            <p:strVal val="#ppt_x"/>
                          </p:val>
                        </p:tav>
                      </p:tavLst>
                    </p:anim>
                    <p:anim calcmode="lin" valueType="num">
                      <p:cBhvr>
                        <p:cTn dur="500" fill="hold"/>
                        <p:tgtEl>
                          <p:spTgt spid="53"/>
                        </p:tgtEl>
                        <p:attrNameLst>
                          <p:attrName>ppt_y</p:attrName>
                        </p:attrNameLst>
                      </p:cBhvr>
                      <p:tavLst>
                        <p:tav tm="0">
                          <p:val>
                            <p:strVal val="#ppt_y+.1"/>
                          </p:val>
                        </p:tav>
                        <p:tav tm="100000">
                          <p:val>
                            <p:strVal val="#ppt_y"/>
                          </p:val>
                        </p:tav>
                      </p:tavLst>
                    </p:anim>
                  </p:childTnLst>
                </p:cTn>
              </p:par>
            </p:tnLst>
          </p:tmpl>
        </p:tmplLst>
      </p:bldP>
      <p:bldP spid="54" grpId="0" build="p">
        <p:tmplLst>
          <p:tmpl lvl="1">
            <p:tnLst>
              <p:par>
                <p:cTn presetID="10" presetClass="entr" presetSubtype="0" fill="hold" nodeType="withEffect">
                  <p:stCondLst>
                    <p:cond delay="800"/>
                  </p:st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P spid="55" grpId="0"/>
      <p:bldP spid="56" grpId="0" animBg="1"/>
      <p:bldP spid="57" grpId="0" build="p">
        <p:tmplLst>
          <p:tmpl lvl="1">
            <p:tnLst>
              <p:par>
                <p:cTn presetID="42" presetClass="entr" presetSubtype="0" fill="hold" nodeType="withEffect">
                  <p:stCondLst>
                    <p:cond delay="200"/>
                  </p:stCondLst>
                  <p:childTnLst>
                    <p:set>
                      <p:cBhvr>
                        <p:cTn dur="1" fill="hold">
                          <p:stCondLst>
                            <p:cond delay="0"/>
                          </p:stCondLst>
                        </p:cTn>
                        <p:tgtEl>
                          <p:spTgt spid="57"/>
                        </p:tgtEl>
                        <p:attrNameLst>
                          <p:attrName>style.visibility</p:attrName>
                        </p:attrNameLst>
                      </p:cBhvr>
                      <p:to>
                        <p:strVal val="visible"/>
                      </p:to>
                    </p:set>
                    <p:animEffect transition="in" filter="fade">
                      <p:cBhvr>
                        <p:cTn dur="500"/>
                        <p:tgtEl>
                          <p:spTgt spid="57"/>
                        </p:tgtEl>
                      </p:cBhvr>
                    </p:animEffect>
                    <p:anim calcmode="lin" valueType="num">
                      <p:cBhvr>
                        <p:cTn dur="500" fill="hold"/>
                        <p:tgtEl>
                          <p:spTgt spid="57"/>
                        </p:tgtEl>
                        <p:attrNameLst>
                          <p:attrName>ppt_x</p:attrName>
                        </p:attrNameLst>
                      </p:cBhvr>
                      <p:tavLst>
                        <p:tav tm="0">
                          <p:val>
                            <p:strVal val="#ppt_x"/>
                          </p:val>
                        </p:tav>
                        <p:tav tm="100000">
                          <p:val>
                            <p:strVal val="#ppt_x"/>
                          </p:val>
                        </p:tav>
                      </p:tavLst>
                    </p:anim>
                    <p:anim calcmode="lin" valueType="num">
                      <p:cBhvr>
                        <p:cTn dur="500" fill="hold"/>
                        <p:tgtEl>
                          <p:spTgt spid="57"/>
                        </p:tgtEl>
                        <p:attrNameLst>
                          <p:attrName>ppt_y</p:attrName>
                        </p:attrNameLst>
                      </p:cBhvr>
                      <p:tavLst>
                        <p:tav tm="0">
                          <p:val>
                            <p:strVal val="#ppt_y+.1"/>
                          </p:val>
                        </p:tav>
                        <p:tav tm="100000">
                          <p:val>
                            <p:strVal val="#ppt_y"/>
                          </p:val>
                        </p:tav>
                      </p:tavLst>
                    </p:anim>
                  </p:childTnLst>
                </p:cTn>
              </p:par>
            </p:tnLst>
          </p:tmpl>
        </p:tmplLst>
      </p:bldP>
      <p:bldP spid="58" grpId="0" build="p">
        <p:tmplLst>
          <p:tmpl lvl="1">
            <p:tnLst>
              <p:par>
                <p:cTn presetID="10" presetClass="entr" presetSubtype="0" fill="hold" nodeType="withEffect">
                  <p:stCondLst>
                    <p:cond delay="800"/>
                  </p:stCondLst>
                  <p:childTnLst>
                    <p:set>
                      <p:cBhvr>
                        <p:cTn dur="1" fill="hold">
                          <p:stCondLst>
                            <p:cond delay="0"/>
                          </p:stCondLst>
                        </p:cTn>
                        <p:tgtEl>
                          <p:spTgt spid="58"/>
                        </p:tgtEl>
                        <p:attrNameLst>
                          <p:attrName>style.visibility</p:attrName>
                        </p:attrNameLst>
                      </p:cBhvr>
                      <p:to>
                        <p:strVal val="visible"/>
                      </p:to>
                    </p:set>
                    <p:animEffect transition="in" filter="fade">
                      <p:cBhvr>
                        <p:cTn dur="500"/>
                        <p:tgtEl>
                          <p:spTgt spid="58"/>
                        </p:tgtEl>
                      </p:cBhvr>
                    </p:animEffect>
                  </p:childTnLst>
                </p:cTn>
              </p:par>
            </p:tnLst>
          </p:tmpl>
        </p:tmplLst>
      </p:bldP>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our circle images with ca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2" name="Group 11"/>
          <p:cNvGrpSpPr/>
          <p:nvPr userDrawn="1"/>
        </p:nvGrpSpPr>
        <p:grpSpPr>
          <a:xfrm>
            <a:off x="101309" y="385540"/>
            <a:ext cx="383999" cy="342172"/>
            <a:chOff x="5270500" y="1460500"/>
            <a:chExt cx="1701800" cy="2705100"/>
          </a:xfrm>
        </p:grpSpPr>
        <p:sp>
          <p:nvSpPr>
            <p:cNvPr id="13" name="Rounded Rectangle 1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41" name="Text Placeholder 7"/>
          <p:cNvSpPr>
            <a:spLocks noGrp="1"/>
          </p:cNvSpPr>
          <p:nvPr>
            <p:ph type="body" sz="quarter" idx="65" hasCustomPrompt="1"/>
          </p:nvPr>
        </p:nvSpPr>
        <p:spPr>
          <a:xfrm>
            <a:off x="603254" y="4267391"/>
            <a:ext cx="2497151"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2" name="Text Placeholder 2"/>
          <p:cNvSpPr>
            <a:spLocks noGrp="1"/>
          </p:cNvSpPr>
          <p:nvPr>
            <p:ph type="body" sz="quarter" idx="64" hasCustomPrompt="1"/>
          </p:nvPr>
        </p:nvSpPr>
        <p:spPr>
          <a:xfrm>
            <a:off x="603254" y="4562173"/>
            <a:ext cx="2497151" cy="1518588"/>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5" name="Picture Placeholder 2"/>
          <p:cNvSpPr>
            <a:spLocks noGrp="1" noChangeAspect="1"/>
          </p:cNvSpPr>
          <p:nvPr>
            <p:ph type="pic" sz="quarter" idx="17"/>
          </p:nvPr>
        </p:nvSpPr>
        <p:spPr>
          <a:xfrm>
            <a:off x="603254" y="1877692"/>
            <a:ext cx="2497151" cy="2247436"/>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5" name="Text Placeholder 7"/>
          <p:cNvSpPr>
            <a:spLocks noGrp="1"/>
          </p:cNvSpPr>
          <p:nvPr>
            <p:ph type="body" sz="quarter" idx="66" hasCustomPrompt="1"/>
          </p:nvPr>
        </p:nvSpPr>
        <p:spPr>
          <a:xfrm>
            <a:off x="3448053" y="4267391"/>
            <a:ext cx="2497151"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6" name="Text Placeholder 2"/>
          <p:cNvSpPr>
            <a:spLocks noGrp="1"/>
          </p:cNvSpPr>
          <p:nvPr>
            <p:ph type="body" sz="quarter" idx="67" hasCustomPrompt="1"/>
          </p:nvPr>
        </p:nvSpPr>
        <p:spPr>
          <a:xfrm>
            <a:off x="3448053" y="4562173"/>
            <a:ext cx="2497151" cy="1518588"/>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7" name="Picture Placeholder 2"/>
          <p:cNvSpPr>
            <a:spLocks noGrp="1" noChangeAspect="1"/>
          </p:cNvSpPr>
          <p:nvPr>
            <p:ph type="pic" sz="quarter" idx="68"/>
          </p:nvPr>
        </p:nvSpPr>
        <p:spPr>
          <a:xfrm>
            <a:off x="3448053" y="1877692"/>
            <a:ext cx="2497151" cy="2247436"/>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9" name="Text Placeholder 7"/>
          <p:cNvSpPr>
            <a:spLocks noGrp="1"/>
          </p:cNvSpPr>
          <p:nvPr>
            <p:ph type="body" sz="quarter" idx="69" hasCustomPrompt="1"/>
          </p:nvPr>
        </p:nvSpPr>
        <p:spPr>
          <a:xfrm>
            <a:off x="6225121" y="4267391"/>
            <a:ext cx="2497151"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0" name="Text Placeholder 2"/>
          <p:cNvSpPr>
            <a:spLocks noGrp="1"/>
          </p:cNvSpPr>
          <p:nvPr>
            <p:ph type="body" sz="quarter" idx="70" hasCustomPrompt="1"/>
          </p:nvPr>
        </p:nvSpPr>
        <p:spPr>
          <a:xfrm>
            <a:off x="6225121" y="4562173"/>
            <a:ext cx="2497151" cy="1518588"/>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46" name="Picture Placeholder 2"/>
          <p:cNvSpPr>
            <a:spLocks noGrp="1" noChangeAspect="1"/>
          </p:cNvSpPr>
          <p:nvPr>
            <p:ph type="pic" sz="quarter" idx="71"/>
          </p:nvPr>
        </p:nvSpPr>
        <p:spPr>
          <a:xfrm>
            <a:off x="6225121" y="1877692"/>
            <a:ext cx="2497151" cy="2247436"/>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47" name="Text Placeholder 7"/>
          <p:cNvSpPr>
            <a:spLocks noGrp="1"/>
          </p:cNvSpPr>
          <p:nvPr>
            <p:ph type="body" sz="quarter" idx="72" hasCustomPrompt="1"/>
          </p:nvPr>
        </p:nvSpPr>
        <p:spPr>
          <a:xfrm>
            <a:off x="9078903" y="4267391"/>
            <a:ext cx="2497151"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8" name="Text Placeholder 2"/>
          <p:cNvSpPr>
            <a:spLocks noGrp="1"/>
          </p:cNvSpPr>
          <p:nvPr>
            <p:ph type="body" sz="quarter" idx="73" hasCustomPrompt="1"/>
          </p:nvPr>
        </p:nvSpPr>
        <p:spPr>
          <a:xfrm>
            <a:off x="9078903" y="4562173"/>
            <a:ext cx="2497151" cy="1518588"/>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49" name="Picture Placeholder 2"/>
          <p:cNvSpPr>
            <a:spLocks noGrp="1" noChangeAspect="1"/>
          </p:cNvSpPr>
          <p:nvPr>
            <p:ph type="pic" sz="quarter" idx="74"/>
          </p:nvPr>
        </p:nvSpPr>
        <p:spPr>
          <a:xfrm>
            <a:off x="9078903" y="1877692"/>
            <a:ext cx="2497151" cy="2247436"/>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Tree>
    <p:extLst>
      <p:ext uri="{BB962C8B-B14F-4D97-AF65-F5344CB8AC3E}">
        <p14:creationId xmlns:p14="http://schemas.microsoft.com/office/powerpoint/2010/main" val="1088678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41">
                                            <p:txEl>
                                              <p:pRg st="0" end="0"/>
                                            </p:txEl>
                                          </p:spTgt>
                                        </p:tgtEl>
                                        <p:attrNameLst>
                                          <p:attrName>style.visibility</p:attrName>
                                        </p:attrNameLst>
                                      </p:cBhvr>
                                      <p:to>
                                        <p:strVal val="visible"/>
                                      </p:to>
                                    </p:set>
                                    <p:animEffect transition="in" filter="fade">
                                      <p:cBhvr>
                                        <p:cTn id="20" dur="500"/>
                                        <p:tgtEl>
                                          <p:spTgt spid="41">
                                            <p:txEl>
                                              <p:pRg st="0" end="0"/>
                                            </p:txEl>
                                          </p:spTgt>
                                        </p:tgtEl>
                                      </p:cBhvr>
                                    </p:animEffect>
                                    <p:anim calcmode="lin" valueType="num">
                                      <p:cBhvr>
                                        <p:cTn id="21"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41">
                                            <p:txEl>
                                              <p:pRg st="0" end="0"/>
                                            </p:txEl>
                                          </p:spTgt>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800"/>
                                  </p:stCondLst>
                                  <p:childTnLst>
                                    <p:set>
                                      <p:cBhvr>
                                        <p:cTn id="24" dur="1" fill="hold">
                                          <p:stCondLst>
                                            <p:cond delay="0"/>
                                          </p:stCondLst>
                                        </p:cTn>
                                        <p:tgtEl>
                                          <p:spTgt spid="42">
                                            <p:txEl>
                                              <p:pRg st="0" end="0"/>
                                            </p:txEl>
                                          </p:spTgt>
                                        </p:tgtEl>
                                        <p:attrNameLst>
                                          <p:attrName>style.visibility</p:attrName>
                                        </p:attrNameLst>
                                      </p:cBhvr>
                                      <p:to>
                                        <p:strVal val="visible"/>
                                      </p:to>
                                    </p:set>
                                    <p:animEffect transition="in" filter="fade">
                                      <p:cBhvr>
                                        <p:cTn id="25" dur="500"/>
                                        <p:tgtEl>
                                          <p:spTgt spid="42">
                                            <p:txEl>
                                              <p:pRg st="0" end="0"/>
                                            </p:txEl>
                                          </p:spTgt>
                                        </p:tgtEl>
                                      </p:cBhvr>
                                    </p:animEffect>
                                  </p:childTnLst>
                                </p:cTn>
                              </p:par>
                            </p:childTnLst>
                          </p:cTn>
                        </p:par>
                        <p:par>
                          <p:cTn id="26" fill="hold">
                            <p:stCondLst>
                              <p:cond delay="500"/>
                            </p:stCondLst>
                            <p:childTnLst>
                              <p:par>
                                <p:cTn id="27" presetID="53" presetClass="entr" presetSubtype="16" fill="hold" grpId="0" nodeType="afterEffect" nodePh="1">
                                  <p:stCondLst>
                                    <p:cond delay="0"/>
                                  </p:stCondLst>
                                  <p:endCondLst>
                                    <p:cond evt="begin" delay="0">
                                      <p:tn val="27"/>
                                    </p:cond>
                                  </p:endCondLst>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ppt_w</p:attrName>
                                        </p:attrNameLst>
                                      </p:cBhvr>
                                      <p:tavLst>
                                        <p:tav tm="0">
                                          <p:val>
                                            <p:fltVal val="0"/>
                                          </p:val>
                                        </p:tav>
                                        <p:tav tm="100000">
                                          <p:val>
                                            <p:strVal val="#ppt_w"/>
                                          </p:val>
                                        </p:tav>
                                      </p:tavLst>
                                    </p:anim>
                                    <p:anim calcmode="lin" valueType="num">
                                      <p:cBhvr>
                                        <p:cTn id="30" dur="500" fill="hold"/>
                                        <p:tgtEl>
                                          <p:spTgt spid="25"/>
                                        </p:tgtEl>
                                        <p:attrNameLst>
                                          <p:attrName>ppt_h</p:attrName>
                                        </p:attrNameLst>
                                      </p:cBhvr>
                                      <p:tavLst>
                                        <p:tav tm="0">
                                          <p:val>
                                            <p:fltVal val="0"/>
                                          </p:val>
                                        </p:tav>
                                        <p:tav tm="100000">
                                          <p:val>
                                            <p:strVal val="#ppt_h"/>
                                          </p:val>
                                        </p:tav>
                                      </p:tavLst>
                                    </p:anim>
                                    <p:animEffect transition="in" filter="fade">
                                      <p:cBhvr>
                                        <p:cTn id="31" dur="500"/>
                                        <p:tgtEl>
                                          <p:spTgt spid="25"/>
                                        </p:tgtEl>
                                      </p:cBhvr>
                                    </p:animEffect>
                                  </p:childTnLst>
                                </p:cTn>
                              </p:par>
                              <p:par>
                                <p:cTn id="32" presetID="42" presetClass="entr" presetSubtype="0" fill="hold" grpId="0" nodeType="withEffect">
                                  <p:stCondLst>
                                    <p:cond delay="200"/>
                                  </p:stCondLst>
                                  <p:childTnLst>
                                    <p:set>
                                      <p:cBhvr>
                                        <p:cTn id="33" dur="1" fill="hold">
                                          <p:stCondLst>
                                            <p:cond delay="0"/>
                                          </p:stCondLst>
                                        </p:cTn>
                                        <p:tgtEl>
                                          <p:spTgt spid="35">
                                            <p:txEl>
                                              <p:pRg st="0" end="0"/>
                                            </p:txEl>
                                          </p:spTgt>
                                        </p:tgtEl>
                                        <p:attrNameLst>
                                          <p:attrName>style.visibility</p:attrName>
                                        </p:attrNameLst>
                                      </p:cBhvr>
                                      <p:to>
                                        <p:strVal val="visible"/>
                                      </p:to>
                                    </p:set>
                                    <p:animEffect transition="in" filter="fade">
                                      <p:cBhvr>
                                        <p:cTn id="34" dur="500"/>
                                        <p:tgtEl>
                                          <p:spTgt spid="35">
                                            <p:txEl>
                                              <p:pRg st="0" end="0"/>
                                            </p:txEl>
                                          </p:spTgt>
                                        </p:tgtEl>
                                      </p:cBhvr>
                                    </p:animEffect>
                                    <p:anim calcmode="lin" valueType="num">
                                      <p:cBhvr>
                                        <p:cTn id="35"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36" dur="500" fill="hold"/>
                                        <p:tgtEl>
                                          <p:spTgt spid="35">
                                            <p:txEl>
                                              <p:pRg st="0" end="0"/>
                                            </p:txEl>
                                          </p:spTgt>
                                        </p:tgtEl>
                                        <p:attrNameLst>
                                          <p:attrName>ppt_y</p:attrName>
                                        </p:attrNameLst>
                                      </p:cBhvr>
                                      <p:tavLst>
                                        <p:tav tm="0">
                                          <p:val>
                                            <p:strVal val="#ppt_y+.1"/>
                                          </p:val>
                                        </p:tav>
                                        <p:tav tm="100000">
                                          <p:val>
                                            <p:strVal val="#ppt_y"/>
                                          </p:val>
                                        </p:tav>
                                      </p:tavLst>
                                    </p:anim>
                                  </p:childTnLst>
                                </p:cTn>
                              </p:par>
                              <p:par>
                                <p:cTn id="37" presetID="10" presetClass="entr" presetSubtype="0" fill="hold" grpId="0" nodeType="withEffect">
                                  <p:stCondLst>
                                    <p:cond delay="800"/>
                                  </p:stCondLst>
                                  <p:childTnLst>
                                    <p:set>
                                      <p:cBhvr>
                                        <p:cTn id="38" dur="1" fill="hold">
                                          <p:stCondLst>
                                            <p:cond delay="0"/>
                                          </p:stCondLst>
                                        </p:cTn>
                                        <p:tgtEl>
                                          <p:spTgt spid="36">
                                            <p:txEl>
                                              <p:pRg st="0" end="0"/>
                                            </p:txEl>
                                          </p:spTgt>
                                        </p:tgtEl>
                                        <p:attrNameLst>
                                          <p:attrName>style.visibility</p:attrName>
                                        </p:attrNameLst>
                                      </p:cBhvr>
                                      <p:to>
                                        <p:strVal val="visible"/>
                                      </p:to>
                                    </p:set>
                                    <p:animEffect transition="in" filter="fade">
                                      <p:cBhvr>
                                        <p:cTn id="39" dur="500"/>
                                        <p:tgtEl>
                                          <p:spTgt spid="36">
                                            <p:txEl>
                                              <p:pRg st="0" end="0"/>
                                            </p:txEl>
                                          </p:spTgt>
                                        </p:tgtEl>
                                      </p:cBhvr>
                                    </p:animEffect>
                                  </p:childTnLst>
                                </p:cTn>
                              </p:par>
                            </p:childTnLst>
                          </p:cTn>
                        </p:par>
                        <p:par>
                          <p:cTn id="40" fill="hold">
                            <p:stCondLst>
                              <p:cond delay="1000"/>
                            </p:stCondLst>
                            <p:childTnLst>
                              <p:par>
                                <p:cTn id="41" presetID="53" presetClass="entr" presetSubtype="16" fill="hold" grpId="0" nodeType="afterEffect" nodePh="1">
                                  <p:stCondLst>
                                    <p:cond delay="0"/>
                                  </p:stCondLst>
                                  <p:endCondLst>
                                    <p:cond evt="begin" delay="0">
                                      <p:tn val="41"/>
                                    </p:cond>
                                  </p:endCondLst>
                                  <p:childTnLst>
                                    <p:set>
                                      <p:cBhvr>
                                        <p:cTn id="42" dur="1" fill="hold">
                                          <p:stCondLst>
                                            <p:cond delay="0"/>
                                          </p:stCondLst>
                                        </p:cTn>
                                        <p:tgtEl>
                                          <p:spTgt spid="37"/>
                                        </p:tgtEl>
                                        <p:attrNameLst>
                                          <p:attrName>style.visibility</p:attrName>
                                        </p:attrNameLst>
                                      </p:cBhvr>
                                      <p:to>
                                        <p:strVal val="visible"/>
                                      </p:to>
                                    </p:set>
                                    <p:anim calcmode="lin" valueType="num">
                                      <p:cBhvr>
                                        <p:cTn id="43" dur="500" fill="hold"/>
                                        <p:tgtEl>
                                          <p:spTgt spid="37"/>
                                        </p:tgtEl>
                                        <p:attrNameLst>
                                          <p:attrName>ppt_w</p:attrName>
                                        </p:attrNameLst>
                                      </p:cBhvr>
                                      <p:tavLst>
                                        <p:tav tm="0">
                                          <p:val>
                                            <p:fltVal val="0"/>
                                          </p:val>
                                        </p:tav>
                                        <p:tav tm="100000">
                                          <p:val>
                                            <p:strVal val="#ppt_w"/>
                                          </p:val>
                                        </p:tav>
                                      </p:tavLst>
                                    </p:anim>
                                    <p:anim calcmode="lin" valueType="num">
                                      <p:cBhvr>
                                        <p:cTn id="44" dur="500" fill="hold"/>
                                        <p:tgtEl>
                                          <p:spTgt spid="37"/>
                                        </p:tgtEl>
                                        <p:attrNameLst>
                                          <p:attrName>ppt_h</p:attrName>
                                        </p:attrNameLst>
                                      </p:cBhvr>
                                      <p:tavLst>
                                        <p:tav tm="0">
                                          <p:val>
                                            <p:fltVal val="0"/>
                                          </p:val>
                                        </p:tav>
                                        <p:tav tm="100000">
                                          <p:val>
                                            <p:strVal val="#ppt_h"/>
                                          </p:val>
                                        </p:tav>
                                      </p:tavLst>
                                    </p:anim>
                                    <p:animEffect transition="in" filter="fade">
                                      <p:cBhvr>
                                        <p:cTn id="45" dur="500"/>
                                        <p:tgtEl>
                                          <p:spTgt spid="37"/>
                                        </p:tgtEl>
                                      </p:cBhvr>
                                    </p:animEffect>
                                  </p:childTnLst>
                                </p:cTn>
                              </p:par>
                              <p:par>
                                <p:cTn id="46" presetID="42" presetClass="entr" presetSubtype="0" fill="hold" grpId="0" nodeType="withEffect">
                                  <p:stCondLst>
                                    <p:cond delay="200"/>
                                  </p:stCondLst>
                                  <p:childTnLst>
                                    <p:set>
                                      <p:cBhvr>
                                        <p:cTn id="47" dur="1" fill="hold">
                                          <p:stCondLst>
                                            <p:cond delay="0"/>
                                          </p:stCondLst>
                                        </p:cTn>
                                        <p:tgtEl>
                                          <p:spTgt spid="39">
                                            <p:txEl>
                                              <p:pRg st="0" end="0"/>
                                            </p:txEl>
                                          </p:spTgt>
                                        </p:tgtEl>
                                        <p:attrNameLst>
                                          <p:attrName>style.visibility</p:attrName>
                                        </p:attrNameLst>
                                      </p:cBhvr>
                                      <p:to>
                                        <p:strVal val="visible"/>
                                      </p:to>
                                    </p:set>
                                    <p:animEffect transition="in" filter="fade">
                                      <p:cBhvr>
                                        <p:cTn id="48" dur="500"/>
                                        <p:tgtEl>
                                          <p:spTgt spid="39">
                                            <p:txEl>
                                              <p:pRg st="0" end="0"/>
                                            </p:txEl>
                                          </p:spTgt>
                                        </p:tgtEl>
                                      </p:cBhvr>
                                    </p:animEffect>
                                    <p:anim calcmode="lin" valueType="num">
                                      <p:cBhvr>
                                        <p:cTn id="49"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p:cTn id="50" dur="500" fill="hold"/>
                                        <p:tgtEl>
                                          <p:spTgt spid="39">
                                            <p:txEl>
                                              <p:pRg st="0" end="0"/>
                                            </p:txEl>
                                          </p:spTgt>
                                        </p:tgtEl>
                                        <p:attrNameLst>
                                          <p:attrName>ppt_y</p:attrName>
                                        </p:attrNameLst>
                                      </p:cBhvr>
                                      <p:tavLst>
                                        <p:tav tm="0">
                                          <p:val>
                                            <p:strVal val="#ppt_y+.1"/>
                                          </p:val>
                                        </p:tav>
                                        <p:tav tm="100000">
                                          <p:val>
                                            <p:strVal val="#ppt_y"/>
                                          </p:val>
                                        </p:tav>
                                      </p:tavLst>
                                    </p:anim>
                                  </p:childTnLst>
                                </p:cTn>
                              </p:par>
                              <p:par>
                                <p:cTn id="51" presetID="10" presetClass="entr" presetSubtype="0" fill="hold" grpId="0" nodeType="withEffect">
                                  <p:stCondLst>
                                    <p:cond delay="800"/>
                                  </p:stCondLst>
                                  <p:childTnLst>
                                    <p:set>
                                      <p:cBhvr>
                                        <p:cTn id="52" dur="1" fill="hold">
                                          <p:stCondLst>
                                            <p:cond delay="0"/>
                                          </p:stCondLst>
                                        </p:cTn>
                                        <p:tgtEl>
                                          <p:spTgt spid="40">
                                            <p:txEl>
                                              <p:pRg st="0" end="0"/>
                                            </p:txEl>
                                          </p:spTgt>
                                        </p:tgtEl>
                                        <p:attrNameLst>
                                          <p:attrName>style.visibility</p:attrName>
                                        </p:attrNameLst>
                                      </p:cBhvr>
                                      <p:to>
                                        <p:strVal val="visible"/>
                                      </p:to>
                                    </p:set>
                                    <p:animEffect transition="in" filter="fade">
                                      <p:cBhvr>
                                        <p:cTn id="53" dur="500"/>
                                        <p:tgtEl>
                                          <p:spTgt spid="40">
                                            <p:txEl>
                                              <p:pRg st="0" end="0"/>
                                            </p:txEl>
                                          </p:spTgt>
                                        </p:tgtEl>
                                      </p:cBhvr>
                                    </p:animEffect>
                                  </p:childTnLst>
                                </p:cTn>
                              </p:par>
                            </p:childTnLst>
                          </p:cTn>
                        </p:par>
                        <p:par>
                          <p:cTn id="54" fill="hold">
                            <p:stCondLst>
                              <p:cond delay="1500"/>
                            </p:stCondLst>
                            <p:childTnLst>
                              <p:par>
                                <p:cTn id="55" presetID="53" presetClass="entr" presetSubtype="16" fill="hold" grpId="0" nodeType="afterEffect" nodePh="1">
                                  <p:stCondLst>
                                    <p:cond delay="0"/>
                                  </p:stCondLst>
                                  <p:endCondLst>
                                    <p:cond evt="begin" delay="0">
                                      <p:tn val="55"/>
                                    </p:cond>
                                  </p:endCondLst>
                                  <p:childTnLst>
                                    <p:set>
                                      <p:cBhvr>
                                        <p:cTn id="56" dur="1" fill="hold">
                                          <p:stCondLst>
                                            <p:cond delay="0"/>
                                          </p:stCondLst>
                                        </p:cTn>
                                        <p:tgtEl>
                                          <p:spTgt spid="46"/>
                                        </p:tgtEl>
                                        <p:attrNameLst>
                                          <p:attrName>style.visibility</p:attrName>
                                        </p:attrNameLst>
                                      </p:cBhvr>
                                      <p:to>
                                        <p:strVal val="visible"/>
                                      </p:to>
                                    </p:set>
                                    <p:anim calcmode="lin" valueType="num">
                                      <p:cBhvr>
                                        <p:cTn id="57" dur="500" fill="hold"/>
                                        <p:tgtEl>
                                          <p:spTgt spid="46"/>
                                        </p:tgtEl>
                                        <p:attrNameLst>
                                          <p:attrName>ppt_w</p:attrName>
                                        </p:attrNameLst>
                                      </p:cBhvr>
                                      <p:tavLst>
                                        <p:tav tm="0">
                                          <p:val>
                                            <p:fltVal val="0"/>
                                          </p:val>
                                        </p:tav>
                                        <p:tav tm="100000">
                                          <p:val>
                                            <p:strVal val="#ppt_w"/>
                                          </p:val>
                                        </p:tav>
                                      </p:tavLst>
                                    </p:anim>
                                    <p:anim calcmode="lin" valueType="num">
                                      <p:cBhvr>
                                        <p:cTn id="58" dur="500" fill="hold"/>
                                        <p:tgtEl>
                                          <p:spTgt spid="46"/>
                                        </p:tgtEl>
                                        <p:attrNameLst>
                                          <p:attrName>ppt_h</p:attrName>
                                        </p:attrNameLst>
                                      </p:cBhvr>
                                      <p:tavLst>
                                        <p:tav tm="0">
                                          <p:val>
                                            <p:fltVal val="0"/>
                                          </p:val>
                                        </p:tav>
                                        <p:tav tm="100000">
                                          <p:val>
                                            <p:strVal val="#ppt_h"/>
                                          </p:val>
                                        </p:tav>
                                      </p:tavLst>
                                    </p:anim>
                                    <p:animEffect transition="in" filter="fade">
                                      <p:cBhvr>
                                        <p:cTn id="59" dur="500"/>
                                        <p:tgtEl>
                                          <p:spTgt spid="46"/>
                                        </p:tgtEl>
                                      </p:cBhvr>
                                    </p:animEffect>
                                  </p:childTnLst>
                                </p:cTn>
                              </p:par>
                              <p:par>
                                <p:cTn id="60" presetID="42" presetClass="entr" presetSubtype="0" fill="hold" grpId="0" nodeType="withEffect">
                                  <p:stCondLst>
                                    <p:cond delay="200"/>
                                  </p:stCondLst>
                                  <p:childTnLst>
                                    <p:set>
                                      <p:cBhvr>
                                        <p:cTn id="61" dur="1" fill="hold">
                                          <p:stCondLst>
                                            <p:cond delay="0"/>
                                          </p:stCondLst>
                                        </p:cTn>
                                        <p:tgtEl>
                                          <p:spTgt spid="47">
                                            <p:txEl>
                                              <p:pRg st="0" end="0"/>
                                            </p:txEl>
                                          </p:spTgt>
                                        </p:tgtEl>
                                        <p:attrNameLst>
                                          <p:attrName>style.visibility</p:attrName>
                                        </p:attrNameLst>
                                      </p:cBhvr>
                                      <p:to>
                                        <p:strVal val="visible"/>
                                      </p:to>
                                    </p:set>
                                    <p:animEffect transition="in" filter="fade">
                                      <p:cBhvr>
                                        <p:cTn id="62" dur="500"/>
                                        <p:tgtEl>
                                          <p:spTgt spid="47">
                                            <p:txEl>
                                              <p:pRg st="0" end="0"/>
                                            </p:txEl>
                                          </p:spTgt>
                                        </p:tgtEl>
                                      </p:cBhvr>
                                    </p:animEffect>
                                    <p:anim calcmode="lin" valueType="num">
                                      <p:cBhvr>
                                        <p:cTn id="63"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p:cTn id="64" dur="500" fill="hold"/>
                                        <p:tgtEl>
                                          <p:spTgt spid="47">
                                            <p:txEl>
                                              <p:pRg st="0" end="0"/>
                                            </p:txEl>
                                          </p:spTgt>
                                        </p:tgtEl>
                                        <p:attrNameLst>
                                          <p:attrName>ppt_y</p:attrName>
                                        </p:attrNameLst>
                                      </p:cBhvr>
                                      <p:tavLst>
                                        <p:tav tm="0">
                                          <p:val>
                                            <p:strVal val="#ppt_y+.1"/>
                                          </p:val>
                                        </p:tav>
                                        <p:tav tm="100000">
                                          <p:val>
                                            <p:strVal val="#ppt_y"/>
                                          </p:val>
                                        </p:tav>
                                      </p:tavLst>
                                    </p:anim>
                                  </p:childTnLst>
                                </p:cTn>
                              </p:par>
                              <p:par>
                                <p:cTn id="65" presetID="10" presetClass="entr" presetSubtype="0" fill="hold" grpId="0" nodeType="withEffect">
                                  <p:stCondLst>
                                    <p:cond delay="800"/>
                                  </p:stCondLst>
                                  <p:childTnLst>
                                    <p:set>
                                      <p:cBhvr>
                                        <p:cTn id="66" dur="1" fill="hold">
                                          <p:stCondLst>
                                            <p:cond delay="0"/>
                                          </p:stCondLst>
                                        </p:cTn>
                                        <p:tgtEl>
                                          <p:spTgt spid="48">
                                            <p:txEl>
                                              <p:pRg st="0" end="0"/>
                                            </p:txEl>
                                          </p:spTgt>
                                        </p:tgtEl>
                                        <p:attrNameLst>
                                          <p:attrName>style.visibility</p:attrName>
                                        </p:attrNameLst>
                                      </p:cBhvr>
                                      <p:to>
                                        <p:strVal val="visible"/>
                                      </p:to>
                                    </p:set>
                                    <p:animEffect transition="in" filter="fade">
                                      <p:cBhvr>
                                        <p:cTn id="67" dur="500"/>
                                        <p:tgtEl>
                                          <p:spTgt spid="48">
                                            <p:txEl>
                                              <p:pRg st="0" end="0"/>
                                            </p:txEl>
                                          </p:spTgt>
                                        </p:tgtEl>
                                      </p:cBhvr>
                                    </p:animEffect>
                                  </p:childTnLst>
                                </p:cTn>
                              </p:par>
                            </p:childTnLst>
                          </p:cTn>
                        </p:par>
                        <p:par>
                          <p:cTn id="68" fill="hold">
                            <p:stCondLst>
                              <p:cond delay="2000"/>
                            </p:stCondLst>
                            <p:childTnLst>
                              <p:par>
                                <p:cTn id="69" presetID="53" presetClass="entr" presetSubtype="16" fill="hold" grpId="0" nodeType="afterEffect" nodePh="1">
                                  <p:stCondLst>
                                    <p:cond delay="0"/>
                                  </p:stCondLst>
                                  <p:endCondLst>
                                    <p:cond evt="begin" delay="0">
                                      <p:tn val="69"/>
                                    </p:cond>
                                  </p:endCondLst>
                                  <p:childTnLst>
                                    <p:set>
                                      <p:cBhvr>
                                        <p:cTn id="70" dur="1" fill="hold">
                                          <p:stCondLst>
                                            <p:cond delay="0"/>
                                          </p:stCondLst>
                                        </p:cTn>
                                        <p:tgtEl>
                                          <p:spTgt spid="49"/>
                                        </p:tgtEl>
                                        <p:attrNameLst>
                                          <p:attrName>style.visibility</p:attrName>
                                        </p:attrNameLst>
                                      </p:cBhvr>
                                      <p:to>
                                        <p:strVal val="visible"/>
                                      </p:to>
                                    </p:set>
                                    <p:anim calcmode="lin" valueType="num">
                                      <p:cBhvr>
                                        <p:cTn id="71" dur="500" fill="hold"/>
                                        <p:tgtEl>
                                          <p:spTgt spid="49"/>
                                        </p:tgtEl>
                                        <p:attrNameLst>
                                          <p:attrName>ppt_w</p:attrName>
                                        </p:attrNameLst>
                                      </p:cBhvr>
                                      <p:tavLst>
                                        <p:tav tm="0">
                                          <p:val>
                                            <p:fltVal val="0"/>
                                          </p:val>
                                        </p:tav>
                                        <p:tav tm="100000">
                                          <p:val>
                                            <p:strVal val="#ppt_w"/>
                                          </p:val>
                                        </p:tav>
                                      </p:tavLst>
                                    </p:anim>
                                    <p:anim calcmode="lin" valueType="num">
                                      <p:cBhvr>
                                        <p:cTn id="72" dur="500" fill="hold"/>
                                        <p:tgtEl>
                                          <p:spTgt spid="49"/>
                                        </p:tgtEl>
                                        <p:attrNameLst>
                                          <p:attrName>ppt_h</p:attrName>
                                        </p:attrNameLst>
                                      </p:cBhvr>
                                      <p:tavLst>
                                        <p:tav tm="0">
                                          <p:val>
                                            <p:fltVal val="0"/>
                                          </p:val>
                                        </p:tav>
                                        <p:tav tm="100000">
                                          <p:val>
                                            <p:strVal val="#ppt_h"/>
                                          </p:val>
                                        </p:tav>
                                      </p:tavLst>
                                    </p:anim>
                                    <p:animEffect transition="in" filter="fade">
                                      <p:cBhvr>
                                        <p:cTn id="7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anim calcmode="lin" valueType="num">
                      <p:cBhvr>
                        <p:cTn dur="500" fill="hold"/>
                        <p:tgtEl>
                          <p:spTgt spid="41"/>
                        </p:tgtEl>
                        <p:attrNameLst>
                          <p:attrName>ppt_x</p:attrName>
                        </p:attrNameLst>
                      </p:cBhvr>
                      <p:tavLst>
                        <p:tav tm="0">
                          <p:val>
                            <p:strVal val="#ppt_x"/>
                          </p:val>
                        </p:tav>
                        <p:tav tm="100000">
                          <p:val>
                            <p:strVal val="#ppt_x"/>
                          </p:val>
                        </p:tav>
                      </p:tavLst>
                    </p:anim>
                    <p:anim calcmode="lin" valueType="num">
                      <p:cBhvr>
                        <p:cTn dur="500" fill="hold"/>
                        <p:tgtEl>
                          <p:spTgt spid="41"/>
                        </p:tgtEl>
                        <p:attrNameLst>
                          <p:attrName>ppt_y</p:attrName>
                        </p:attrNameLst>
                      </p:cBhvr>
                      <p:tavLst>
                        <p:tav tm="0">
                          <p:val>
                            <p:strVal val="#ppt_y+.1"/>
                          </p:val>
                        </p:tav>
                        <p:tav tm="100000">
                          <p:val>
                            <p:strVal val="#ppt_y"/>
                          </p:val>
                        </p:tav>
                      </p:tavLst>
                    </p:anim>
                  </p:childTnLst>
                </p:cTn>
              </p:par>
            </p:tnLst>
          </p:tmpl>
        </p:tmplLst>
      </p:bldP>
      <p:bldP spid="42" grpId="0" build="p">
        <p:tmplLst>
          <p:tmpl lvl="1">
            <p:tnLst>
              <p:par>
                <p:cTn presetID="10" presetClass="entr" presetSubtype="0" fill="hold" nodeType="withEffect">
                  <p:stCondLst>
                    <p:cond delay="8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25" grpId="0"/>
      <p:bldP spid="35" grpId="0" build="p">
        <p:tmplLst>
          <p:tmpl lvl="1">
            <p:tnLst>
              <p:par>
                <p:cTn presetID="42" presetClass="entr" presetSubtype="0"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anim calcmode="lin" valueType="num">
                      <p:cBhvr>
                        <p:cTn dur="500" fill="hold"/>
                        <p:tgtEl>
                          <p:spTgt spid="35"/>
                        </p:tgtEl>
                        <p:attrNameLst>
                          <p:attrName>ppt_x</p:attrName>
                        </p:attrNameLst>
                      </p:cBhvr>
                      <p:tavLst>
                        <p:tav tm="0">
                          <p:val>
                            <p:strVal val="#ppt_x"/>
                          </p:val>
                        </p:tav>
                        <p:tav tm="100000">
                          <p:val>
                            <p:strVal val="#ppt_x"/>
                          </p:val>
                        </p:tav>
                      </p:tavLst>
                    </p:anim>
                    <p:anim calcmode="lin" valueType="num">
                      <p:cBhvr>
                        <p:cTn dur="500" fill="hold"/>
                        <p:tgtEl>
                          <p:spTgt spid="35"/>
                        </p:tgtEl>
                        <p:attrNameLst>
                          <p:attrName>ppt_y</p:attrName>
                        </p:attrNameLst>
                      </p:cBhvr>
                      <p:tavLst>
                        <p:tav tm="0">
                          <p:val>
                            <p:strVal val="#ppt_y+.1"/>
                          </p:val>
                        </p:tav>
                        <p:tav tm="100000">
                          <p:val>
                            <p:strVal val="#ppt_y"/>
                          </p:val>
                        </p:tav>
                      </p:tavLst>
                    </p:anim>
                  </p:childTnLst>
                </p:cTn>
              </p:par>
            </p:tnLst>
          </p:tmpl>
        </p:tmplLst>
      </p:bldP>
      <p:bldP spid="36" grpId="0" build="p">
        <p:tmplLst>
          <p:tmpl lvl="1">
            <p:tnLst>
              <p:par>
                <p:cTn presetID="10" presetClass="entr" presetSubtype="0" fill="hold" nodeType="withEffect">
                  <p:stCondLst>
                    <p:cond delay="8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p:bldP spid="39" grpId="0" build="p">
        <p:tmplLst>
          <p:tmpl lvl="1">
            <p:tnLst>
              <p:par>
                <p:cTn presetID="42" presetClass="entr" presetSubtype="0" fill="hold" nodeType="withEffect">
                  <p:stCondLst>
                    <p:cond delay="20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anim calcmode="lin" valueType="num">
                      <p:cBhvr>
                        <p:cTn dur="500" fill="hold"/>
                        <p:tgtEl>
                          <p:spTgt spid="39"/>
                        </p:tgtEl>
                        <p:attrNameLst>
                          <p:attrName>ppt_x</p:attrName>
                        </p:attrNameLst>
                      </p:cBhvr>
                      <p:tavLst>
                        <p:tav tm="0">
                          <p:val>
                            <p:strVal val="#ppt_x"/>
                          </p:val>
                        </p:tav>
                        <p:tav tm="100000">
                          <p:val>
                            <p:strVal val="#ppt_x"/>
                          </p:val>
                        </p:tav>
                      </p:tavLst>
                    </p:anim>
                    <p:anim calcmode="lin" valueType="num">
                      <p:cBhvr>
                        <p:cTn dur="500" fill="hold"/>
                        <p:tgtEl>
                          <p:spTgt spid="39"/>
                        </p:tgtEl>
                        <p:attrNameLst>
                          <p:attrName>ppt_y</p:attrName>
                        </p:attrNameLst>
                      </p:cBhvr>
                      <p:tavLst>
                        <p:tav tm="0">
                          <p:val>
                            <p:strVal val="#ppt_y+.1"/>
                          </p:val>
                        </p:tav>
                        <p:tav tm="100000">
                          <p:val>
                            <p:strVal val="#ppt_y"/>
                          </p:val>
                        </p:tav>
                      </p:tavLst>
                    </p:anim>
                  </p:childTnLst>
                </p:cTn>
              </p:par>
            </p:tnLst>
          </p:tmpl>
        </p:tmplLst>
      </p:bldP>
      <p:bldP spid="40" grpId="0" build="p">
        <p:tmplLst>
          <p:tmpl lvl="1">
            <p:tnLst>
              <p:par>
                <p:cTn presetID="10" presetClass="entr" presetSubtype="0" fill="hold" nodeType="withEffect">
                  <p:stCondLst>
                    <p:cond delay="800"/>
                  </p:stCondLst>
                  <p:childTnLst>
                    <p:set>
                      <p:cBhvr>
                        <p:cTn dur="1" fill="hold">
                          <p:stCondLst>
                            <p:cond delay="0"/>
                          </p:stCondLst>
                        </p:cTn>
                        <p:tgtEl>
                          <p:spTgt spid="40"/>
                        </p:tgtEl>
                        <p:attrNameLst>
                          <p:attrName>style.visibility</p:attrName>
                        </p:attrNameLst>
                      </p:cBhvr>
                      <p:to>
                        <p:strVal val="visible"/>
                      </p:to>
                    </p:set>
                    <p:animEffect transition="in" filter="fade">
                      <p:cBhvr>
                        <p:cTn dur="500"/>
                        <p:tgtEl>
                          <p:spTgt spid="40"/>
                        </p:tgtEl>
                      </p:cBhvr>
                    </p:animEffect>
                  </p:childTnLst>
                </p:cTn>
              </p:par>
            </p:tnLst>
          </p:tmpl>
        </p:tmplLst>
      </p:bldP>
      <p:bldP spid="46" grpId="0"/>
      <p:bldP spid="47" grpId="0" build="p">
        <p:tmplLst>
          <p:tmpl lvl="1">
            <p:tnLst>
              <p:par>
                <p:cTn presetID="42" presetClass="entr" presetSubtype="0" fill="hold" nodeType="withEffect">
                  <p:stCondLst>
                    <p:cond delay="200"/>
                  </p:stCondLst>
                  <p:childTnLst>
                    <p:set>
                      <p:cBhvr>
                        <p:cTn dur="1" fill="hold">
                          <p:stCondLst>
                            <p:cond delay="0"/>
                          </p:stCondLst>
                        </p:cTn>
                        <p:tgtEl>
                          <p:spTgt spid="47"/>
                        </p:tgtEl>
                        <p:attrNameLst>
                          <p:attrName>style.visibility</p:attrName>
                        </p:attrNameLst>
                      </p:cBhvr>
                      <p:to>
                        <p:strVal val="visible"/>
                      </p:to>
                    </p:set>
                    <p:animEffect transition="in" filter="fade">
                      <p:cBhvr>
                        <p:cTn dur="500"/>
                        <p:tgtEl>
                          <p:spTgt spid="47"/>
                        </p:tgtEl>
                      </p:cBhvr>
                    </p:animEffect>
                    <p:anim calcmode="lin" valueType="num">
                      <p:cBhvr>
                        <p:cTn dur="500" fill="hold"/>
                        <p:tgtEl>
                          <p:spTgt spid="47"/>
                        </p:tgtEl>
                        <p:attrNameLst>
                          <p:attrName>ppt_x</p:attrName>
                        </p:attrNameLst>
                      </p:cBhvr>
                      <p:tavLst>
                        <p:tav tm="0">
                          <p:val>
                            <p:strVal val="#ppt_x"/>
                          </p:val>
                        </p:tav>
                        <p:tav tm="100000">
                          <p:val>
                            <p:strVal val="#ppt_x"/>
                          </p:val>
                        </p:tav>
                      </p:tavLst>
                    </p:anim>
                    <p:anim calcmode="lin" valueType="num">
                      <p:cBhvr>
                        <p:cTn dur="500" fill="hold"/>
                        <p:tgtEl>
                          <p:spTgt spid="47"/>
                        </p:tgtEl>
                        <p:attrNameLst>
                          <p:attrName>ppt_y</p:attrName>
                        </p:attrNameLst>
                      </p:cBhvr>
                      <p:tavLst>
                        <p:tav tm="0">
                          <p:val>
                            <p:strVal val="#ppt_y+.1"/>
                          </p:val>
                        </p:tav>
                        <p:tav tm="100000">
                          <p:val>
                            <p:strVal val="#ppt_y"/>
                          </p:val>
                        </p:tav>
                      </p:tavLst>
                    </p:anim>
                  </p:childTnLst>
                </p:cTn>
              </p:par>
            </p:tnLst>
          </p:tmpl>
        </p:tmplLst>
      </p:bldP>
      <p:bldP spid="48" grpId="0" build="p">
        <p:tmplLst>
          <p:tmpl lvl="1">
            <p:tnLst>
              <p:par>
                <p:cTn presetID="10" presetClass="entr" presetSubtype="0" fill="hold" nodeType="withEffect">
                  <p:stCondLst>
                    <p:cond delay="800"/>
                  </p:stCondLst>
                  <p:childTnLst>
                    <p:set>
                      <p:cBhvr>
                        <p:cTn dur="1" fill="hold">
                          <p:stCondLst>
                            <p:cond delay="0"/>
                          </p:stCondLst>
                        </p:cTn>
                        <p:tgtEl>
                          <p:spTgt spid="48"/>
                        </p:tgtEl>
                        <p:attrNameLst>
                          <p:attrName>style.visibility</p:attrName>
                        </p:attrNameLst>
                      </p:cBhvr>
                      <p:to>
                        <p:strVal val="visible"/>
                      </p:to>
                    </p:set>
                    <p:animEffect transition="in" filter="fade">
                      <p:cBhvr>
                        <p:cTn dur="500"/>
                        <p:tgtEl>
                          <p:spTgt spid="48"/>
                        </p:tgtEl>
                      </p:cBhvr>
                    </p:animEffect>
                  </p:childTnLst>
                </p:cTn>
              </p:par>
            </p:tnLst>
          </p:tmpl>
        </p:tmplLst>
      </p:bldP>
      <p:bldP spid="49" grpId="0"/>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our circle images with caption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2" name="Group 11"/>
          <p:cNvGrpSpPr/>
          <p:nvPr userDrawn="1"/>
        </p:nvGrpSpPr>
        <p:grpSpPr>
          <a:xfrm>
            <a:off x="101309" y="385540"/>
            <a:ext cx="383999" cy="342172"/>
            <a:chOff x="5270500" y="1460500"/>
            <a:chExt cx="1701800" cy="2705100"/>
          </a:xfrm>
        </p:grpSpPr>
        <p:sp>
          <p:nvSpPr>
            <p:cNvPr id="13" name="Rounded Rectangle 1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41" name="Text Placeholder 7"/>
          <p:cNvSpPr>
            <a:spLocks noGrp="1"/>
          </p:cNvSpPr>
          <p:nvPr>
            <p:ph type="body" sz="quarter" idx="65" hasCustomPrompt="1"/>
          </p:nvPr>
        </p:nvSpPr>
        <p:spPr>
          <a:xfrm>
            <a:off x="2838451" y="1813942"/>
            <a:ext cx="2986616"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2" name="Text Placeholder 2"/>
          <p:cNvSpPr>
            <a:spLocks noGrp="1"/>
          </p:cNvSpPr>
          <p:nvPr>
            <p:ph type="body" sz="quarter" idx="64" hasCustomPrompt="1"/>
          </p:nvPr>
        </p:nvSpPr>
        <p:spPr>
          <a:xfrm>
            <a:off x="2838451" y="2108723"/>
            <a:ext cx="2986616" cy="1518588"/>
          </a:xfrm>
          <a:prstGeom prst="rect">
            <a:avLst/>
          </a:prstGeom>
        </p:spPr>
        <p:txBody>
          <a:bodyPr vert="horz" lIns="0" tIns="0" rIns="0" bIns="0"/>
          <a:lstStyle>
            <a:lvl1pPr marL="0" indent="0" algn="l">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5" name="Picture Placeholder 2"/>
          <p:cNvSpPr>
            <a:spLocks noGrp="1" noChangeAspect="1"/>
          </p:cNvSpPr>
          <p:nvPr>
            <p:ph type="pic" sz="quarter" idx="17"/>
          </p:nvPr>
        </p:nvSpPr>
        <p:spPr>
          <a:xfrm>
            <a:off x="603252" y="1801491"/>
            <a:ext cx="2028477" cy="1825630"/>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23" name="Text Placeholder 7"/>
          <p:cNvSpPr>
            <a:spLocks noGrp="1"/>
          </p:cNvSpPr>
          <p:nvPr>
            <p:ph type="body" sz="quarter" idx="66" hasCustomPrompt="1"/>
          </p:nvPr>
        </p:nvSpPr>
        <p:spPr>
          <a:xfrm>
            <a:off x="8589435" y="1813942"/>
            <a:ext cx="2986616"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4" name="Text Placeholder 2"/>
          <p:cNvSpPr>
            <a:spLocks noGrp="1"/>
          </p:cNvSpPr>
          <p:nvPr>
            <p:ph type="body" sz="quarter" idx="67" hasCustomPrompt="1"/>
          </p:nvPr>
        </p:nvSpPr>
        <p:spPr>
          <a:xfrm>
            <a:off x="8589435" y="2108723"/>
            <a:ext cx="2986616" cy="1518588"/>
          </a:xfrm>
          <a:prstGeom prst="rect">
            <a:avLst/>
          </a:prstGeom>
        </p:spPr>
        <p:txBody>
          <a:bodyPr vert="horz" lIns="0" tIns="0" rIns="0" bIns="0"/>
          <a:lstStyle>
            <a:lvl1pPr marL="0" indent="0" algn="l">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6" name="Picture Placeholder 2"/>
          <p:cNvSpPr>
            <a:spLocks noGrp="1" noChangeAspect="1"/>
          </p:cNvSpPr>
          <p:nvPr>
            <p:ph type="pic" sz="quarter" idx="68"/>
          </p:nvPr>
        </p:nvSpPr>
        <p:spPr>
          <a:xfrm>
            <a:off x="6354236" y="1801491"/>
            <a:ext cx="2028477" cy="1825630"/>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27" name="Text Placeholder 7"/>
          <p:cNvSpPr>
            <a:spLocks noGrp="1"/>
          </p:cNvSpPr>
          <p:nvPr>
            <p:ph type="body" sz="quarter" idx="69" hasCustomPrompt="1"/>
          </p:nvPr>
        </p:nvSpPr>
        <p:spPr>
          <a:xfrm>
            <a:off x="2838451" y="3993262"/>
            <a:ext cx="2986616"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8" name="Text Placeholder 2"/>
          <p:cNvSpPr>
            <a:spLocks noGrp="1"/>
          </p:cNvSpPr>
          <p:nvPr>
            <p:ph type="body" sz="quarter" idx="70" hasCustomPrompt="1"/>
          </p:nvPr>
        </p:nvSpPr>
        <p:spPr>
          <a:xfrm>
            <a:off x="2838451" y="4288043"/>
            <a:ext cx="2986616" cy="1518588"/>
          </a:xfrm>
          <a:prstGeom prst="rect">
            <a:avLst/>
          </a:prstGeom>
        </p:spPr>
        <p:txBody>
          <a:bodyPr vert="horz" lIns="0" tIns="0" rIns="0" bIns="0"/>
          <a:lstStyle>
            <a:lvl1pPr marL="0" indent="0" algn="l">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9" name="Picture Placeholder 2"/>
          <p:cNvSpPr>
            <a:spLocks noGrp="1" noChangeAspect="1"/>
          </p:cNvSpPr>
          <p:nvPr>
            <p:ph type="pic" sz="quarter" idx="71"/>
          </p:nvPr>
        </p:nvSpPr>
        <p:spPr>
          <a:xfrm>
            <a:off x="603252" y="3980811"/>
            <a:ext cx="2028477" cy="1825630"/>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0" name="Text Placeholder 7"/>
          <p:cNvSpPr>
            <a:spLocks noGrp="1"/>
          </p:cNvSpPr>
          <p:nvPr>
            <p:ph type="body" sz="quarter" idx="72" hasCustomPrompt="1"/>
          </p:nvPr>
        </p:nvSpPr>
        <p:spPr>
          <a:xfrm>
            <a:off x="8589435" y="3993262"/>
            <a:ext cx="2986616"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1" name="Text Placeholder 2"/>
          <p:cNvSpPr>
            <a:spLocks noGrp="1"/>
          </p:cNvSpPr>
          <p:nvPr>
            <p:ph type="body" sz="quarter" idx="73" hasCustomPrompt="1"/>
          </p:nvPr>
        </p:nvSpPr>
        <p:spPr>
          <a:xfrm>
            <a:off x="8589435" y="4288043"/>
            <a:ext cx="2986616" cy="1518588"/>
          </a:xfrm>
          <a:prstGeom prst="rect">
            <a:avLst/>
          </a:prstGeom>
        </p:spPr>
        <p:txBody>
          <a:bodyPr vert="horz" lIns="0" tIns="0" rIns="0" bIns="0"/>
          <a:lstStyle>
            <a:lvl1pPr marL="0" indent="0" algn="l">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2" name="Picture Placeholder 2"/>
          <p:cNvSpPr>
            <a:spLocks noGrp="1" noChangeAspect="1"/>
          </p:cNvSpPr>
          <p:nvPr>
            <p:ph type="pic" sz="quarter" idx="74"/>
          </p:nvPr>
        </p:nvSpPr>
        <p:spPr>
          <a:xfrm>
            <a:off x="6354236" y="3980811"/>
            <a:ext cx="2028477" cy="1825630"/>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Tree>
    <p:extLst>
      <p:ext uri="{BB962C8B-B14F-4D97-AF65-F5344CB8AC3E}">
        <p14:creationId xmlns:p14="http://schemas.microsoft.com/office/powerpoint/2010/main" val="2753412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41">
                                            <p:txEl>
                                              <p:pRg st="0" end="0"/>
                                            </p:txEl>
                                          </p:spTgt>
                                        </p:tgtEl>
                                        <p:attrNameLst>
                                          <p:attrName>style.visibility</p:attrName>
                                        </p:attrNameLst>
                                      </p:cBhvr>
                                      <p:to>
                                        <p:strVal val="visible"/>
                                      </p:to>
                                    </p:set>
                                    <p:animEffect transition="in" filter="fade">
                                      <p:cBhvr>
                                        <p:cTn id="20" dur="500"/>
                                        <p:tgtEl>
                                          <p:spTgt spid="41">
                                            <p:txEl>
                                              <p:pRg st="0" end="0"/>
                                            </p:txEl>
                                          </p:spTgt>
                                        </p:tgtEl>
                                      </p:cBhvr>
                                    </p:animEffect>
                                    <p:anim calcmode="lin" valueType="num">
                                      <p:cBhvr>
                                        <p:cTn id="21"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41">
                                            <p:txEl>
                                              <p:pRg st="0" end="0"/>
                                            </p:txEl>
                                          </p:spTgt>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800"/>
                                  </p:stCondLst>
                                  <p:childTnLst>
                                    <p:set>
                                      <p:cBhvr>
                                        <p:cTn id="24" dur="1" fill="hold">
                                          <p:stCondLst>
                                            <p:cond delay="0"/>
                                          </p:stCondLst>
                                        </p:cTn>
                                        <p:tgtEl>
                                          <p:spTgt spid="42">
                                            <p:txEl>
                                              <p:pRg st="0" end="0"/>
                                            </p:txEl>
                                          </p:spTgt>
                                        </p:tgtEl>
                                        <p:attrNameLst>
                                          <p:attrName>style.visibility</p:attrName>
                                        </p:attrNameLst>
                                      </p:cBhvr>
                                      <p:to>
                                        <p:strVal val="visible"/>
                                      </p:to>
                                    </p:set>
                                    <p:animEffect transition="in" filter="fade">
                                      <p:cBhvr>
                                        <p:cTn id="25" dur="500"/>
                                        <p:tgtEl>
                                          <p:spTgt spid="42">
                                            <p:txEl>
                                              <p:pRg st="0" end="0"/>
                                            </p:txEl>
                                          </p:spTgt>
                                        </p:tgtEl>
                                      </p:cBhvr>
                                    </p:animEffect>
                                  </p:childTnLst>
                                </p:cTn>
                              </p:par>
                            </p:childTnLst>
                          </p:cTn>
                        </p:par>
                        <p:par>
                          <p:cTn id="26" fill="hold">
                            <p:stCondLst>
                              <p:cond delay="500"/>
                            </p:stCondLst>
                            <p:childTnLst>
                              <p:par>
                                <p:cTn id="27" presetID="53" presetClass="entr" presetSubtype="16" fill="hold" grpId="0" nodeType="afterEffect" nodePh="1">
                                  <p:stCondLst>
                                    <p:cond delay="0"/>
                                  </p:stCondLst>
                                  <p:endCondLst>
                                    <p:cond evt="begin" delay="0">
                                      <p:tn val="27"/>
                                    </p:cond>
                                  </p:endCondLst>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ppt_w</p:attrName>
                                        </p:attrNameLst>
                                      </p:cBhvr>
                                      <p:tavLst>
                                        <p:tav tm="0">
                                          <p:val>
                                            <p:fltVal val="0"/>
                                          </p:val>
                                        </p:tav>
                                        <p:tav tm="100000">
                                          <p:val>
                                            <p:strVal val="#ppt_w"/>
                                          </p:val>
                                        </p:tav>
                                      </p:tavLst>
                                    </p:anim>
                                    <p:anim calcmode="lin" valueType="num">
                                      <p:cBhvr>
                                        <p:cTn id="30" dur="500" fill="hold"/>
                                        <p:tgtEl>
                                          <p:spTgt spid="25"/>
                                        </p:tgtEl>
                                        <p:attrNameLst>
                                          <p:attrName>ppt_h</p:attrName>
                                        </p:attrNameLst>
                                      </p:cBhvr>
                                      <p:tavLst>
                                        <p:tav tm="0">
                                          <p:val>
                                            <p:fltVal val="0"/>
                                          </p:val>
                                        </p:tav>
                                        <p:tav tm="100000">
                                          <p:val>
                                            <p:strVal val="#ppt_h"/>
                                          </p:val>
                                        </p:tav>
                                      </p:tavLst>
                                    </p:anim>
                                    <p:animEffect transition="in" filter="fade">
                                      <p:cBhvr>
                                        <p:cTn id="31" dur="500"/>
                                        <p:tgtEl>
                                          <p:spTgt spid="25"/>
                                        </p:tgtEl>
                                      </p:cBhvr>
                                    </p:animEffect>
                                  </p:childTnLst>
                                </p:cTn>
                              </p:par>
                              <p:par>
                                <p:cTn id="32" presetID="42" presetClass="entr" presetSubtype="0" fill="hold" grpId="0" nodeType="withEffect">
                                  <p:stCondLst>
                                    <p:cond delay="200"/>
                                  </p:stCondLst>
                                  <p:childTnLst>
                                    <p:set>
                                      <p:cBhvr>
                                        <p:cTn id="33" dur="1" fill="hold">
                                          <p:stCondLst>
                                            <p:cond delay="0"/>
                                          </p:stCondLst>
                                        </p:cTn>
                                        <p:tgtEl>
                                          <p:spTgt spid="23">
                                            <p:txEl>
                                              <p:pRg st="0" end="0"/>
                                            </p:txEl>
                                          </p:spTgt>
                                        </p:tgtEl>
                                        <p:attrNameLst>
                                          <p:attrName>style.visibility</p:attrName>
                                        </p:attrNameLst>
                                      </p:cBhvr>
                                      <p:to>
                                        <p:strVal val="visible"/>
                                      </p:to>
                                    </p:set>
                                    <p:animEffect transition="in" filter="fade">
                                      <p:cBhvr>
                                        <p:cTn id="34" dur="500"/>
                                        <p:tgtEl>
                                          <p:spTgt spid="23">
                                            <p:txEl>
                                              <p:pRg st="0" end="0"/>
                                            </p:txEl>
                                          </p:spTgt>
                                        </p:tgtEl>
                                      </p:cBhvr>
                                    </p:animEffect>
                                    <p:anim calcmode="lin" valueType="num">
                                      <p:cBhvr>
                                        <p:cTn id="35"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36" dur="500" fill="hold"/>
                                        <p:tgtEl>
                                          <p:spTgt spid="23">
                                            <p:txEl>
                                              <p:pRg st="0" end="0"/>
                                            </p:txEl>
                                          </p:spTgt>
                                        </p:tgtEl>
                                        <p:attrNameLst>
                                          <p:attrName>ppt_y</p:attrName>
                                        </p:attrNameLst>
                                      </p:cBhvr>
                                      <p:tavLst>
                                        <p:tav tm="0">
                                          <p:val>
                                            <p:strVal val="#ppt_y+.1"/>
                                          </p:val>
                                        </p:tav>
                                        <p:tav tm="100000">
                                          <p:val>
                                            <p:strVal val="#ppt_y"/>
                                          </p:val>
                                        </p:tav>
                                      </p:tavLst>
                                    </p:anim>
                                  </p:childTnLst>
                                </p:cTn>
                              </p:par>
                              <p:par>
                                <p:cTn id="37" presetID="10" presetClass="entr" presetSubtype="0" fill="hold" grpId="0" nodeType="withEffect">
                                  <p:stCondLst>
                                    <p:cond delay="800"/>
                                  </p:stCondLst>
                                  <p:childTnLst>
                                    <p:set>
                                      <p:cBhvr>
                                        <p:cTn id="38" dur="1" fill="hold">
                                          <p:stCondLst>
                                            <p:cond delay="0"/>
                                          </p:stCondLst>
                                        </p:cTn>
                                        <p:tgtEl>
                                          <p:spTgt spid="24">
                                            <p:txEl>
                                              <p:pRg st="0" end="0"/>
                                            </p:txEl>
                                          </p:spTgt>
                                        </p:tgtEl>
                                        <p:attrNameLst>
                                          <p:attrName>style.visibility</p:attrName>
                                        </p:attrNameLst>
                                      </p:cBhvr>
                                      <p:to>
                                        <p:strVal val="visible"/>
                                      </p:to>
                                    </p:set>
                                    <p:animEffect transition="in" filter="fade">
                                      <p:cBhvr>
                                        <p:cTn id="39" dur="500"/>
                                        <p:tgtEl>
                                          <p:spTgt spid="24">
                                            <p:txEl>
                                              <p:pRg st="0" end="0"/>
                                            </p:txEl>
                                          </p:spTgt>
                                        </p:tgtEl>
                                      </p:cBhvr>
                                    </p:animEffect>
                                  </p:childTnLst>
                                </p:cTn>
                              </p:par>
                            </p:childTnLst>
                          </p:cTn>
                        </p:par>
                        <p:par>
                          <p:cTn id="40" fill="hold">
                            <p:stCondLst>
                              <p:cond delay="1000"/>
                            </p:stCondLst>
                            <p:childTnLst>
                              <p:par>
                                <p:cTn id="41" presetID="53" presetClass="entr" presetSubtype="16" fill="hold" grpId="0" nodeType="afterEffect" nodePh="1">
                                  <p:stCondLst>
                                    <p:cond delay="0"/>
                                  </p:stCondLst>
                                  <p:endCondLst>
                                    <p:cond evt="begin" delay="0">
                                      <p:tn val="41"/>
                                    </p:cond>
                                  </p:end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fltVal val="0"/>
                                          </p:val>
                                        </p:tav>
                                        <p:tav tm="100000">
                                          <p:val>
                                            <p:strVal val="#ppt_w"/>
                                          </p:val>
                                        </p:tav>
                                      </p:tavLst>
                                    </p:anim>
                                    <p:anim calcmode="lin" valueType="num">
                                      <p:cBhvr>
                                        <p:cTn id="44" dur="500" fill="hold"/>
                                        <p:tgtEl>
                                          <p:spTgt spid="26"/>
                                        </p:tgtEl>
                                        <p:attrNameLst>
                                          <p:attrName>ppt_h</p:attrName>
                                        </p:attrNameLst>
                                      </p:cBhvr>
                                      <p:tavLst>
                                        <p:tav tm="0">
                                          <p:val>
                                            <p:fltVal val="0"/>
                                          </p:val>
                                        </p:tav>
                                        <p:tav tm="100000">
                                          <p:val>
                                            <p:strVal val="#ppt_h"/>
                                          </p:val>
                                        </p:tav>
                                      </p:tavLst>
                                    </p:anim>
                                    <p:animEffect transition="in" filter="fade">
                                      <p:cBhvr>
                                        <p:cTn id="45" dur="500"/>
                                        <p:tgtEl>
                                          <p:spTgt spid="26"/>
                                        </p:tgtEl>
                                      </p:cBhvr>
                                    </p:animEffect>
                                  </p:childTnLst>
                                </p:cTn>
                              </p:par>
                              <p:par>
                                <p:cTn id="46" presetID="42" presetClass="entr" presetSubtype="0" fill="hold" grpId="0" nodeType="withEffect">
                                  <p:stCondLst>
                                    <p:cond delay="200"/>
                                  </p:stCondLst>
                                  <p:childTnLst>
                                    <p:set>
                                      <p:cBhvr>
                                        <p:cTn id="47" dur="1" fill="hold">
                                          <p:stCondLst>
                                            <p:cond delay="0"/>
                                          </p:stCondLst>
                                        </p:cTn>
                                        <p:tgtEl>
                                          <p:spTgt spid="27">
                                            <p:txEl>
                                              <p:pRg st="0" end="0"/>
                                            </p:txEl>
                                          </p:spTgt>
                                        </p:tgtEl>
                                        <p:attrNameLst>
                                          <p:attrName>style.visibility</p:attrName>
                                        </p:attrNameLst>
                                      </p:cBhvr>
                                      <p:to>
                                        <p:strVal val="visible"/>
                                      </p:to>
                                    </p:set>
                                    <p:animEffect transition="in" filter="fade">
                                      <p:cBhvr>
                                        <p:cTn id="48" dur="500"/>
                                        <p:tgtEl>
                                          <p:spTgt spid="27">
                                            <p:txEl>
                                              <p:pRg st="0" end="0"/>
                                            </p:txEl>
                                          </p:spTgt>
                                        </p:tgtEl>
                                      </p:cBhvr>
                                    </p:animEffect>
                                    <p:anim calcmode="lin" valueType="num">
                                      <p:cBhvr>
                                        <p:cTn id="49"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50" dur="500" fill="hold"/>
                                        <p:tgtEl>
                                          <p:spTgt spid="27">
                                            <p:txEl>
                                              <p:pRg st="0" end="0"/>
                                            </p:txEl>
                                          </p:spTgt>
                                        </p:tgtEl>
                                        <p:attrNameLst>
                                          <p:attrName>ppt_y</p:attrName>
                                        </p:attrNameLst>
                                      </p:cBhvr>
                                      <p:tavLst>
                                        <p:tav tm="0">
                                          <p:val>
                                            <p:strVal val="#ppt_y+.1"/>
                                          </p:val>
                                        </p:tav>
                                        <p:tav tm="100000">
                                          <p:val>
                                            <p:strVal val="#ppt_y"/>
                                          </p:val>
                                        </p:tav>
                                      </p:tavLst>
                                    </p:anim>
                                  </p:childTnLst>
                                </p:cTn>
                              </p:par>
                              <p:par>
                                <p:cTn id="51" presetID="10" presetClass="entr" presetSubtype="0" fill="hold" grpId="0" nodeType="withEffect">
                                  <p:stCondLst>
                                    <p:cond delay="800"/>
                                  </p:stCondLst>
                                  <p:childTnLst>
                                    <p:set>
                                      <p:cBhvr>
                                        <p:cTn id="52" dur="1" fill="hold">
                                          <p:stCondLst>
                                            <p:cond delay="0"/>
                                          </p:stCondLst>
                                        </p:cTn>
                                        <p:tgtEl>
                                          <p:spTgt spid="28">
                                            <p:txEl>
                                              <p:pRg st="0" end="0"/>
                                            </p:txEl>
                                          </p:spTgt>
                                        </p:tgtEl>
                                        <p:attrNameLst>
                                          <p:attrName>style.visibility</p:attrName>
                                        </p:attrNameLst>
                                      </p:cBhvr>
                                      <p:to>
                                        <p:strVal val="visible"/>
                                      </p:to>
                                    </p:set>
                                    <p:animEffect transition="in" filter="fade">
                                      <p:cBhvr>
                                        <p:cTn id="53" dur="500"/>
                                        <p:tgtEl>
                                          <p:spTgt spid="28">
                                            <p:txEl>
                                              <p:pRg st="0" end="0"/>
                                            </p:txEl>
                                          </p:spTgt>
                                        </p:tgtEl>
                                      </p:cBhvr>
                                    </p:animEffect>
                                  </p:childTnLst>
                                </p:cTn>
                              </p:par>
                            </p:childTnLst>
                          </p:cTn>
                        </p:par>
                        <p:par>
                          <p:cTn id="54" fill="hold">
                            <p:stCondLst>
                              <p:cond delay="1500"/>
                            </p:stCondLst>
                            <p:childTnLst>
                              <p:par>
                                <p:cTn id="55" presetID="53" presetClass="entr" presetSubtype="16" fill="hold" grpId="0" nodeType="afterEffect" nodePh="1">
                                  <p:stCondLst>
                                    <p:cond delay="0"/>
                                  </p:stCondLst>
                                  <p:endCondLst>
                                    <p:cond evt="begin" delay="0">
                                      <p:tn val="55"/>
                                    </p:cond>
                                  </p:endCondLst>
                                  <p:childTnLst>
                                    <p:set>
                                      <p:cBhvr>
                                        <p:cTn id="56" dur="1" fill="hold">
                                          <p:stCondLst>
                                            <p:cond delay="0"/>
                                          </p:stCondLst>
                                        </p:cTn>
                                        <p:tgtEl>
                                          <p:spTgt spid="29"/>
                                        </p:tgtEl>
                                        <p:attrNameLst>
                                          <p:attrName>style.visibility</p:attrName>
                                        </p:attrNameLst>
                                      </p:cBhvr>
                                      <p:to>
                                        <p:strVal val="visible"/>
                                      </p:to>
                                    </p:set>
                                    <p:anim calcmode="lin" valueType="num">
                                      <p:cBhvr>
                                        <p:cTn id="57" dur="500" fill="hold"/>
                                        <p:tgtEl>
                                          <p:spTgt spid="29"/>
                                        </p:tgtEl>
                                        <p:attrNameLst>
                                          <p:attrName>ppt_w</p:attrName>
                                        </p:attrNameLst>
                                      </p:cBhvr>
                                      <p:tavLst>
                                        <p:tav tm="0">
                                          <p:val>
                                            <p:fltVal val="0"/>
                                          </p:val>
                                        </p:tav>
                                        <p:tav tm="100000">
                                          <p:val>
                                            <p:strVal val="#ppt_w"/>
                                          </p:val>
                                        </p:tav>
                                      </p:tavLst>
                                    </p:anim>
                                    <p:anim calcmode="lin" valueType="num">
                                      <p:cBhvr>
                                        <p:cTn id="58" dur="500" fill="hold"/>
                                        <p:tgtEl>
                                          <p:spTgt spid="29"/>
                                        </p:tgtEl>
                                        <p:attrNameLst>
                                          <p:attrName>ppt_h</p:attrName>
                                        </p:attrNameLst>
                                      </p:cBhvr>
                                      <p:tavLst>
                                        <p:tav tm="0">
                                          <p:val>
                                            <p:fltVal val="0"/>
                                          </p:val>
                                        </p:tav>
                                        <p:tav tm="100000">
                                          <p:val>
                                            <p:strVal val="#ppt_h"/>
                                          </p:val>
                                        </p:tav>
                                      </p:tavLst>
                                    </p:anim>
                                    <p:animEffect transition="in" filter="fade">
                                      <p:cBhvr>
                                        <p:cTn id="59" dur="500"/>
                                        <p:tgtEl>
                                          <p:spTgt spid="29"/>
                                        </p:tgtEl>
                                      </p:cBhvr>
                                    </p:animEffect>
                                  </p:childTnLst>
                                </p:cTn>
                              </p:par>
                              <p:par>
                                <p:cTn id="60" presetID="42" presetClass="entr" presetSubtype="0" fill="hold" grpId="0" nodeType="withEffect">
                                  <p:stCondLst>
                                    <p:cond delay="200"/>
                                  </p:stCondLst>
                                  <p:childTnLst>
                                    <p:set>
                                      <p:cBhvr>
                                        <p:cTn id="61" dur="1" fill="hold">
                                          <p:stCondLst>
                                            <p:cond delay="0"/>
                                          </p:stCondLst>
                                        </p:cTn>
                                        <p:tgtEl>
                                          <p:spTgt spid="30">
                                            <p:txEl>
                                              <p:pRg st="0" end="0"/>
                                            </p:txEl>
                                          </p:spTgt>
                                        </p:tgtEl>
                                        <p:attrNameLst>
                                          <p:attrName>style.visibility</p:attrName>
                                        </p:attrNameLst>
                                      </p:cBhvr>
                                      <p:to>
                                        <p:strVal val="visible"/>
                                      </p:to>
                                    </p:set>
                                    <p:animEffect transition="in" filter="fade">
                                      <p:cBhvr>
                                        <p:cTn id="62" dur="500"/>
                                        <p:tgtEl>
                                          <p:spTgt spid="30">
                                            <p:txEl>
                                              <p:pRg st="0" end="0"/>
                                            </p:txEl>
                                          </p:spTgt>
                                        </p:tgtEl>
                                      </p:cBhvr>
                                    </p:animEffect>
                                    <p:anim calcmode="lin" valueType="num">
                                      <p:cBhvr>
                                        <p:cTn id="63"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64" dur="500" fill="hold"/>
                                        <p:tgtEl>
                                          <p:spTgt spid="30">
                                            <p:txEl>
                                              <p:pRg st="0" end="0"/>
                                            </p:txEl>
                                          </p:spTgt>
                                        </p:tgtEl>
                                        <p:attrNameLst>
                                          <p:attrName>ppt_y</p:attrName>
                                        </p:attrNameLst>
                                      </p:cBhvr>
                                      <p:tavLst>
                                        <p:tav tm="0">
                                          <p:val>
                                            <p:strVal val="#ppt_y+.1"/>
                                          </p:val>
                                        </p:tav>
                                        <p:tav tm="100000">
                                          <p:val>
                                            <p:strVal val="#ppt_y"/>
                                          </p:val>
                                        </p:tav>
                                      </p:tavLst>
                                    </p:anim>
                                  </p:childTnLst>
                                </p:cTn>
                              </p:par>
                              <p:par>
                                <p:cTn id="65" presetID="10" presetClass="entr" presetSubtype="0" fill="hold" grpId="0" nodeType="withEffect">
                                  <p:stCondLst>
                                    <p:cond delay="800"/>
                                  </p:stCondLst>
                                  <p:childTnLst>
                                    <p:set>
                                      <p:cBhvr>
                                        <p:cTn id="66" dur="1" fill="hold">
                                          <p:stCondLst>
                                            <p:cond delay="0"/>
                                          </p:stCondLst>
                                        </p:cTn>
                                        <p:tgtEl>
                                          <p:spTgt spid="31">
                                            <p:txEl>
                                              <p:pRg st="0" end="0"/>
                                            </p:txEl>
                                          </p:spTgt>
                                        </p:tgtEl>
                                        <p:attrNameLst>
                                          <p:attrName>style.visibility</p:attrName>
                                        </p:attrNameLst>
                                      </p:cBhvr>
                                      <p:to>
                                        <p:strVal val="visible"/>
                                      </p:to>
                                    </p:set>
                                    <p:animEffect transition="in" filter="fade">
                                      <p:cBhvr>
                                        <p:cTn id="67" dur="500"/>
                                        <p:tgtEl>
                                          <p:spTgt spid="31">
                                            <p:txEl>
                                              <p:pRg st="0" end="0"/>
                                            </p:txEl>
                                          </p:spTgt>
                                        </p:tgtEl>
                                      </p:cBhvr>
                                    </p:animEffect>
                                  </p:childTnLst>
                                </p:cTn>
                              </p:par>
                            </p:childTnLst>
                          </p:cTn>
                        </p:par>
                        <p:par>
                          <p:cTn id="68" fill="hold">
                            <p:stCondLst>
                              <p:cond delay="2000"/>
                            </p:stCondLst>
                            <p:childTnLst>
                              <p:par>
                                <p:cTn id="69" presetID="53" presetClass="entr" presetSubtype="16" fill="hold" grpId="0" nodeType="afterEffect" nodePh="1">
                                  <p:stCondLst>
                                    <p:cond delay="0"/>
                                  </p:stCondLst>
                                  <p:endCondLst>
                                    <p:cond evt="begin" delay="0">
                                      <p:tn val="69"/>
                                    </p:cond>
                                  </p:endCondLst>
                                  <p:childTnLst>
                                    <p:set>
                                      <p:cBhvr>
                                        <p:cTn id="70" dur="1" fill="hold">
                                          <p:stCondLst>
                                            <p:cond delay="0"/>
                                          </p:stCondLst>
                                        </p:cTn>
                                        <p:tgtEl>
                                          <p:spTgt spid="32"/>
                                        </p:tgtEl>
                                        <p:attrNameLst>
                                          <p:attrName>style.visibility</p:attrName>
                                        </p:attrNameLst>
                                      </p:cBhvr>
                                      <p:to>
                                        <p:strVal val="visible"/>
                                      </p:to>
                                    </p:set>
                                    <p:anim calcmode="lin" valueType="num">
                                      <p:cBhvr>
                                        <p:cTn id="71" dur="500" fill="hold"/>
                                        <p:tgtEl>
                                          <p:spTgt spid="32"/>
                                        </p:tgtEl>
                                        <p:attrNameLst>
                                          <p:attrName>ppt_w</p:attrName>
                                        </p:attrNameLst>
                                      </p:cBhvr>
                                      <p:tavLst>
                                        <p:tav tm="0">
                                          <p:val>
                                            <p:fltVal val="0"/>
                                          </p:val>
                                        </p:tav>
                                        <p:tav tm="100000">
                                          <p:val>
                                            <p:strVal val="#ppt_w"/>
                                          </p:val>
                                        </p:tav>
                                      </p:tavLst>
                                    </p:anim>
                                    <p:anim calcmode="lin" valueType="num">
                                      <p:cBhvr>
                                        <p:cTn id="72" dur="500" fill="hold"/>
                                        <p:tgtEl>
                                          <p:spTgt spid="32"/>
                                        </p:tgtEl>
                                        <p:attrNameLst>
                                          <p:attrName>ppt_h</p:attrName>
                                        </p:attrNameLst>
                                      </p:cBhvr>
                                      <p:tavLst>
                                        <p:tav tm="0">
                                          <p:val>
                                            <p:fltVal val="0"/>
                                          </p:val>
                                        </p:tav>
                                        <p:tav tm="100000">
                                          <p:val>
                                            <p:strVal val="#ppt_h"/>
                                          </p:val>
                                        </p:tav>
                                      </p:tavLst>
                                    </p:anim>
                                    <p:animEffect transition="in" filter="fade">
                                      <p:cBhvr>
                                        <p:cTn id="7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anim calcmode="lin" valueType="num">
                      <p:cBhvr>
                        <p:cTn dur="500" fill="hold"/>
                        <p:tgtEl>
                          <p:spTgt spid="41"/>
                        </p:tgtEl>
                        <p:attrNameLst>
                          <p:attrName>ppt_x</p:attrName>
                        </p:attrNameLst>
                      </p:cBhvr>
                      <p:tavLst>
                        <p:tav tm="0">
                          <p:val>
                            <p:strVal val="#ppt_x"/>
                          </p:val>
                        </p:tav>
                        <p:tav tm="100000">
                          <p:val>
                            <p:strVal val="#ppt_x"/>
                          </p:val>
                        </p:tav>
                      </p:tavLst>
                    </p:anim>
                    <p:anim calcmode="lin" valueType="num">
                      <p:cBhvr>
                        <p:cTn dur="500" fill="hold"/>
                        <p:tgtEl>
                          <p:spTgt spid="41"/>
                        </p:tgtEl>
                        <p:attrNameLst>
                          <p:attrName>ppt_y</p:attrName>
                        </p:attrNameLst>
                      </p:cBhvr>
                      <p:tavLst>
                        <p:tav tm="0">
                          <p:val>
                            <p:strVal val="#ppt_y+.1"/>
                          </p:val>
                        </p:tav>
                        <p:tav tm="100000">
                          <p:val>
                            <p:strVal val="#ppt_y"/>
                          </p:val>
                        </p:tav>
                      </p:tavLst>
                    </p:anim>
                  </p:childTnLst>
                </p:cTn>
              </p:par>
            </p:tnLst>
          </p:tmpl>
        </p:tmplLst>
      </p:bldP>
      <p:bldP spid="42" grpId="0" build="p">
        <p:tmplLst>
          <p:tmpl lvl="1">
            <p:tnLst>
              <p:par>
                <p:cTn presetID="10" presetClass="entr" presetSubtype="0" fill="hold" nodeType="withEffect">
                  <p:stCondLst>
                    <p:cond delay="8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25" grpId="0"/>
      <p:bldP spid="23" grpId="0" build="p">
        <p:tmplLst>
          <p:tmpl lvl="1">
            <p:tnLst>
              <p:par>
                <p:cTn presetID="42" presetClass="entr" presetSubtype="0" fill="hold" nodeType="withEffect">
                  <p:stCondLst>
                    <p:cond delay="20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anim calcmode="lin" valueType="num">
                      <p:cBhvr>
                        <p:cTn dur="500" fill="hold"/>
                        <p:tgtEl>
                          <p:spTgt spid="23"/>
                        </p:tgtEl>
                        <p:attrNameLst>
                          <p:attrName>ppt_x</p:attrName>
                        </p:attrNameLst>
                      </p:cBhvr>
                      <p:tavLst>
                        <p:tav tm="0">
                          <p:val>
                            <p:strVal val="#ppt_x"/>
                          </p:val>
                        </p:tav>
                        <p:tav tm="100000">
                          <p:val>
                            <p:strVal val="#ppt_x"/>
                          </p:val>
                        </p:tav>
                      </p:tavLst>
                    </p:anim>
                    <p:anim calcmode="lin" valueType="num">
                      <p:cBhvr>
                        <p:cTn dur="500" fill="hold"/>
                        <p:tgtEl>
                          <p:spTgt spid="23"/>
                        </p:tgtEl>
                        <p:attrNameLst>
                          <p:attrName>ppt_y</p:attrName>
                        </p:attrNameLst>
                      </p:cBhvr>
                      <p:tavLst>
                        <p:tav tm="0">
                          <p:val>
                            <p:strVal val="#ppt_y+.1"/>
                          </p:val>
                        </p:tav>
                        <p:tav tm="100000">
                          <p:val>
                            <p:strVal val="#ppt_y"/>
                          </p:val>
                        </p:tav>
                      </p:tavLst>
                    </p:anim>
                  </p:childTnLst>
                </p:cTn>
              </p:par>
            </p:tnLst>
          </p:tmpl>
        </p:tmplLst>
      </p:bldP>
      <p:bldP spid="24" grpId="0" build="p">
        <p:tmplLst>
          <p:tmpl lvl="1">
            <p:tnLst>
              <p:par>
                <p:cTn presetID="10" presetClass="entr" presetSubtype="0" fill="hold" nodeType="withEffect">
                  <p:stCondLst>
                    <p:cond delay="80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6" grpId="0"/>
      <p:bldP spid="27" grpId="0" build="p">
        <p:tmplLst>
          <p:tmpl lvl="1">
            <p:tnLst>
              <p:par>
                <p:cTn presetID="42" presetClass="entr" presetSubtype="0" fill="hold" nodeType="withEffect">
                  <p:stCondLst>
                    <p:cond delay="2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anim calcmode="lin" valueType="num">
                      <p:cBhvr>
                        <p:cTn dur="500" fill="hold"/>
                        <p:tgtEl>
                          <p:spTgt spid="27"/>
                        </p:tgtEl>
                        <p:attrNameLst>
                          <p:attrName>ppt_x</p:attrName>
                        </p:attrNameLst>
                      </p:cBhvr>
                      <p:tavLst>
                        <p:tav tm="0">
                          <p:val>
                            <p:strVal val="#ppt_x"/>
                          </p:val>
                        </p:tav>
                        <p:tav tm="100000">
                          <p:val>
                            <p:strVal val="#ppt_x"/>
                          </p:val>
                        </p:tav>
                      </p:tavLst>
                    </p:anim>
                    <p:anim calcmode="lin" valueType="num">
                      <p:cBhvr>
                        <p:cTn dur="500" fill="hold"/>
                        <p:tgtEl>
                          <p:spTgt spid="27"/>
                        </p:tgtEl>
                        <p:attrNameLst>
                          <p:attrName>ppt_y</p:attrName>
                        </p:attrNameLst>
                      </p:cBhvr>
                      <p:tavLst>
                        <p:tav tm="0">
                          <p:val>
                            <p:strVal val="#ppt_y+.1"/>
                          </p:val>
                        </p:tav>
                        <p:tav tm="100000">
                          <p:val>
                            <p:strVal val="#ppt_y"/>
                          </p:val>
                        </p:tav>
                      </p:tavLst>
                    </p:anim>
                  </p:childTnLst>
                </p:cTn>
              </p:par>
            </p:tnLst>
          </p:tmpl>
        </p:tmplLst>
      </p:bldP>
      <p:bldP spid="28" grpId="0" build="p">
        <p:tmplLst>
          <p:tmpl lvl="1">
            <p:tnLst>
              <p:par>
                <p:cTn presetID="10" presetClass="entr" presetSubtype="0" fill="hold" nodeType="withEffect">
                  <p:stCondLst>
                    <p:cond delay="80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P spid="29" grpId="0"/>
      <p:bldP spid="30" grpId="0" build="p">
        <p:tmplLst>
          <p:tmpl lvl="1">
            <p:tnLst>
              <p:par>
                <p:cTn presetID="42" presetClass="entr" presetSubtype="0"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anim calcmode="lin" valueType="num">
                      <p:cBhvr>
                        <p:cTn dur="500" fill="hold"/>
                        <p:tgtEl>
                          <p:spTgt spid="30"/>
                        </p:tgtEl>
                        <p:attrNameLst>
                          <p:attrName>ppt_x</p:attrName>
                        </p:attrNameLst>
                      </p:cBhvr>
                      <p:tavLst>
                        <p:tav tm="0">
                          <p:val>
                            <p:strVal val="#ppt_x"/>
                          </p:val>
                        </p:tav>
                        <p:tav tm="100000">
                          <p:val>
                            <p:strVal val="#ppt_x"/>
                          </p:val>
                        </p:tav>
                      </p:tavLst>
                    </p:anim>
                    <p:anim calcmode="lin" valueType="num">
                      <p:cBhvr>
                        <p:cTn dur="500" fill="hold"/>
                        <p:tgtEl>
                          <p:spTgt spid="30"/>
                        </p:tgtEl>
                        <p:attrNameLst>
                          <p:attrName>ppt_y</p:attrName>
                        </p:attrNameLst>
                      </p:cBhvr>
                      <p:tavLst>
                        <p:tav tm="0">
                          <p:val>
                            <p:strVal val="#ppt_y+.1"/>
                          </p:val>
                        </p:tav>
                        <p:tav tm="100000">
                          <p:val>
                            <p:strVal val="#ppt_y"/>
                          </p:val>
                        </p:tav>
                      </p:tavLst>
                    </p:anim>
                  </p:childTnLst>
                </p:cTn>
              </p:par>
            </p:tnLst>
          </p:tmpl>
        </p:tmplLst>
      </p:bldP>
      <p:bldP spid="31" grpId="0" build="p">
        <p:tmplLst>
          <p:tmpl lvl="1">
            <p:tnLst>
              <p:par>
                <p:cTn presetID="10" presetClass="entr" presetSubtype="0" fill="hold" nodeType="withEffect">
                  <p:stCondLst>
                    <p:cond delay="80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Eight circle images with ca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2" name="Group 11"/>
          <p:cNvGrpSpPr/>
          <p:nvPr userDrawn="1"/>
        </p:nvGrpSpPr>
        <p:grpSpPr>
          <a:xfrm>
            <a:off x="101309" y="385540"/>
            <a:ext cx="383999" cy="342172"/>
            <a:chOff x="5270500" y="1460500"/>
            <a:chExt cx="1701800" cy="2705100"/>
          </a:xfrm>
        </p:grpSpPr>
        <p:sp>
          <p:nvSpPr>
            <p:cNvPr id="13" name="Rounded Rectangle 1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41" name="Text Placeholder 7"/>
          <p:cNvSpPr>
            <a:spLocks noGrp="1"/>
          </p:cNvSpPr>
          <p:nvPr>
            <p:ph type="body" sz="quarter" idx="65" hasCustomPrompt="1"/>
          </p:nvPr>
        </p:nvSpPr>
        <p:spPr>
          <a:xfrm>
            <a:off x="603252" y="338378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5" name="Picture Placeholder 2"/>
          <p:cNvSpPr>
            <a:spLocks noGrp="1" noChangeAspect="1"/>
          </p:cNvSpPr>
          <p:nvPr>
            <p:ph type="pic" sz="quarter" idx="17"/>
          </p:nvPr>
        </p:nvSpPr>
        <p:spPr>
          <a:xfrm>
            <a:off x="575738" y="137477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6" name="Text Placeholder 7"/>
          <p:cNvSpPr>
            <a:spLocks noGrp="1"/>
          </p:cNvSpPr>
          <p:nvPr>
            <p:ph type="body" sz="quarter" idx="66" hasCustomPrompt="1"/>
          </p:nvPr>
        </p:nvSpPr>
        <p:spPr>
          <a:xfrm>
            <a:off x="3617386" y="338378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8" name="Picture Placeholder 2"/>
          <p:cNvSpPr>
            <a:spLocks noGrp="1" noChangeAspect="1"/>
          </p:cNvSpPr>
          <p:nvPr>
            <p:ph type="pic" sz="quarter" idx="68"/>
          </p:nvPr>
        </p:nvSpPr>
        <p:spPr>
          <a:xfrm>
            <a:off x="3589871" y="137477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9" name="Text Placeholder 7"/>
          <p:cNvSpPr>
            <a:spLocks noGrp="1"/>
          </p:cNvSpPr>
          <p:nvPr>
            <p:ph type="body" sz="quarter" idx="69" hasCustomPrompt="1"/>
          </p:nvPr>
        </p:nvSpPr>
        <p:spPr>
          <a:xfrm>
            <a:off x="6546852" y="338378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3" name="Picture Placeholder 2"/>
          <p:cNvSpPr>
            <a:spLocks noGrp="1" noChangeAspect="1"/>
          </p:cNvSpPr>
          <p:nvPr>
            <p:ph type="pic" sz="quarter" idx="71"/>
          </p:nvPr>
        </p:nvSpPr>
        <p:spPr>
          <a:xfrm>
            <a:off x="6519338" y="137477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44" name="Text Placeholder 7"/>
          <p:cNvSpPr>
            <a:spLocks noGrp="1"/>
          </p:cNvSpPr>
          <p:nvPr>
            <p:ph type="body" sz="quarter" idx="72" hasCustomPrompt="1"/>
          </p:nvPr>
        </p:nvSpPr>
        <p:spPr>
          <a:xfrm>
            <a:off x="9537702" y="338378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6" name="Picture Placeholder 2"/>
          <p:cNvSpPr>
            <a:spLocks noGrp="1" noChangeAspect="1"/>
          </p:cNvSpPr>
          <p:nvPr>
            <p:ph type="pic" sz="quarter" idx="74"/>
          </p:nvPr>
        </p:nvSpPr>
        <p:spPr>
          <a:xfrm>
            <a:off x="9510187" y="137477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59" name="Text Placeholder 7"/>
          <p:cNvSpPr>
            <a:spLocks noGrp="1"/>
          </p:cNvSpPr>
          <p:nvPr>
            <p:ph type="body" sz="quarter" idx="75" hasCustomPrompt="1"/>
          </p:nvPr>
        </p:nvSpPr>
        <p:spPr>
          <a:xfrm>
            <a:off x="603252" y="600506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0" name="Picture Placeholder 2"/>
          <p:cNvSpPr>
            <a:spLocks noGrp="1" noChangeAspect="1"/>
          </p:cNvSpPr>
          <p:nvPr>
            <p:ph type="pic" sz="quarter" idx="76"/>
          </p:nvPr>
        </p:nvSpPr>
        <p:spPr>
          <a:xfrm>
            <a:off x="524938" y="399605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61" name="Text Placeholder 7"/>
          <p:cNvSpPr>
            <a:spLocks noGrp="1"/>
          </p:cNvSpPr>
          <p:nvPr>
            <p:ph type="body" sz="quarter" idx="77" hasCustomPrompt="1"/>
          </p:nvPr>
        </p:nvSpPr>
        <p:spPr>
          <a:xfrm>
            <a:off x="3617386" y="600506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2" name="Picture Placeholder 2"/>
          <p:cNvSpPr>
            <a:spLocks noGrp="1" noChangeAspect="1"/>
          </p:cNvSpPr>
          <p:nvPr>
            <p:ph type="pic" sz="quarter" idx="78"/>
          </p:nvPr>
        </p:nvSpPr>
        <p:spPr>
          <a:xfrm>
            <a:off x="3539071" y="399605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63" name="Text Placeholder 7"/>
          <p:cNvSpPr>
            <a:spLocks noGrp="1"/>
          </p:cNvSpPr>
          <p:nvPr>
            <p:ph type="body" sz="quarter" idx="79" hasCustomPrompt="1"/>
          </p:nvPr>
        </p:nvSpPr>
        <p:spPr>
          <a:xfrm>
            <a:off x="6546852" y="600506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4" name="Picture Placeholder 2"/>
          <p:cNvSpPr>
            <a:spLocks noGrp="1" noChangeAspect="1"/>
          </p:cNvSpPr>
          <p:nvPr>
            <p:ph type="pic" sz="quarter" idx="80"/>
          </p:nvPr>
        </p:nvSpPr>
        <p:spPr>
          <a:xfrm>
            <a:off x="6468538" y="399605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65" name="Text Placeholder 7"/>
          <p:cNvSpPr>
            <a:spLocks noGrp="1"/>
          </p:cNvSpPr>
          <p:nvPr>
            <p:ph type="body" sz="quarter" idx="81" hasCustomPrompt="1"/>
          </p:nvPr>
        </p:nvSpPr>
        <p:spPr>
          <a:xfrm>
            <a:off x="9537702" y="600506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6" name="Picture Placeholder 2"/>
          <p:cNvSpPr>
            <a:spLocks noGrp="1" noChangeAspect="1"/>
          </p:cNvSpPr>
          <p:nvPr>
            <p:ph type="pic" sz="quarter" idx="82"/>
          </p:nvPr>
        </p:nvSpPr>
        <p:spPr>
          <a:xfrm>
            <a:off x="9459387" y="399605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Tree>
    <p:extLst>
      <p:ext uri="{BB962C8B-B14F-4D97-AF65-F5344CB8AC3E}">
        <p14:creationId xmlns:p14="http://schemas.microsoft.com/office/powerpoint/2010/main" val="1669542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41">
                                            <p:txEl>
                                              <p:pRg st="0" end="0"/>
                                            </p:txEl>
                                          </p:spTgt>
                                        </p:tgtEl>
                                        <p:attrNameLst>
                                          <p:attrName>style.visibility</p:attrName>
                                        </p:attrNameLst>
                                      </p:cBhvr>
                                      <p:to>
                                        <p:strVal val="visible"/>
                                      </p:to>
                                    </p:set>
                                    <p:animEffect transition="in" filter="fade">
                                      <p:cBhvr>
                                        <p:cTn id="20" dur="500"/>
                                        <p:tgtEl>
                                          <p:spTgt spid="41">
                                            <p:txEl>
                                              <p:pRg st="0" end="0"/>
                                            </p:txEl>
                                          </p:spTgt>
                                        </p:tgtEl>
                                      </p:cBhvr>
                                    </p:animEffect>
                                    <p:anim calcmode="lin" valueType="num">
                                      <p:cBhvr>
                                        <p:cTn id="21"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41">
                                            <p:txEl>
                                              <p:pRg st="0" end="0"/>
                                            </p:txEl>
                                          </p:spTgt>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53" presetClass="entr" presetSubtype="16" fill="hold" grpId="0" nodeType="afterEffect" nodePh="1">
                                  <p:stCondLst>
                                    <p:cond delay="0"/>
                                  </p:stCondLst>
                                  <p:endCondLst>
                                    <p:cond evt="begin" delay="0">
                                      <p:tn val="24"/>
                                    </p:cond>
                                  </p:end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par>
                                <p:cTn id="29" presetID="42" presetClass="entr" presetSubtype="0" fill="hold" grpId="0" nodeType="withEffect">
                                  <p:stCondLst>
                                    <p:cond delay="200"/>
                                  </p:stCondLst>
                                  <p:childTnLst>
                                    <p:set>
                                      <p:cBhvr>
                                        <p:cTn id="30" dur="1" fill="hold">
                                          <p:stCondLst>
                                            <p:cond delay="0"/>
                                          </p:stCondLst>
                                        </p:cTn>
                                        <p:tgtEl>
                                          <p:spTgt spid="36">
                                            <p:txEl>
                                              <p:pRg st="0" end="0"/>
                                            </p:txEl>
                                          </p:spTgt>
                                        </p:tgtEl>
                                        <p:attrNameLst>
                                          <p:attrName>style.visibility</p:attrName>
                                        </p:attrNameLst>
                                      </p:cBhvr>
                                      <p:to>
                                        <p:strVal val="visible"/>
                                      </p:to>
                                    </p:set>
                                    <p:animEffect transition="in" filter="fade">
                                      <p:cBhvr>
                                        <p:cTn id="31" dur="500"/>
                                        <p:tgtEl>
                                          <p:spTgt spid="36">
                                            <p:txEl>
                                              <p:pRg st="0" end="0"/>
                                            </p:txEl>
                                          </p:spTgt>
                                        </p:tgtEl>
                                      </p:cBhvr>
                                    </p:animEffect>
                                    <p:anim calcmode="lin" valueType="num">
                                      <p:cBhvr>
                                        <p:cTn id="32"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33" dur="500" fill="hold"/>
                                        <p:tgtEl>
                                          <p:spTgt spid="36">
                                            <p:txEl>
                                              <p:pRg st="0" end="0"/>
                                            </p:txEl>
                                          </p:spTgt>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53" presetClass="entr" presetSubtype="16" fill="hold" grpId="0" nodeType="afterEffect" nodePh="1">
                                  <p:stCondLst>
                                    <p:cond delay="0"/>
                                  </p:stCondLst>
                                  <p:endCondLst>
                                    <p:cond evt="begin" delay="0">
                                      <p:tn val="35"/>
                                    </p:cond>
                                  </p:end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par>
                                <p:cTn id="40" presetID="42" presetClass="entr" presetSubtype="0" fill="hold" grpId="0" nodeType="withEffect">
                                  <p:stCondLst>
                                    <p:cond delay="200"/>
                                  </p:stCondLst>
                                  <p:childTnLst>
                                    <p:set>
                                      <p:cBhvr>
                                        <p:cTn id="41" dur="1" fill="hold">
                                          <p:stCondLst>
                                            <p:cond delay="0"/>
                                          </p:stCondLst>
                                        </p:cTn>
                                        <p:tgtEl>
                                          <p:spTgt spid="39">
                                            <p:txEl>
                                              <p:pRg st="0" end="0"/>
                                            </p:txEl>
                                          </p:spTgt>
                                        </p:tgtEl>
                                        <p:attrNameLst>
                                          <p:attrName>style.visibility</p:attrName>
                                        </p:attrNameLst>
                                      </p:cBhvr>
                                      <p:to>
                                        <p:strVal val="visible"/>
                                      </p:to>
                                    </p:set>
                                    <p:animEffect transition="in" filter="fade">
                                      <p:cBhvr>
                                        <p:cTn id="42" dur="500"/>
                                        <p:tgtEl>
                                          <p:spTgt spid="39">
                                            <p:txEl>
                                              <p:pRg st="0" end="0"/>
                                            </p:txEl>
                                          </p:spTgt>
                                        </p:tgtEl>
                                      </p:cBhvr>
                                    </p:animEffect>
                                    <p:anim calcmode="lin" valueType="num">
                                      <p:cBhvr>
                                        <p:cTn id="43"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p:cTn id="44" dur="500" fill="hold"/>
                                        <p:tgtEl>
                                          <p:spTgt spid="39">
                                            <p:txEl>
                                              <p:pRg st="0" end="0"/>
                                            </p:txEl>
                                          </p:spTgt>
                                        </p:tgtEl>
                                        <p:attrNameLst>
                                          <p:attrName>ppt_y</p:attrName>
                                        </p:attrNameLst>
                                      </p:cBhvr>
                                      <p:tavLst>
                                        <p:tav tm="0">
                                          <p:val>
                                            <p:strVal val="#ppt_y+.1"/>
                                          </p:val>
                                        </p:tav>
                                        <p:tav tm="100000">
                                          <p:val>
                                            <p:strVal val="#ppt_y"/>
                                          </p:val>
                                        </p:tav>
                                      </p:tavLst>
                                    </p:anim>
                                  </p:childTnLst>
                                </p:cTn>
                              </p:par>
                            </p:childTnLst>
                          </p:cTn>
                        </p:par>
                        <p:par>
                          <p:cTn id="45" fill="hold">
                            <p:stCondLst>
                              <p:cond delay="1500"/>
                            </p:stCondLst>
                            <p:childTnLst>
                              <p:par>
                                <p:cTn id="46" presetID="53" presetClass="entr" presetSubtype="16" fill="hold" grpId="0" nodeType="afterEffect" nodePh="1">
                                  <p:stCondLst>
                                    <p:cond delay="0"/>
                                  </p:stCondLst>
                                  <p:endCondLst>
                                    <p:cond evt="begin" delay="0">
                                      <p:tn val="46"/>
                                    </p:cond>
                                  </p:endCondLst>
                                  <p:childTnLst>
                                    <p:set>
                                      <p:cBhvr>
                                        <p:cTn id="47" dur="1" fill="hold">
                                          <p:stCondLst>
                                            <p:cond delay="0"/>
                                          </p:stCondLst>
                                        </p:cTn>
                                        <p:tgtEl>
                                          <p:spTgt spid="43"/>
                                        </p:tgtEl>
                                        <p:attrNameLst>
                                          <p:attrName>style.visibility</p:attrName>
                                        </p:attrNameLst>
                                      </p:cBhvr>
                                      <p:to>
                                        <p:strVal val="visible"/>
                                      </p:to>
                                    </p:set>
                                    <p:anim calcmode="lin" valueType="num">
                                      <p:cBhvr>
                                        <p:cTn id="48" dur="500" fill="hold"/>
                                        <p:tgtEl>
                                          <p:spTgt spid="43"/>
                                        </p:tgtEl>
                                        <p:attrNameLst>
                                          <p:attrName>ppt_w</p:attrName>
                                        </p:attrNameLst>
                                      </p:cBhvr>
                                      <p:tavLst>
                                        <p:tav tm="0">
                                          <p:val>
                                            <p:fltVal val="0"/>
                                          </p:val>
                                        </p:tav>
                                        <p:tav tm="100000">
                                          <p:val>
                                            <p:strVal val="#ppt_w"/>
                                          </p:val>
                                        </p:tav>
                                      </p:tavLst>
                                    </p:anim>
                                    <p:anim calcmode="lin" valueType="num">
                                      <p:cBhvr>
                                        <p:cTn id="49" dur="500" fill="hold"/>
                                        <p:tgtEl>
                                          <p:spTgt spid="43"/>
                                        </p:tgtEl>
                                        <p:attrNameLst>
                                          <p:attrName>ppt_h</p:attrName>
                                        </p:attrNameLst>
                                      </p:cBhvr>
                                      <p:tavLst>
                                        <p:tav tm="0">
                                          <p:val>
                                            <p:fltVal val="0"/>
                                          </p:val>
                                        </p:tav>
                                        <p:tav tm="100000">
                                          <p:val>
                                            <p:strVal val="#ppt_h"/>
                                          </p:val>
                                        </p:tav>
                                      </p:tavLst>
                                    </p:anim>
                                    <p:animEffect transition="in" filter="fade">
                                      <p:cBhvr>
                                        <p:cTn id="50" dur="500"/>
                                        <p:tgtEl>
                                          <p:spTgt spid="43"/>
                                        </p:tgtEl>
                                      </p:cBhvr>
                                    </p:animEffect>
                                  </p:childTnLst>
                                </p:cTn>
                              </p:par>
                              <p:par>
                                <p:cTn id="51" presetID="42" presetClass="entr" presetSubtype="0" fill="hold" grpId="0" nodeType="withEffect">
                                  <p:stCondLst>
                                    <p:cond delay="200"/>
                                  </p:stCondLst>
                                  <p:childTnLst>
                                    <p:set>
                                      <p:cBhvr>
                                        <p:cTn id="52" dur="1" fill="hold">
                                          <p:stCondLst>
                                            <p:cond delay="0"/>
                                          </p:stCondLst>
                                        </p:cTn>
                                        <p:tgtEl>
                                          <p:spTgt spid="44">
                                            <p:txEl>
                                              <p:pRg st="0" end="0"/>
                                            </p:txEl>
                                          </p:spTgt>
                                        </p:tgtEl>
                                        <p:attrNameLst>
                                          <p:attrName>style.visibility</p:attrName>
                                        </p:attrNameLst>
                                      </p:cBhvr>
                                      <p:to>
                                        <p:strVal val="visible"/>
                                      </p:to>
                                    </p:set>
                                    <p:animEffect transition="in" filter="fade">
                                      <p:cBhvr>
                                        <p:cTn id="53" dur="500"/>
                                        <p:tgtEl>
                                          <p:spTgt spid="44">
                                            <p:txEl>
                                              <p:pRg st="0" end="0"/>
                                            </p:txEl>
                                          </p:spTgt>
                                        </p:tgtEl>
                                      </p:cBhvr>
                                    </p:animEffect>
                                    <p:anim calcmode="lin" valueType="num">
                                      <p:cBhvr>
                                        <p:cTn id="54" dur="5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55" dur="500" fill="hold"/>
                                        <p:tgtEl>
                                          <p:spTgt spid="44">
                                            <p:txEl>
                                              <p:pRg st="0" end="0"/>
                                            </p:txEl>
                                          </p:spTgt>
                                        </p:tgtEl>
                                        <p:attrNameLst>
                                          <p:attrName>ppt_y</p:attrName>
                                        </p:attrNameLst>
                                      </p:cBhvr>
                                      <p:tavLst>
                                        <p:tav tm="0">
                                          <p:val>
                                            <p:strVal val="#ppt_y+.1"/>
                                          </p:val>
                                        </p:tav>
                                        <p:tav tm="100000">
                                          <p:val>
                                            <p:strVal val="#ppt_y"/>
                                          </p:val>
                                        </p:tav>
                                      </p:tavLst>
                                    </p:anim>
                                  </p:childTnLst>
                                </p:cTn>
                              </p:par>
                            </p:childTnLst>
                          </p:cTn>
                        </p:par>
                        <p:par>
                          <p:cTn id="56" fill="hold">
                            <p:stCondLst>
                              <p:cond delay="2000"/>
                            </p:stCondLst>
                            <p:childTnLst>
                              <p:par>
                                <p:cTn id="57" presetID="53" presetClass="entr" presetSubtype="16" fill="hold" grpId="0" nodeType="afterEffect" nodePh="1">
                                  <p:stCondLst>
                                    <p:cond delay="0"/>
                                  </p:stCondLst>
                                  <p:endCondLst>
                                    <p:cond evt="begin" delay="0">
                                      <p:tn val="57"/>
                                    </p:cond>
                                  </p:endCondLst>
                                  <p:childTnLst>
                                    <p:set>
                                      <p:cBhvr>
                                        <p:cTn id="58" dur="1" fill="hold">
                                          <p:stCondLst>
                                            <p:cond delay="0"/>
                                          </p:stCondLst>
                                        </p:cTn>
                                        <p:tgtEl>
                                          <p:spTgt spid="46"/>
                                        </p:tgtEl>
                                        <p:attrNameLst>
                                          <p:attrName>style.visibility</p:attrName>
                                        </p:attrNameLst>
                                      </p:cBhvr>
                                      <p:to>
                                        <p:strVal val="visible"/>
                                      </p:to>
                                    </p:set>
                                    <p:anim calcmode="lin" valueType="num">
                                      <p:cBhvr>
                                        <p:cTn id="59" dur="500" fill="hold"/>
                                        <p:tgtEl>
                                          <p:spTgt spid="46"/>
                                        </p:tgtEl>
                                        <p:attrNameLst>
                                          <p:attrName>ppt_w</p:attrName>
                                        </p:attrNameLst>
                                      </p:cBhvr>
                                      <p:tavLst>
                                        <p:tav tm="0">
                                          <p:val>
                                            <p:fltVal val="0"/>
                                          </p:val>
                                        </p:tav>
                                        <p:tav tm="100000">
                                          <p:val>
                                            <p:strVal val="#ppt_w"/>
                                          </p:val>
                                        </p:tav>
                                      </p:tavLst>
                                    </p:anim>
                                    <p:anim calcmode="lin" valueType="num">
                                      <p:cBhvr>
                                        <p:cTn id="60" dur="500" fill="hold"/>
                                        <p:tgtEl>
                                          <p:spTgt spid="46"/>
                                        </p:tgtEl>
                                        <p:attrNameLst>
                                          <p:attrName>ppt_h</p:attrName>
                                        </p:attrNameLst>
                                      </p:cBhvr>
                                      <p:tavLst>
                                        <p:tav tm="0">
                                          <p:val>
                                            <p:fltVal val="0"/>
                                          </p:val>
                                        </p:tav>
                                        <p:tav tm="100000">
                                          <p:val>
                                            <p:strVal val="#ppt_h"/>
                                          </p:val>
                                        </p:tav>
                                      </p:tavLst>
                                    </p:anim>
                                    <p:animEffect transition="in" filter="fade">
                                      <p:cBhvr>
                                        <p:cTn id="61" dur="500"/>
                                        <p:tgtEl>
                                          <p:spTgt spid="46"/>
                                        </p:tgtEl>
                                      </p:cBhvr>
                                    </p:animEffect>
                                  </p:childTnLst>
                                </p:cTn>
                              </p:par>
                              <p:par>
                                <p:cTn id="62" presetID="42" presetClass="entr" presetSubtype="0" fill="hold" grpId="0" nodeType="withEffect">
                                  <p:stCondLst>
                                    <p:cond delay="200"/>
                                  </p:stCondLst>
                                  <p:childTnLst>
                                    <p:set>
                                      <p:cBhvr>
                                        <p:cTn id="63" dur="1" fill="hold">
                                          <p:stCondLst>
                                            <p:cond delay="0"/>
                                          </p:stCondLst>
                                        </p:cTn>
                                        <p:tgtEl>
                                          <p:spTgt spid="59">
                                            <p:txEl>
                                              <p:pRg st="0" end="0"/>
                                            </p:txEl>
                                          </p:spTgt>
                                        </p:tgtEl>
                                        <p:attrNameLst>
                                          <p:attrName>style.visibility</p:attrName>
                                        </p:attrNameLst>
                                      </p:cBhvr>
                                      <p:to>
                                        <p:strVal val="visible"/>
                                      </p:to>
                                    </p:set>
                                    <p:animEffect transition="in" filter="fade">
                                      <p:cBhvr>
                                        <p:cTn id="64" dur="500"/>
                                        <p:tgtEl>
                                          <p:spTgt spid="59">
                                            <p:txEl>
                                              <p:pRg st="0" end="0"/>
                                            </p:txEl>
                                          </p:spTgt>
                                        </p:tgtEl>
                                      </p:cBhvr>
                                    </p:animEffect>
                                    <p:anim calcmode="lin" valueType="num">
                                      <p:cBhvr>
                                        <p:cTn id="65" dur="500" fill="hold"/>
                                        <p:tgtEl>
                                          <p:spTgt spid="59">
                                            <p:txEl>
                                              <p:pRg st="0" end="0"/>
                                            </p:txEl>
                                          </p:spTgt>
                                        </p:tgtEl>
                                        <p:attrNameLst>
                                          <p:attrName>ppt_x</p:attrName>
                                        </p:attrNameLst>
                                      </p:cBhvr>
                                      <p:tavLst>
                                        <p:tav tm="0">
                                          <p:val>
                                            <p:strVal val="#ppt_x"/>
                                          </p:val>
                                        </p:tav>
                                        <p:tav tm="100000">
                                          <p:val>
                                            <p:strVal val="#ppt_x"/>
                                          </p:val>
                                        </p:tav>
                                      </p:tavLst>
                                    </p:anim>
                                    <p:anim calcmode="lin" valueType="num">
                                      <p:cBhvr>
                                        <p:cTn id="66" dur="500" fill="hold"/>
                                        <p:tgtEl>
                                          <p:spTgt spid="59">
                                            <p:txEl>
                                              <p:pRg st="0" end="0"/>
                                            </p:txEl>
                                          </p:spTgt>
                                        </p:tgtEl>
                                        <p:attrNameLst>
                                          <p:attrName>ppt_y</p:attrName>
                                        </p:attrNameLst>
                                      </p:cBhvr>
                                      <p:tavLst>
                                        <p:tav tm="0">
                                          <p:val>
                                            <p:strVal val="#ppt_y+.1"/>
                                          </p:val>
                                        </p:tav>
                                        <p:tav tm="100000">
                                          <p:val>
                                            <p:strVal val="#ppt_y"/>
                                          </p:val>
                                        </p:tav>
                                      </p:tavLst>
                                    </p:anim>
                                  </p:childTnLst>
                                </p:cTn>
                              </p:par>
                            </p:childTnLst>
                          </p:cTn>
                        </p:par>
                        <p:par>
                          <p:cTn id="67" fill="hold">
                            <p:stCondLst>
                              <p:cond delay="2500"/>
                            </p:stCondLst>
                            <p:childTnLst>
                              <p:par>
                                <p:cTn id="68" presetID="53" presetClass="entr" presetSubtype="16" fill="hold" grpId="0" nodeType="afterEffect" nodePh="1">
                                  <p:stCondLst>
                                    <p:cond delay="0"/>
                                  </p:stCondLst>
                                  <p:endCondLst>
                                    <p:cond evt="begin" delay="0">
                                      <p:tn val="68"/>
                                    </p:cond>
                                  </p:endCondLst>
                                  <p:childTnLst>
                                    <p:set>
                                      <p:cBhvr>
                                        <p:cTn id="69" dur="1" fill="hold">
                                          <p:stCondLst>
                                            <p:cond delay="0"/>
                                          </p:stCondLst>
                                        </p:cTn>
                                        <p:tgtEl>
                                          <p:spTgt spid="60"/>
                                        </p:tgtEl>
                                        <p:attrNameLst>
                                          <p:attrName>style.visibility</p:attrName>
                                        </p:attrNameLst>
                                      </p:cBhvr>
                                      <p:to>
                                        <p:strVal val="visible"/>
                                      </p:to>
                                    </p:set>
                                    <p:anim calcmode="lin" valueType="num">
                                      <p:cBhvr>
                                        <p:cTn id="70" dur="500" fill="hold"/>
                                        <p:tgtEl>
                                          <p:spTgt spid="60"/>
                                        </p:tgtEl>
                                        <p:attrNameLst>
                                          <p:attrName>ppt_w</p:attrName>
                                        </p:attrNameLst>
                                      </p:cBhvr>
                                      <p:tavLst>
                                        <p:tav tm="0">
                                          <p:val>
                                            <p:fltVal val="0"/>
                                          </p:val>
                                        </p:tav>
                                        <p:tav tm="100000">
                                          <p:val>
                                            <p:strVal val="#ppt_w"/>
                                          </p:val>
                                        </p:tav>
                                      </p:tavLst>
                                    </p:anim>
                                    <p:anim calcmode="lin" valueType="num">
                                      <p:cBhvr>
                                        <p:cTn id="71" dur="500" fill="hold"/>
                                        <p:tgtEl>
                                          <p:spTgt spid="60"/>
                                        </p:tgtEl>
                                        <p:attrNameLst>
                                          <p:attrName>ppt_h</p:attrName>
                                        </p:attrNameLst>
                                      </p:cBhvr>
                                      <p:tavLst>
                                        <p:tav tm="0">
                                          <p:val>
                                            <p:fltVal val="0"/>
                                          </p:val>
                                        </p:tav>
                                        <p:tav tm="100000">
                                          <p:val>
                                            <p:strVal val="#ppt_h"/>
                                          </p:val>
                                        </p:tav>
                                      </p:tavLst>
                                    </p:anim>
                                    <p:animEffect transition="in" filter="fade">
                                      <p:cBhvr>
                                        <p:cTn id="72" dur="500"/>
                                        <p:tgtEl>
                                          <p:spTgt spid="60"/>
                                        </p:tgtEl>
                                      </p:cBhvr>
                                    </p:animEffect>
                                  </p:childTnLst>
                                </p:cTn>
                              </p:par>
                              <p:par>
                                <p:cTn id="73" presetID="42" presetClass="entr" presetSubtype="0" fill="hold" grpId="0" nodeType="withEffect">
                                  <p:stCondLst>
                                    <p:cond delay="200"/>
                                  </p:stCondLst>
                                  <p:childTnLst>
                                    <p:set>
                                      <p:cBhvr>
                                        <p:cTn id="74" dur="1" fill="hold">
                                          <p:stCondLst>
                                            <p:cond delay="0"/>
                                          </p:stCondLst>
                                        </p:cTn>
                                        <p:tgtEl>
                                          <p:spTgt spid="61">
                                            <p:txEl>
                                              <p:pRg st="0" end="0"/>
                                            </p:txEl>
                                          </p:spTgt>
                                        </p:tgtEl>
                                        <p:attrNameLst>
                                          <p:attrName>style.visibility</p:attrName>
                                        </p:attrNameLst>
                                      </p:cBhvr>
                                      <p:to>
                                        <p:strVal val="visible"/>
                                      </p:to>
                                    </p:set>
                                    <p:animEffect transition="in" filter="fade">
                                      <p:cBhvr>
                                        <p:cTn id="75" dur="500"/>
                                        <p:tgtEl>
                                          <p:spTgt spid="61">
                                            <p:txEl>
                                              <p:pRg st="0" end="0"/>
                                            </p:txEl>
                                          </p:spTgt>
                                        </p:tgtEl>
                                      </p:cBhvr>
                                    </p:animEffect>
                                    <p:anim calcmode="lin" valueType="num">
                                      <p:cBhvr>
                                        <p:cTn id="76" dur="500" fill="hold"/>
                                        <p:tgtEl>
                                          <p:spTgt spid="61">
                                            <p:txEl>
                                              <p:pRg st="0" end="0"/>
                                            </p:txEl>
                                          </p:spTgt>
                                        </p:tgtEl>
                                        <p:attrNameLst>
                                          <p:attrName>ppt_x</p:attrName>
                                        </p:attrNameLst>
                                      </p:cBhvr>
                                      <p:tavLst>
                                        <p:tav tm="0">
                                          <p:val>
                                            <p:strVal val="#ppt_x"/>
                                          </p:val>
                                        </p:tav>
                                        <p:tav tm="100000">
                                          <p:val>
                                            <p:strVal val="#ppt_x"/>
                                          </p:val>
                                        </p:tav>
                                      </p:tavLst>
                                    </p:anim>
                                    <p:anim calcmode="lin" valueType="num">
                                      <p:cBhvr>
                                        <p:cTn id="77" dur="500" fill="hold"/>
                                        <p:tgtEl>
                                          <p:spTgt spid="61">
                                            <p:txEl>
                                              <p:pRg st="0" end="0"/>
                                            </p:txEl>
                                          </p:spTgt>
                                        </p:tgtEl>
                                        <p:attrNameLst>
                                          <p:attrName>ppt_y</p:attrName>
                                        </p:attrNameLst>
                                      </p:cBhvr>
                                      <p:tavLst>
                                        <p:tav tm="0">
                                          <p:val>
                                            <p:strVal val="#ppt_y+.1"/>
                                          </p:val>
                                        </p:tav>
                                        <p:tav tm="100000">
                                          <p:val>
                                            <p:strVal val="#ppt_y"/>
                                          </p:val>
                                        </p:tav>
                                      </p:tavLst>
                                    </p:anim>
                                  </p:childTnLst>
                                </p:cTn>
                              </p:par>
                            </p:childTnLst>
                          </p:cTn>
                        </p:par>
                        <p:par>
                          <p:cTn id="78" fill="hold">
                            <p:stCondLst>
                              <p:cond delay="3000"/>
                            </p:stCondLst>
                            <p:childTnLst>
                              <p:par>
                                <p:cTn id="79" presetID="53" presetClass="entr" presetSubtype="16" fill="hold" grpId="0" nodeType="afterEffect" nodePh="1">
                                  <p:stCondLst>
                                    <p:cond delay="0"/>
                                  </p:stCondLst>
                                  <p:endCondLst>
                                    <p:cond evt="begin" delay="0">
                                      <p:tn val="79"/>
                                    </p:cond>
                                  </p:endCondLst>
                                  <p:childTnLst>
                                    <p:set>
                                      <p:cBhvr>
                                        <p:cTn id="80" dur="1" fill="hold">
                                          <p:stCondLst>
                                            <p:cond delay="0"/>
                                          </p:stCondLst>
                                        </p:cTn>
                                        <p:tgtEl>
                                          <p:spTgt spid="62"/>
                                        </p:tgtEl>
                                        <p:attrNameLst>
                                          <p:attrName>style.visibility</p:attrName>
                                        </p:attrNameLst>
                                      </p:cBhvr>
                                      <p:to>
                                        <p:strVal val="visible"/>
                                      </p:to>
                                    </p:set>
                                    <p:anim calcmode="lin" valueType="num">
                                      <p:cBhvr>
                                        <p:cTn id="81" dur="500" fill="hold"/>
                                        <p:tgtEl>
                                          <p:spTgt spid="62"/>
                                        </p:tgtEl>
                                        <p:attrNameLst>
                                          <p:attrName>ppt_w</p:attrName>
                                        </p:attrNameLst>
                                      </p:cBhvr>
                                      <p:tavLst>
                                        <p:tav tm="0">
                                          <p:val>
                                            <p:fltVal val="0"/>
                                          </p:val>
                                        </p:tav>
                                        <p:tav tm="100000">
                                          <p:val>
                                            <p:strVal val="#ppt_w"/>
                                          </p:val>
                                        </p:tav>
                                      </p:tavLst>
                                    </p:anim>
                                    <p:anim calcmode="lin" valueType="num">
                                      <p:cBhvr>
                                        <p:cTn id="82" dur="500" fill="hold"/>
                                        <p:tgtEl>
                                          <p:spTgt spid="62"/>
                                        </p:tgtEl>
                                        <p:attrNameLst>
                                          <p:attrName>ppt_h</p:attrName>
                                        </p:attrNameLst>
                                      </p:cBhvr>
                                      <p:tavLst>
                                        <p:tav tm="0">
                                          <p:val>
                                            <p:fltVal val="0"/>
                                          </p:val>
                                        </p:tav>
                                        <p:tav tm="100000">
                                          <p:val>
                                            <p:strVal val="#ppt_h"/>
                                          </p:val>
                                        </p:tav>
                                      </p:tavLst>
                                    </p:anim>
                                    <p:animEffect transition="in" filter="fade">
                                      <p:cBhvr>
                                        <p:cTn id="83" dur="500"/>
                                        <p:tgtEl>
                                          <p:spTgt spid="62"/>
                                        </p:tgtEl>
                                      </p:cBhvr>
                                    </p:animEffect>
                                  </p:childTnLst>
                                </p:cTn>
                              </p:par>
                              <p:par>
                                <p:cTn id="84" presetID="42" presetClass="entr" presetSubtype="0" fill="hold" grpId="0" nodeType="withEffect">
                                  <p:stCondLst>
                                    <p:cond delay="200"/>
                                  </p:stCondLst>
                                  <p:childTnLst>
                                    <p:set>
                                      <p:cBhvr>
                                        <p:cTn id="85" dur="1" fill="hold">
                                          <p:stCondLst>
                                            <p:cond delay="0"/>
                                          </p:stCondLst>
                                        </p:cTn>
                                        <p:tgtEl>
                                          <p:spTgt spid="63">
                                            <p:txEl>
                                              <p:pRg st="0" end="0"/>
                                            </p:txEl>
                                          </p:spTgt>
                                        </p:tgtEl>
                                        <p:attrNameLst>
                                          <p:attrName>style.visibility</p:attrName>
                                        </p:attrNameLst>
                                      </p:cBhvr>
                                      <p:to>
                                        <p:strVal val="visible"/>
                                      </p:to>
                                    </p:set>
                                    <p:animEffect transition="in" filter="fade">
                                      <p:cBhvr>
                                        <p:cTn id="86" dur="500"/>
                                        <p:tgtEl>
                                          <p:spTgt spid="63">
                                            <p:txEl>
                                              <p:pRg st="0" end="0"/>
                                            </p:txEl>
                                          </p:spTgt>
                                        </p:tgtEl>
                                      </p:cBhvr>
                                    </p:animEffect>
                                    <p:anim calcmode="lin" valueType="num">
                                      <p:cBhvr>
                                        <p:cTn id="87" dur="500" fill="hold"/>
                                        <p:tgtEl>
                                          <p:spTgt spid="63">
                                            <p:txEl>
                                              <p:pRg st="0" end="0"/>
                                            </p:txEl>
                                          </p:spTgt>
                                        </p:tgtEl>
                                        <p:attrNameLst>
                                          <p:attrName>ppt_x</p:attrName>
                                        </p:attrNameLst>
                                      </p:cBhvr>
                                      <p:tavLst>
                                        <p:tav tm="0">
                                          <p:val>
                                            <p:strVal val="#ppt_x"/>
                                          </p:val>
                                        </p:tav>
                                        <p:tav tm="100000">
                                          <p:val>
                                            <p:strVal val="#ppt_x"/>
                                          </p:val>
                                        </p:tav>
                                      </p:tavLst>
                                    </p:anim>
                                    <p:anim calcmode="lin" valueType="num">
                                      <p:cBhvr>
                                        <p:cTn id="88" dur="500" fill="hold"/>
                                        <p:tgtEl>
                                          <p:spTgt spid="63">
                                            <p:txEl>
                                              <p:pRg st="0" end="0"/>
                                            </p:txEl>
                                          </p:spTgt>
                                        </p:tgtEl>
                                        <p:attrNameLst>
                                          <p:attrName>ppt_y</p:attrName>
                                        </p:attrNameLst>
                                      </p:cBhvr>
                                      <p:tavLst>
                                        <p:tav tm="0">
                                          <p:val>
                                            <p:strVal val="#ppt_y+.1"/>
                                          </p:val>
                                        </p:tav>
                                        <p:tav tm="100000">
                                          <p:val>
                                            <p:strVal val="#ppt_y"/>
                                          </p:val>
                                        </p:tav>
                                      </p:tavLst>
                                    </p:anim>
                                  </p:childTnLst>
                                </p:cTn>
                              </p:par>
                            </p:childTnLst>
                          </p:cTn>
                        </p:par>
                        <p:par>
                          <p:cTn id="89" fill="hold">
                            <p:stCondLst>
                              <p:cond delay="3500"/>
                            </p:stCondLst>
                            <p:childTnLst>
                              <p:par>
                                <p:cTn id="90" presetID="53" presetClass="entr" presetSubtype="16" fill="hold" grpId="0" nodeType="afterEffect" nodePh="1">
                                  <p:stCondLst>
                                    <p:cond delay="0"/>
                                  </p:stCondLst>
                                  <p:endCondLst>
                                    <p:cond evt="begin" delay="0">
                                      <p:tn val="90"/>
                                    </p:cond>
                                  </p:endCondLst>
                                  <p:childTnLst>
                                    <p:set>
                                      <p:cBhvr>
                                        <p:cTn id="91" dur="1" fill="hold">
                                          <p:stCondLst>
                                            <p:cond delay="0"/>
                                          </p:stCondLst>
                                        </p:cTn>
                                        <p:tgtEl>
                                          <p:spTgt spid="64"/>
                                        </p:tgtEl>
                                        <p:attrNameLst>
                                          <p:attrName>style.visibility</p:attrName>
                                        </p:attrNameLst>
                                      </p:cBhvr>
                                      <p:to>
                                        <p:strVal val="visible"/>
                                      </p:to>
                                    </p:set>
                                    <p:anim calcmode="lin" valueType="num">
                                      <p:cBhvr>
                                        <p:cTn id="92" dur="500" fill="hold"/>
                                        <p:tgtEl>
                                          <p:spTgt spid="64"/>
                                        </p:tgtEl>
                                        <p:attrNameLst>
                                          <p:attrName>ppt_w</p:attrName>
                                        </p:attrNameLst>
                                      </p:cBhvr>
                                      <p:tavLst>
                                        <p:tav tm="0">
                                          <p:val>
                                            <p:fltVal val="0"/>
                                          </p:val>
                                        </p:tav>
                                        <p:tav tm="100000">
                                          <p:val>
                                            <p:strVal val="#ppt_w"/>
                                          </p:val>
                                        </p:tav>
                                      </p:tavLst>
                                    </p:anim>
                                    <p:anim calcmode="lin" valueType="num">
                                      <p:cBhvr>
                                        <p:cTn id="93" dur="500" fill="hold"/>
                                        <p:tgtEl>
                                          <p:spTgt spid="64"/>
                                        </p:tgtEl>
                                        <p:attrNameLst>
                                          <p:attrName>ppt_h</p:attrName>
                                        </p:attrNameLst>
                                      </p:cBhvr>
                                      <p:tavLst>
                                        <p:tav tm="0">
                                          <p:val>
                                            <p:fltVal val="0"/>
                                          </p:val>
                                        </p:tav>
                                        <p:tav tm="100000">
                                          <p:val>
                                            <p:strVal val="#ppt_h"/>
                                          </p:val>
                                        </p:tav>
                                      </p:tavLst>
                                    </p:anim>
                                    <p:animEffect transition="in" filter="fade">
                                      <p:cBhvr>
                                        <p:cTn id="94" dur="500"/>
                                        <p:tgtEl>
                                          <p:spTgt spid="64"/>
                                        </p:tgtEl>
                                      </p:cBhvr>
                                    </p:animEffect>
                                  </p:childTnLst>
                                </p:cTn>
                              </p:par>
                              <p:par>
                                <p:cTn id="95" presetID="42" presetClass="entr" presetSubtype="0" fill="hold" grpId="0" nodeType="withEffect">
                                  <p:stCondLst>
                                    <p:cond delay="200"/>
                                  </p:stCondLst>
                                  <p:childTnLst>
                                    <p:set>
                                      <p:cBhvr>
                                        <p:cTn id="96" dur="1" fill="hold">
                                          <p:stCondLst>
                                            <p:cond delay="0"/>
                                          </p:stCondLst>
                                        </p:cTn>
                                        <p:tgtEl>
                                          <p:spTgt spid="65">
                                            <p:txEl>
                                              <p:pRg st="0" end="0"/>
                                            </p:txEl>
                                          </p:spTgt>
                                        </p:tgtEl>
                                        <p:attrNameLst>
                                          <p:attrName>style.visibility</p:attrName>
                                        </p:attrNameLst>
                                      </p:cBhvr>
                                      <p:to>
                                        <p:strVal val="visible"/>
                                      </p:to>
                                    </p:set>
                                    <p:animEffect transition="in" filter="fade">
                                      <p:cBhvr>
                                        <p:cTn id="97" dur="500"/>
                                        <p:tgtEl>
                                          <p:spTgt spid="65">
                                            <p:txEl>
                                              <p:pRg st="0" end="0"/>
                                            </p:txEl>
                                          </p:spTgt>
                                        </p:tgtEl>
                                      </p:cBhvr>
                                    </p:animEffect>
                                    <p:anim calcmode="lin" valueType="num">
                                      <p:cBhvr>
                                        <p:cTn id="98" dur="500" fill="hold"/>
                                        <p:tgtEl>
                                          <p:spTgt spid="65">
                                            <p:txEl>
                                              <p:pRg st="0" end="0"/>
                                            </p:txEl>
                                          </p:spTgt>
                                        </p:tgtEl>
                                        <p:attrNameLst>
                                          <p:attrName>ppt_x</p:attrName>
                                        </p:attrNameLst>
                                      </p:cBhvr>
                                      <p:tavLst>
                                        <p:tav tm="0">
                                          <p:val>
                                            <p:strVal val="#ppt_x"/>
                                          </p:val>
                                        </p:tav>
                                        <p:tav tm="100000">
                                          <p:val>
                                            <p:strVal val="#ppt_x"/>
                                          </p:val>
                                        </p:tav>
                                      </p:tavLst>
                                    </p:anim>
                                    <p:anim calcmode="lin" valueType="num">
                                      <p:cBhvr>
                                        <p:cTn id="99" dur="500" fill="hold"/>
                                        <p:tgtEl>
                                          <p:spTgt spid="65">
                                            <p:txEl>
                                              <p:pRg st="0" end="0"/>
                                            </p:txEl>
                                          </p:spTgt>
                                        </p:tgtEl>
                                        <p:attrNameLst>
                                          <p:attrName>ppt_y</p:attrName>
                                        </p:attrNameLst>
                                      </p:cBhvr>
                                      <p:tavLst>
                                        <p:tav tm="0">
                                          <p:val>
                                            <p:strVal val="#ppt_y+.1"/>
                                          </p:val>
                                        </p:tav>
                                        <p:tav tm="100000">
                                          <p:val>
                                            <p:strVal val="#ppt_y"/>
                                          </p:val>
                                        </p:tav>
                                      </p:tavLst>
                                    </p:anim>
                                  </p:childTnLst>
                                </p:cTn>
                              </p:par>
                            </p:childTnLst>
                          </p:cTn>
                        </p:par>
                        <p:par>
                          <p:cTn id="100" fill="hold">
                            <p:stCondLst>
                              <p:cond delay="4000"/>
                            </p:stCondLst>
                            <p:childTnLst>
                              <p:par>
                                <p:cTn id="101" presetID="53" presetClass="entr" presetSubtype="16" fill="hold" grpId="0" nodeType="afterEffect" nodePh="1">
                                  <p:stCondLst>
                                    <p:cond delay="0"/>
                                  </p:stCondLst>
                                  <p:endCondLst>
                                    <p:cond evt="begin" delay="0">
                                      <p:tn val="101"/>
                                    </p:cond>
                                  </p:endCondLst>
                                  <p:childTnLst>
                                    <p:set>
                                      <p:cBhvr>
                                        <p:cTn id="102" dur="1" fill="hold">
                                          <p:stCondLst>
                                            <p:cond delay="0"/>
                                          </p:stCondLst>
                                        </p:cTn>
                                        <p:tgtEl>
                                          <p:spTgt spid="66"/>
                                        </p:tgtEl>
                                        <p:attrNameLst>
                                          <p:attrName>style.visibility</p:attrName>
                                        </p:attrNameLst>
                                      </p:cBhvr>
                                      <p:to>
                                        <p:strVal val="visible"/>
                                      </p:to>
                                    </p:set>
                                    <p:anim calcmode="lin" valueType="num">
                                      <p:cBhvr>
                                        <p:cTn id="103" dur="500" fill="hold"/>
                                        <p:tgtEl>
                                          <p:spTgt spid="66"/>
                                        </p:tgtEl>
                                        <p:attrNameLst>
                                          <p:attrName>ppt_w</p:attrName>
                                        </p:attrNameLst>
                                      </p:cBhvr>
                                      <p:tavLst>
                                        <p:tav tm="0">
                                          <p:val>
                                            <p:fltVal val="0"/>
                                          </p:val>
                                        </p:tav>
                                        <p:tav tm="100000">
                                          <p:val>
                                            <p:strVal val="#ppt_w"/>
                                          </p:val>
                                        </p:tav>
                                      </p:tavLst>
                                    </p:anim>
                                    <p:anim calcmode="lin" valueType="num">
                                      <p:cBhvr>
                                        <p:cTn id="104" dur="500" fill="hold"/>
                                        <p:tgtEl>
                                          <p:spTgt spid="66"/>
                                        </p:tgtEl>
                                        <p:attrNameLst>
                                          <p:attrName>ppt_h</p:attrName>
                                        </p:attrNameLst>
                                      </p:cBhvr>
                                      <p:tavLst>
                                        <p:tav tm="0">
                                          <p:val>
                                            <p:fltVal val="0"/>
                                          </p:val>
                                        </p:tav>
                                        <p:tav tm="100000">
                                          <p:val>
                                            <p:strVal val="#ppt_h"/>
                                          </p:val>
                                        </p:tav>
                                      </p:tavLst>
                                    </p:anim>
                                    <p:animEffect transition="in" filter="fade">
                                      <p:cBhvr>
                                        <p:cTn id="10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anim calcmode="lin" valueType="num">
                      <p:cBhvr>
                        <p:cTn dur="500" fill="hold"/>
                        <p:tgtEl>
                          <p:spTgt spid="41"/>
                        </p:tgtEl>
                        <p:attrNameLst>
                          <p:attrName>ppt_x</p:attrName>
                        </p:attrNameLst>
                      </p:cBhvr>
                      <p:tavLst>
                        <p:tav tm="0">
                          <p:val>
                            <p:strVal val="#ppt_x"/>
                          </p:val>
                        </p:tav>
                        <p:tav tm="100000">
                          <p:val>
                            <p:strVal val="#ppt_x"/>
                          </p:val>
                        </p:tav>
                      </p:tavLst>
                    </p:anim>
                    <p:anim calcmode="lin" valueType="num">
                      <p:cBhvr>
                        <p:cTn dur="500" fill="hold"/>
                        <p:tgtEl>
                          <p:spTgt spid="41"/>
                        </p:tgtEl>
                        <p:attrNameLst>
                          <p:attrName>ppt_y</p:attrName>
                        </p:attrNameLst>
                      </p:cBhvr>
                      <p:tavLst>
                        <p:tav tm="0">
                          <p:val>
                            <p:strVal val="#ppt_y+.1"/>
                          </p:val>
                        </p:tav>
                        <p:tav tm="100000">
                          <p:val>
                            <p:strVal val="#ppt_y"/>
                          </p:val>
                        </p:tav>
                      </p:tavLst>
                    </p:anim>
                  </p:childTnLst>
                </p:cTn>
              </p:par>
            </p:tnLst>
          </p:tmpl>
        </p:tmplLst>
      </p:bldP>
      <p:bldP spid="25" grpId="0"/>
      <p:bldP spid="36" grpId="0" build="p">
        <p:tmplLst>
          <p:tmpl lvl="1">
            <p:tnLst>
              <p:par>
                <p:cTn presetID="42" presetClass="entr" presetSubtype="0"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anim calcmode="lin" valueType="num">
                      <p:cBhvr>
                        <p:cTn dur="500" fill="hold"/>
                        <p:tgtEl>
                          <p:spTgt spid="36"/>
                        </p:tgtEl>
                        <p:attrNameLst>
                          <p:attrName>ppt_x</p:attrName>
                        </p:attrNameLst>
                      </p:cBhvr>
                      <p:tavLst>
                        <p:tav tm="0">
                          <p:val>
                            <p:strVal val="#ppt_x"/>
                          </p:val>
                        </p:tav>
                        <p:tav tm="100000">
                          <p:val>
                            <p:strVal val="#ppt_x"/>
                          </p:val>
                        </p:tav>
                      </p:tavLst>
                    </p:anim>
                    <p:anim calcmode="lin" valueType="num">
                      <p:cBhvr>
                        <p:cTn dur="500" fill="hold"/>
                        <p:tgtEl>
                          <p:spTgt spid="36"/>
                        </p:tgtEl>
                        <p:attrNameLst>
                          <p:attrName>ppt_y</p:attrName>
                        </p:attrNameLst>
                      </p:cBhvr>
                      <p:tavLst>
                        <p:tav tm="0">
                          <p:val>
                            <p:strVal val="#ppt_y+.1"/>
                          </p:val>
                        </p:tav>
                        <p:tav tm="100000">
                          <p:val>
                            <p:strVal val="#ppt_y"/>
                          </p:val>
                        </p:tav>
                      </p:tavLst>
                    </p:anim>
                  </p:childTnLst>
                </p:cTn>
              </p:par>
            </p:tnLst>
          </p:tmpl>
        </p:tmplLst>
      </p:bldP>
      <p:bldP spid="38" grpId="0"/>
      <p:bldP spid="39" grpId="0" build="p">
        <p:tmplLst>
          <p:tmpl lvl="1">
            <p:tnLst>
              <p:par>
                <p:cTn presetID="42" presetClass="entr" presetSubtype="0" fill="hold" nodeType="withEffect">
                  <p:stCondLst>
                    <p:cond delay="20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anim calcmode="lin" valueType="num">
                      <p:cBhvr>
                        <p:cTn dur="500" fill="hold"/>
                        <p:tgtEl>
                          <p:spTgt spid="39"/>
                        </p:tgtEl>
                        <p:attrNameLst>
                          <p:attrName>ppt_x</p:attrName>
                        </p:attrNameLst>
                      </p:cBhvr>
                      <p:tavLst>
                        <p:tav tm="0">
                          <p:val>
                            <p:strVal val="#ppt_x"/>
                          </p:val>
                        </p:tav>
                        <p:tav tm="100000">
                          <p:val>
                            <p:strVal val="#ppt_x"/>
                          </p:val>
                        </p:tav>
                      </p:tavLst>
                    </p:anim>
                    <p:anim calcmode="lin" valueType="num">
                      <p:cBhvr>
                        <p:cTn dur="500" fill="hold"/>
                        <p:tgtEl>
                          <p:spTgt spid="39"/>
                        </p:tgtEl>
                        <p:attrNameLst>
                          <p:attrName>ppt_y</p:attrName>
                        </p:attrNameLst>
                      </p:cBhvr>
                      <p:tavLst>
                        <p:tav tm="0">
                          <p:val>
                            <p:strVal val="#ppt_y+.1"/>
                          </p:val>
                        </p:tav>
                        <p:tav tm="100000">
                          <p:val>
                            <p:strVal val="#ppt_y"/>
                          </p:val>
                        </p:tav>
                      </p:tavLst>
                    </p:anim>
                  </p:childTnLst>
                </p:cTn>
              </p:par>
            </p:tnLst>
          </p:tmpl>
        </p:tmplLst>
      </p:bldP>
      <p:bldP spid="43" grpId="0"/>
      <p:bldP spid="44" grpId="0" build="p">
        <p:tmplLst>
          <p:tmpl lvl="1">
            <p:tnLst>
              <p:par>
                <p:cTn presetID="42" presetClass="entr" presetSubtype="0" fill="hold" nodeType="withEffect">
                  <p:stCondLst>
                    <p:cond delay="20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anim calcmode="lin" valueType="num">
                      <p:cBhvr>
                        <p:cTn dur="500" fill="hold"/>
                        <p:tgtEl>
                          <p:spTgt spid="44"/>
                        </p:tgtEl>
                        <p:attrNameLst>
                          <p:attrName>ppt_x</p:attrName>
                        </p:attrNameLst>
                      </p:cBhvr>
                      <p:tavLst>
                        <p:tav tm="0">
                          <p:val>
                            <p:strVal val="#ppt_x"/>
                          </p:val>
                        </p:tav>
                        <p:tav tm="100000">
                          <p:val>
                            <p:strVal val="#ppt_x"/>
                          </p:val>
                        </p:tav>
                      </p:tavLst>
                    </p:anim>
                    <p:anim calcmode="lin" valueType="num">
                      <p:cBhvr>
                        <p:cTn dur="500" fill="hold"/>
                        <p:tgtEl>
                          <p:spTgt spid="44"/>
                        </p:tgtEl>
                        <p:attrNameLst>
                          <p:attrName>ppt_y</p:attrName>
                        </p:attrNameLst>
                      </p:cBhvr>
                      <p:tavLst>
                        <p:tav tm="0">
                          <p:val>
                            <p:strVal val="#ppt_y+.1"/>
                          </p:val>
                        </p:tav>
                        <p:tav tm="100000">
                          <p:val>
                            <p:strVal val="#ppt_y"/>
                          </p:val>
                        </p:tav>
                      </p:tavLst>
                    </p:anim>
                  </p:childTnLst>
                </p:cTn>
              </p:par>
            </p:tnLst>
          </p:tmpl>
        </p:tmplLst>
      </p:bldP>
      <p:bldP spid="46" grpId="0"/>
      <p:bldP spid="59" grpId="0" build="p">
        <p:tmplLst>
          <p:tmpl lvl="1">
            <p:tnLst>
              <p:par>
                <p:cTn presetID="42" presetClass="entr" presetSubtype="0" fill="hold" nodeType="withEffect">
                  <p:stCondLst>
                    <p:cond delay="200"/>
                  </p:stCondLst>
                  <p:childTnLst>
                    <p:set>
                      <p:cBhvr>
                        <p:cTn dur="1" fill="hold">
                          <p:stCondLst>
                            <p:cond delay="0"/>
                          </p:stCondLst>
                        </p:cTn>
                        <p:tgtEl>
                          <p:spTgt spid="59"/>
                        </p:tgtEl>
                        <p:attrNameLst>
                          <p:attrName>style.visibility</p:attrName>
                        </p:attrNameLst>
                      </p:cBhvr>
                      <p:to>
                        <p:strVal val="visible"/>
                      </p:to>
                    </p:set>
                    <p:animEffect transition="in" filter="fade">
                      <p:cBhvr>
                        <p:cTn dur="500"/>
                        <p:tgtEl>
                          <p:spTgt spid="59"/>
                        </p:tgtEl>
                      </p:cBhvr>
                    </p:animEffect>
                    <p:anim calcmode="lin" valueType="num">
                      <p:cBhvr>
                        <p:cTn dur="500" fill="hold"/>
                        <p:tgtEl>
                          <p:spTgt spid="59"/>
                        </p:tgtEl>
                        <p:attrNameLst>
                          <p:attrName>ppt_x</p:attrName>
                        </p:attrNameLst>
                      </p:cBhvr>
                      <p:tavLst>
                        <p:tav tm="0">
                          <p:val>
                            <p:strVal val="#ppt_x"/>
                          </p:val>
                        </p:tav>
                        <p:tav tm="100000">
                          <p:val>
                            <p:strVal val="#ppt_x"/>
                          </p:val>
                        </p:tav>
                      </p:tavLst>
                    </p:anim>
                    <p:anim calcmode="lin" valueType="num">
                      <p:cBhvr>
                        <p:cTn dur="500" fill="hold"/>
                        <p:tgtEl>
                          <p:spTgt spid="59"/>
                        </p:tgtEl>
                        <p:attrNameLst>
                          <p:attrName>ppt_y</p:attrName>
                        </p:attrNameLst>
                      </p:cBhvr>
                      <p:tavLst>
                        <p:tav tm="0">
                          <p:val>
                            <p:strVal val="#ppt_y+.1"/>
                          </p:val>
                        </p:tav>
                        <p:tav tm="100000">
                          <p:val>
                            <p:strVal val="#ppt_y"/>
                          </p:val>
                        </p:tav>
                      </p:tavLst>
                    </p:anim>
                  </p:childTnLst>
                </p:cTn>
              </p:par>
            </p:tnLst>
          </p:tmpl>
        </p:tmplLst>
      </p:bldP>
      <p:bldP spid="60" grpId="0"/>
      <p:bldP spid="61" grpId="0" build="p">
        <p:tmplLst>
          <p:tmpl lvl="1">
            <p:tnLst>
              <p:par>
                <p:cTn presetID="42" presetClass="entr" presetSubtype="0" fill="hold" nodeType="withEffect">
                  <p:stCondLst>
                    <p:cond delay="200"/>
                  </p:stCondLst>
                  <p:childTnLst>
                    <p:set>
                      <p:cBhvr>
                        <p:cTn dur="1" fill="hold">
                          <p:stCondLst>
                            <p:cond delay="0"/>
                          </p:stCondLst>
                        </p:cTn>
                        <p:tgtEl>
                          <p:spTgt spid="61"/>
                        </p:tgtEl>
                        <p:attrNameLst>
                          <p:attrName>style.visibility</p:attrName>
                        </p:attrNameLst>
                      </p:cBhvr>
                      <p:to>
                        <p:strVal val="visible"/>
                      </p:to>
                    </p:set>
                    <p:animEffect transition="in" filter="fade">
                      <p:cBhvr>
                        <p:cTn dur="500"/>
                        <p:tgtEl>
                          <p:spTgt spid="61"/>
                        </p:tgtEl>
                      </p:cBhvr>
                    </p:animEffect>
                    <p:anim calcmode="lin" valueType="num">
                      <p:cBhvr>
                        <p:cTn dur="500" fill="hold"/>
                        <p:tgtEl>
                          <p:spTgt spid="61"/>
                        </p:tgtEl>
                        <p:attrNameLst>
                          <p:attrName>ppt_x</p:attrName>
                        </p:attrNameLst>
                      </p:cBhvr>
                      <p:tavLst>
                        <p:tav tm="0">
                          <p:val>
                            <p:strVal val="#ppt_x"/>
                          </p:val>
                        </p:tav>
                        <p:tav tm="100000">
                          <p:val>
                            <p:strVal val="#ppt_x"/>
                          </p:val>
                        </p:tav>
                      </p:tavLst>
                    </p:anim>
                    <p:anim calcmode="lin" valueType="num">
                      <p:cBhvr>
                        <p:cTn dur="500" fill="hold"/>
                        <p:tgtEl>
                          <p:spTgt spid="61"/>
                        </p:tgtEl>
                        <p:attrNameLst>
                          <p:attrName>ppt_y</p:attrName>
                        </p:attrNameLst>
                      </p:cBhvr>
                      <p:tavLst>
                        <p:tav tm="0">
                          <p:val>
                            <p:strVal val="#ppt_y+.1"/>
                          </p:val>
                        </p:tav>
                        <p:tav tm="100000">
                          <p:val>
                            <p:strVal val="#ppt_y"/>
                          </p:val>
                        </p:tav>
                      </p:tavLst>
                    </p:anim>
                  </p:childTnLst>
                </p:cTn>
              </p:par>
            </p:tnLst>
          </p:tmpl>
        </p:tmplLst>
      </p:bldP>
      <p:bldP spid="62" grpId="0"/>
      <p:bldP spid="63" grpId="0" build="p">
        <p:tmplLst>
          <p:tmpl lvl="1">
            <p:tnLst>
              <p:par>
                <p:cTn presetID="42" presetClass="entr" presetSubtype="0" fill="hold" nodeType="withEffect">
                  <p:stCondLst>
                    <p:cond delay="200"/>
                  </p:stCondLst>
                  <p:childTnLst>
                    <p:set>
                      <p:cBhvr>
                        <p:cTn dur="1" fill="hold">
                          <p:stCondLst>
                            <p:cond delay="0"/>
                          </p:stCondLst>
                        </p:cTn>
                        <p:tgtEl>
                          <p:spTgt spid="63"/>
                        </p:tgtEl>
                        <p:attrNameLst>
                          <p:attrName>style.visibility</p:attrName>
                        </p:attrNameLst>
                      </p:cBhvr>
                      <p:to>
                        <p:strVal val="visible"/>
                      </p:to>
                    </p:set>
                    <p:animEffect transition="in" filter="fade">
                      <p:cBhvr>
                        <p:cTn dur="500"/>
                        <p:tgtEl>
                          <p:spTgt spid="63"/>
                        </p:tgtEl>
                      </p:cBhvr>
                    </p:animEffect>
                    <p:anim calcmode="lin" valueType="num">
                      <p:cBhvr>
                        <p:cTn dur="500" fill="hold"/>
                        <p:tgtEl>
                          <p:spTgt spid="63"/>
                        </p:tgtEl>
                        <p:attrNameLst>
                          <p:attrName>ppt_x</p:attrName>
                        </p:attrNameLst>
                      </p:cBhvr>
                      <p:tavLst>
                        <p:tav tm="0">
                          <p:val>
                            <p:strVal val="#ppt_x"/>
                          </p:val>
                        </p:tav>
                        <p:tav tm="100000">
                          <p:val>
                            <p:strVal val="#ppt_x"/>
                          </p:val>
                        </p:tav>
                      </p:tavLst>
                    </p:anim>
                    <p:anim calcmode="lin" valueType="num">
                      <p:cBhvr>
                        <p:cTn dur="500" fill="hold"/>
                        <p:tgtEl>
                          <p:spTgt spid="63"/>
                        </p:tgtEl>
                        <p:attrNameLst>
                          <p:attrName>ppt_y</p:attrName>
                        </p:attrNameLst>
                      </p:cBhvr>
                      <p:tavLst>
                        <p:tav tm="0">
                          <p:val>
                            <p:strVal val="#ppt_y+.1"/>
                          </p:val>
                        </p:tav>
                        <p:tav tm="100000">
                          <p:val>
                            <p:strVal val="#ppt_y"/>
                          </p:val>
                        </p:tav>
                      </p:tavLst>
                    </p:anim>
                  </p:childTnLst>
                </p:cTn>
              </p:par>
            </p:tnLst>
          </p:tmpl>
        </p:tmplLst>
      </p:bldP>
      <p:bldP spid="64" grpId="0"/>
      <p:bldP spid="65" grpId="0" build="p">
        <p:tmplLst>
          <p:tmpl lvl="1">
            <p:tnLst>
              <p:par>
                <p:cTn presetID="42" presetClass="entr" presetSubtype="0" fill="hold" nodeType="withEffect">
                  <p:stCondLst>
                    <p:cond delay="200"/>
                  </p:stCondLst>
                  <p:childTnLst>
                    <p:set>
                      <p:cBhvr>
                        <p:cTn dur="1" fill="hold">
                          <p:stCondLst>
                            <p:cond delay="0"/>
                          </p:stCondLst>
                        </p:cTn>
                        <p:tgtEl>
                          <p:spTgt spid="65"/>
                        </p:tgtEl>
                        <p:attrNameLst>
                          <p:attrName>style.visibility</p:attrName>
                        </p:attrNameLst>
                      </p:cBhvr>
                      <p:to>
                        <p:strVal val="visible"/>
                      </p:to>
                    </p:set>
                    <p:animEffect transition="in" filter="fade">
                      <p:cBhvr>
                        <p:cTn dur="500"/>
                        <p:tgtEl>
                          <p:spTgt spid="65"/>
                        </p:tgtEl>
                      </p:cBhvr>
                    </p:animEffect>
                    <p:anim calcmode="lin" valueType="num">
                      <p:cBhvr>
                        <p:cTn dur="500" fill="hold"/>
                        <p:tgtEl>
                          <p:spTgt spid="65"/>
                        </p:tgtEl>
                        <p:attrNameLst>
                          <p:attrName>ppt_x</p:attrName>
                        </p:attrNameLst>
                      </p:cBhvr>
                      <p:tavLst>
                        <p:tav tm="0">
                          <p:val>
                            <p:strVal val="#ppt_x"/>
                          </p:val>
                        </p:tav>
                        <p:tav tm="100000">
                          <p:val>
                            <p:strVal val="#ppt_x"/>
                          </p:val>
                        </p:tav>
                      </p:tavLst>
                    </p:anim>
                    <p:anim calcmode="lin" valueType="num">
                      <p:cBhvr>
                        <p:cTn dur="500" fill="hold"/>
                        <p:tgtEl>
                          <p:spTgt spid="65"/>
                        </p:tgtEl>
                        <p:attrNameLst>
                          <p:attrName>ppt_y</p:attrName>
                        </p:attrNameLst>
                      </p:cBhvr>
                      <p:tavLst>
                        <p:tav tm="0">
                          <p:val>
                            <p:strVal val="#ppt_y+.1"/>
                          </p:val>
                        </p:tav>
                        <p:tav tm="100000">
                          <p:val>
                            <p:strVal val="#ppt_y"/>
                          </p:val>
                        </p:tav>
                      </p:tavLst>
                    </p:anim>
                  </p:childTnLst>
                </p:cTn>
              </p:par>
            </p:tnLst>
          </p:tmpl>
        </p:tmplLst>
      </p:bldP>
      <p:bldP spid="66" grpId="0"/>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ive images with descri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5" name="Picture Placeholder 2"/>
          <p:cNvSpPr>
            <a:spLocks noGrp="1"/>
          </p:cNvSpPr>
          <p:nvPr>
            <p:ph type="pic" sz="quarter" idx="48"/>
          </p:nvPr>
        </p:nvSpPr>
        <p:spPr>
          <a:xfrm>
            <a:off x="632886"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grpSp>
        <p:nvGrpSpPr>
          <p:cNvPr id="16" name="Group 15"/>
          <p:cNvGrpSpPr/>
          <p:nvPr userDrawn="1"/>
        </p:nvGrpSpPr>
        <p:grpSpPr>
          <a:xfrm>
            <a:off x="101309" y="385540"/>
            <a:ext cx="383999" cy="342172"/>
            <a:chOff x="5270500" y="1460500"/>
            <a:chExt cx="1701800" cy="2705100"/>
          </a:xfrm>
        </p:grpSpPr>
        <p:sp>
          <p:nvSpPr>
            <p:cNvPr id="17" name="Rounded Rectangle 1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31" name="Rounded Rectangle 30"/>
          <p:cNvSpPr/>
          <p:nvPr userDrawn="1"/>
        </p:nvSpPr>
        <p:spPr>
          <a:xfrm>
            <a:off x="622447" y="4606285"/>
            <a:ext cx="1938573" cy="243840"/>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6" name="Picture Placeholder 2"/>
          <p:cNvSpPr>
            <a:spLocks noGrp="1"/>
          </p:cNvSpPr>
          <p:nvPr>
            <p:ph type="pic" sz="quarter" idx="65"/>
          </p:nvPr>
        </p:nvSpPr>
        <p:spPr>
          <a:xfrm>
            <a:off x="2800352"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7" name="Rounded Rectangle 30"/>
          <p:cNvSpPr/>
          <p:nvPr userDrawn="1"/>
        </p:nvSpPr>
        <p:spPr>
          <a:xfrm>
            <a:off x="2789914" y="4606285"/>
            <a:ext cx="1938573" cy="243840"/>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8" name="Picture Placeholder 2"/>
          <p:cNvSpPr>
            <a:spLocks noGrp="1"/>
          </p:cNvSpPr>
          <p:nvPr>
            <p:ph type="pic" sz="quarter" idx="66"/>
          </p:nvPr>
        </p:nvSpPr>
        <p:spPr>
          <a:xfrm>
            <a:off x="5065332"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9" name="Rounded Rectangle 30"/>
          <p:cNvSpPr/>
          <p:nvPr userDrawn="1"/>
        </p:nvSpPr>
        <p:spPr>
          <a:xfrm>
            <a:off x="5054894" y="4606285"/>
            <a:ext cx="1938573" cy="243840"/>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0" name="Picture Placeholder 2"/>
          <p:cNvSpPr>
            <a:spLocks noGrp="1"/>
          </p:cNvSpPr>
          <p:nvPr>
            <p:ph type="pic" sz="quarter" idx="67"/>
          </p:nvPr>
        </p:nvSpPr>
        <p:spPr>
          <a:xfrm>
            <a:off x="7351332"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41" name="Rounded Rectangle 30"/>
          <p:cNvSpPr/>
          <p:nvPr userDrawn="1"/>
        </p:nvSpPr>
        <p:spPr>
          <a:xfrm>
            <a:off x="7340894" y="4606285"/>
            <a:ext cx="1938573" cy="243840"/>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2" name="Picture Placeholder 2"/>
          <p:cNvSpPr>
            <a:spLocks noGrp="1"/>
          </p:cNvSpPr>
          <p:nvPr>
            <p:ph type="pic" sz="quarter" idx="68"/>
          </p:nvPr>
        </p:nvSpPr>
        <p:spPr>
          <a:xfrm>
            <a:off x="9624486"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43" name="Rounded Rectangle 30"/>
          <p:cNvSpPr/>
          <p:nvPr userDrawn="1"/>
        </p:nvSpPr>
        <p:spPr>
          <a:xfrm>
            <a:off x="9614047" y="4606285"/>
            <a:ext cx="1938573" cy="243840"/>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4" name="Text Placeholder 2"/>
          <p:cNvSpPr>
            <a:spLocks noGrp="1"/>
          </p:cNvSpPr>
          <p:nvPr>
            <p:ph type="body" sz="quarter" idx="64" hasCustomPrompt="1"/>
          </p:nvPr>
        </p:nvSpPr>
        <p:spPr>
          <a:xfrm>
            <a:off x="591965" y="556377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45" name="Text Placeholder 7"/>
          <p:cNvSpPr>
            <a:spLocks noGrp="1"/>
          </p:cNvSpPr>
          <p:nvPr>
            <p:ph type="body" sz="quarter" idx="18" hasCustomPrompt="1"/>
          </p:nvPr>
        </p:nvSpPr>
        <p:spPr>
          <a:xfrm>
            <a:off x="569384" y="5109393"/>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bg1"/>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1776469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25"/>
                                        </p:tgtEl>
                                        <p:attrNameLst>
                                          <p:attrName>style.visibility</p:attrName>
                                        </p:attrNameLst>
                                      </p:cBhvr>
                                      <p:to>
                                        <p:strVal val="visible"/>
                                      </p:to>
                                    </p:set>
                                    <p:anim calcmode="lin" valueType="num">
                                      <p:cBhvr>
                                        <p:cTn id="20" dur="1000" fill="hold"/>
                                        <p:tgtEl>
                                          <p:spTgt spid="25"/>
                                        </p:tgtEl>
                                        <p:attrNameLst>
                                          <p:attrName>ppt_w</p:attrName>
                                        </p:attrNameLst>
                                      </p:cBhvr>
                                      <p:tavLst>
                                        <p:tav tm="0">
                                          <p:val>
                                            <p:fltVal val="0"/>
                                          </p:val>
                                        </p:tav>
                                        <p:tav tm="100000">
                                          <p:val>
                                            <p:strVal val="#ppt_w"/>
                                          </p:val>
                                        </p:tav>
                                      </p:tavLst>
                                    </p:anim>
                                    <p:anim calcmode="lin" valueType="num">
                                      <p:cBhvr>
                                        <p:cTn id="21" dur="1000" fill="hold"/>
                                        <p:tgtEl>
                                          <p:spTgt spid="25"/>
                                        </p:tgtEl>
                                        <p:attrNameLst>
                                          <p:attrName>ppt_h</p:attrName>
                                        </p:attrNameLst>
                                      </p:cBhvr>
                                      <p:tavLst>
                                        <p:tav tm="0">
                                          <p:val>
                                            <p:fltVal val="0"/>
                                          </p:val>
                                        </p:tav>
                                        <p:tav tm="100000">
                                          <p:val>
                                            <p:strVal val="#ppt_h"/>
                                          </p:val>
                                        </p:tav>
                                      </p:tavLst>
                                    </p:anim>
                                    <p:animEffect transition="in" filter="fade">
                                      <p:cBhvr>
                                        <p:cTn id="22" dur="1000"/>
                                        <p:tgtEl>
                                          <p:spTgt spid="25"/>
                                        </p:tgtEl>
                                      </p:cBhvr>
                                    </p:animEffect>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down)">
                                      <p:cBhvr>
                                        <p:cTn id="26" dur="500"/>
                                        <p:tgtEl>
                                          <p:spTgt spid="31"/>
                                        </p:tgtEl>
                                      </p:cBhvr>
                                    </p:animEffect>
                                  </p:childTnLst>
                                </p:cTn>
                              </p:par>
                              <p:par>
                                <p:cTn id="27" presetID="53" presetClass="entr" presetSubtype="16" fill="hold" grpId="0" nodeType="withEffect" nodePh="1">
                                  <p:stCondLst>
                                    <p:cond delay="800"/>
                                  </p:stCondLst>
                                  <p:endCondLst>
                                    <p:cond evt="begin" delay="0">
                                      <p:tn val="27"/>
                                    </p:cond>
                                  </p:endCondLst>
                                  <p:childTnLst>
                                    <p:set>
                                      <p:cBhvr>
                                        <p:cTn id="28" dur="1" fill="hold">
                                          <p:stCondLst>
                                            <p:cond delay="0"/>
                                          </p:stCondLst>
                                        </p:cTn>
                                        <p:tgtEl>
                                          <p:spTgt spid="36"/>
                                        </p:tgtEl>
                                        <p:attrNameLst>
                                          <p:attrName>style.visibility</p:attrName>
                                        </p:attrNameLst>
                                      </p:cBhvr>
                                      <p:to>
                                        <p:strVal val="visible"/>
                                      </p:to>
                                    </p:set>
                                    <p:anim calcmode="lin" valueType="num">
                                      <p:cBhvr>
                                        <p:cTn id="29" dur="1000" fill="hold"/>
                                        <p:tgtEl>
                                          <p:spTgt spid="36"/>
                                        </p:tgtEl>
                                        <p:attrNameLst>
                                          <p:attrName>ppt_w</p:attrName>
                                        </p:attrNameLst>
                                      </p:cBhvr>
                                      <p:tavLst>
                                        <p:tav tm="0">
                                          <p:val>
                                            <p:fltVal val="0"/>
                                          </p:val>
                                        </p:tav>
                                        <p:tav tm="100000">
                                          <p:val>
                                            <p:strVal val="#ppt_w"/>
                                          </p:val>
                                        </p:tav>
                                      </p:tavLst>
                                    </p:anim>
                                    <p:anim calcmode="lin" valueType="num">
                                      <p:cBhvr>
                                        <p:cTn id="30" dur="1000" fill="hold"/>
                                        <p:tgtEl>
                                          <p:spTgt spid="36"/>
                                        </p:tgtEl>
                                        <p:attrNameLst>
                                          <p:attrName>ppt_h</p:attrName>
                                        </p:attrNameLst>
                                      </p:cBhvr>
                                      <p:tavLst>
                                        <p:tav tm="0">
                                          <p:val>
                                            <p:fltVal val="0"/>
                                          </p:val>
                                        </p:tav>
                                        <p:tav tm="100000">
                                          <p:val>
                                            <p:strVal val="#ppt_h"/>
                                          </p:val>
                                        </p:tav>
                                      </p:tavLst>
                                    </p:anim>
                                    <p:animEffect transition="in" filter="fade">
                                      <p:cBhvr>
                                        <p:cTn id="31" dur="1000"/>
                                        <p:tgtEl>
                                          <p:spTgt spid="36"/>
                                        </p:tgtEl>
                                      </p:cBhvr>
                                    </p:animEffect>
                                  </p:childTnLst>
                                </p:cTn>
                              </p:par>
                            </p:childTnLst>
                          </p:cTn>
                        </p:par>
                        <p:par>
                          <p:cTn id="32" fill="hold">
                            <p:stCondLst>
                              <p:cond delay="1000"/>
                            </p:stCondLst>
                            <p:childTnLst>
                              <p:par>
                                <p:cTn id="33" presetID="22" presetClass="entr" presetSubtype="4"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down)">
                                      <p:cBhvr>
                                        <p:cTn id="35" dur="500"/>
                                        <p:tgtEl>
                                          <p:spTgt spid="37"/>
                                        </p:tgtEl>
                                      </p:cBhvr>
                                    </p:animEffect>
                                  </p:childTnLst>
                                </p:cTn>
                              </p:par>
                              <p:par>
                                <p:cTn id="36" presetID="53" presetClass="entr" presetSubtype="16" fill="hold" grpId="0" nodeType="withEffect" nodePh="1">
                                  <p:stCondLst>
                                    <p:cond delay="800"/>
                                  </p:stCondLst>
                                  <p:endCondLst>
                                    <p:cond evt="begin" delay="0">
                                      <p:tn val="36"/>
                                    </p:cond>
                                  </p:endCondLst>
                                  <p:childTnLst>
                                    <p:set>
                                      <p:cBhvr>
                                        <p:cTn id="37" dur="1" fill="hold">
                                          <p:stCondLst>
                                            <p:cond delay="0"/>
                                          </p:stCondLst>
                                        </p:cTn>
                                        <p:tgtEl>
                                          <p:spTgt spid="38"/>
                                        </p:tgtEl>
                                        <p:attrNameLst>
                                          <p:attrName>style.visibility</p:attrName>
                                        </p:attrNameLst>
                                      </p:cBhvr>
                                      <p:to>
                                        <p:strVal val="visible"/>
                                      </p:to>
                                    </p:set>
                                    <p:anim calcmode="lin" valueType="num">
                                      <p:cBhvr>
                                        <p:cTn id="38" dur="1000" fill="hold"/>
                                        <p:tgtEl>
                                          <p:spTgt spid="38"/>
                                        </p:tgtEl>
                                        <p:attrNameLst>
                                          <p:attrName>ppt_w</p:attrName>
                                        </p:attrNameLst>
                                      </p:cBhvr>
                                      <p:tavLst>
                                        <p:tav tm="0">
                                          <p:val>
                                            <p:fltVal val="0"/>
                                          </p:val>
                                        </p:tav>
                                        <p:tav tm="100000">
                                          <p:val>
                                            <p:strVal val="#ppt_w"/>
                                          </p:val>
                                        </p:tav>
                                      </p:tavLst>
                                    </p:anim>
                                    <p:anim calcmode="lin" valueType="num">
                                      <p:cBhvr>
                                        <p:cTn id="39" dur="1000" fill="hold"/>
                                        <p:tgtEl>
                                          <p:spTgt spid="38"/>
                                        </p:tgtEl>
                                        <p:attrNameLst>
                                          <p:attrName>ppt_h</p:attrName>
                                        </p:attrNameLst>
                                      </p:cBhvr>
                                      <p:tavLst>
                                        <p:tav tm="0">
                                          <p:val>
                                            <p:fltVal val="0"/>
                                          </p:val>
                                        </p:tav>
                                        <p:tav tm="100000">
                                          <p:val>
                                            <p:strVal val="#ppt_h"/>
                                          </p:val>
                                        </p:tav>
                                      </p:tavLst>
                                    </p:anim>
                                    <p:animEffect transition="in" filter="fade">
                                      <p:cBhvr>
                                        <p:cTn id="40" dur="1000"/>
                                        <p:tgtEl>
                                          <p:spTgt spid="38"/>
                                        </p:tgtEl>
                                      </p:cBhvr>
                                    </p:animEffect>
                                  </p:childTnLst>
                                </p:cTn>
                              </p:par>
                            </p:childTnLst>
                          </p:cTn>
                        </p:par>
                        <p:par>
                          <p:cTn id="41" fill="hold">
                            <p:stCondLst>
                              <p:cond delay="1500"/>
                            </p:stCondLst>
                            <p:childTnLst>
                              <p:par>
                                <p:cTn id="42" presetID="22" presetClass="entr" presetSubtype="4" fill="hold" grpId="0" nodeType="after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wipe(down)">
                                      <p:cBhvr>
                                        <p:cTn id="44" dur="500"/>
                                        <p:tgtEl>
                                          <p:spTgt spid="39"/>
                                        </p:tgtEl>
                                      </p:cBhvr>
                                    </p:animEffect>
                                  </p:childTnLst>
                                </p:cTn>
                              </p:par>
                              <p:par>
                                <p:cTn id="45" presetID="53" presetClass="entr" presetSubtype="16" fill="hold" grpId="0" nodeType="withEffect" nodePh="1">
                                  <p:stCondLst>
                                    <p:cond delay="800"/>
                                  </p:stCondLst>
                                  <p:endCondLst>
                                    <p:cond evt="begin" delay="0">
                                      <p:tn val="45"/>
                                    </p:cond>
                                  </p:endCondLst>
                                  <p:childTnLst>
                                    <p:set>
                                      <p:cBhvr>
                                        <p:cTn id="46" dur="1" fill="hold">
                                          <p:stCondLst>
                                            <p:cond delay="0"/>
                                          </p:stCondLst>
                                        </p:cTn>
                                        <p:tgtEl>
                                          <p:spTgt spid="40"/>
                                        </p:tgtEl>
                                        <p:attrNameLst>
                                          <p:attrName>style.visibility</p:attrName>
                                        </p:attrNameLst>
                                      </p:cBhvr>
                                      <p:to>
                                        <p:strVal val="visible"/>
                                      </p:to>
                                    </p:set>
                                    <p:anim calcmode="lin" valueType="num">
                                      <p:cBhvr>
                                        <p:cTn id="47" dur="1000" fill="hold"/>
                                        <p:tgtEl>
                                          <p:spTgt spid="40"/>
                                        </p:tgtEl>
                                        <p:attrNameLst>
                                          <p:attrName>ppt_w</p:attrName>
                                        </p:attrNameLst>
                                      </p:cBhvr>
                                      <p:tavLst>
                                        <p:tav tm="0">
                                          <p:val>
                                            <p:fltVal val="0"/>
                                          </p:val>
                                        </p:tav>
                                        <p:tav tm="100000">
                                          <p:val>
                                            <p:strVal val="#ppt_w"/>
                                          </p:val>
                                        </p:tav>
                                      </p:tavLst>
                                    </p:anim>
                                    <p:anim calcmode="lin" valueType="num">
                                      <p:cBhvr>
                                        <p:cTn id="48" dur="1000" fill="hold"/>
                                        <p:tgtEl>
                                          <p:spTgt spid="40"/>
                                        </p:tgtEl>
                                        <p:attrNameLst>
                                          <p:attrName>ppt_h</p:attrName>
                                        </p:attrNameLst>
                                      </p:cBhvr>
                                      <p:tavLst>
                                        <p:tav tm="0">
                                          <p:val>
                                            <p:fltVal val="0"/>
                                          </p:val>
                                        </p:tav>
                                        <p:tav tm="100000">
                                          <p:val>
                                            <p:strVal val="#ppt_h"/>
                                          </p:val>
                                        </p:tav>
                                      </p:tavLst>
                                    </p:anim>
                                    <p:animEffect transition="in" filter="fade">
                                      <p:cBhvr>
                                        <p:cTn id="49" dur="1000"/>
                                        <p:tgtEl>
                                          <p:spTgt spid="40"/>
                                        </p:tgtEl>
                                      </p:cBhvr>
                                    </p:animEffect>
                                  </p:childTnLst>
                                </p:cTn>
                              </p:par>
                            </p:childTnLst>
                          </p:cTn>
                        </p:par>
                        <p:par>
                          <p:cTn id="50" fill="hold">
                            <p:stCondLst>
                              <p:cond delay="2000"/>
                            </p:stCondLst>
                            <p:childTnLst>
                              <p:par>
                                <p:cTn id="51" presetID="22" presetClass="entr" presetSubtype="4"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down)">
                                      <p:cBhvr>
                                        <p:cTn id="53" dur="500"/>
                                        <p:tgtEl>
                                          <p:spTgt spid="41"/>
                                        </p:tgtEl>
                                      </p:cBhvr>
                                    </p:animEffect>
                                  </p:childTnLst>
                                </p:cTn>
                              </p:par>
                              <p:par>
                                <p:cTn id="54" presetID="53" presetClass="entr" presetSubtype="16" fill="hold" grpId="0" nodeType="withEffect" nodePh="1">
                                  <p:stCondLst>
                                    <p:cond delay="800"/>
                                  </p:stCondLst>
                                  <p:endCondLst>
                                    <p:cond evt="begin" delay="0">
                                      <p:tn val="54"/>
                                    </p:cond>
                                  </p:endCondLst>
                                  <p:childTnLst>
                                    <p:set>
                                      <p:cBhvr>
                                        <p:cTn id="55" dur="1" fill="hold">
                                          <p:stCondLst>
                                            <p:cond delay="0"/>
                                          </p:stCondLst>
                                        </p:cTn>
                                        <p:tgtEl>
                                          <p:spTgt spid="42"/>
                                        </p:tgtEl>
                                        <p:attrNameLst>
                                          <p:attrName>style.visibility</p:attrName>
                                        </p:attrNameLst>
                                      </p:cBhvr>
                                      <p:to>
                                        <p:strVal val="visible"/>
                                      </p:to>
                                    </p:set>
                                    <p:anim calcmode="lin" valueType="num">
                                      <p:cBhvr>
                                        <p:cTn id="56" dur="1000" fill="hold"/>
                                        <p:tgtEl>
                                          <p:spTgt spid="42"/>
                                        </p:tgtEl>
                                        <p:attrNameLst>
                                          <p:attrName>ppt_w</p:attrName>
                                        </p:attrNameLst>
                                      </p:cBhvr>
                                      <p:tavLst>
                                        <p:tav tm="0">
                                          <p:val>
                                            <p:fltVal val="0"/>
                                          </p:val>
                                        </p:tav>
                                        <p:tav tm="100000">
                                          <p:val>
                                            <p:strVal val="#ppt_w"/>
                                          </p:val>
                                        </p:tav>
                                      </p:tavLst>
                                    </p:anim>
                                    <p:anim calcmode="lin" valueType="num">
                                      <p:cBhvr>
                                        <p:cTn id="57" dur="1000" fill="hold"/>
                                        <p:tgtEl>
                                          <p:spTgt spid="42"/>
                                        </p:tgtEl>
                                        <p:attrNameLst>
                                          <p:attrName>ppt_h</p:attrName>
                                        </p:attrNameLst>
                                      </p:cBhvr>
                                      <p:tavLst>
                                        <p:tav tm="0">
                                          <p:val>
                                            <p:fltVal val="0"/>
                                          </p:val>
                                        </p:tav>
                                        <p:tav tm="100000">
                                          <p:val>
                                            <p:strVal val="#ppt_h"/>
                                          </p:val>
                                        </p:tav>
                                      </p:tavLst>
                                    </p:anim>
                                    <p:animEffect transition="in" filter="fade">
                                      <p:cBhvr>
                                        <p:cTn id="58" dur="1000"/>
                                        <p:tgtEl>
                                          <p:spTgt spid="42"/>
                                        </p:tgtEl>
                                      </p:cBhvr>
                                    </p:animEffect>
                                  </p:childTnLst>
                                </p:cTn>
                              </p:par>
                            </p:childTnLst>
                          </p:cTn>
                        </p:par>
                        <p:par>
                          <p:cTn id="59" fill="hold">
                            <p:stCondLst>
                              <p:cond delay="2500"/>
                            </p:stCondLst>
                            <p:childTnLst>
                              <p:par>
                                <p:cTn id="60" presetID="22" presetClass="entr" presetSubtype="4" fill="hold" grpId="0"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down)">
                                      <p:cBhvr>
                                        <p:cTn id="62" dur="500"/>
                                        <p:tgtEl>
                                          <p:spTgt spid="43"/>
                                        </p:tgtEl>
                                      </p:cBhvr>
                                    </p:animEffect>
                                  </p:childTnLst>
                                </p:cTn>
                              </p:par>
                              <p:par>
                                <p:cTn id="63" presetID="10" presetClass="entr" presetSubtype="0" fill="hold" grpId="0" nodeType="withEffect">
                                  <p:stCondLst>
                                    <p:cond delay="800"/>
                                  </p:stCondLst>
                                  <p:childTnLst>
                                    <p:set>
                                      <p:cBhvr>
                                        <p:cTn id="64" dur="1" fill="hold">
                                          <p:stCondLst>
                                            <p:cond delay="0"/>
                                          </p:stCondLst>
                                        </p:cTn>
                                        <p:tgtEl>
                                          <p:spTgt spid="44">
                                            <p:txEl>
                                              <p:pRg st="0" end="0"/>
                                            </p:txEl>
                                          </p:spTgt>
                                        </p:tgtEl>
                                        <p:attrNameLst>
                                          <p:attrName>style.visibility</p:attrName>
                                        </p:attrNameLst>
                                      </p:cBhvr>
                                      <p:to>
                                        <p:strVal val="visible"/>
                                      </p:to>
                                    </p:set>
                                    <p:animEffect transition="in" filter="fade">
                                      <p:cBhvr>
                                        <p:cTn id="65" dur="500"/>
                                        <p:tgtEl>
                                          <p:spTgt spid="44">
                                            <p:txEl>
                                              <p:pRg st="0" end="0"/>
                                            </p:txEl>
                                          </p:spTgt>
                                        </p:tgtEl>
                                      </p:cBhvr>
                                    </p:animEffect>
                                  </p:childTnLst>
                                </p:cTn>
                              </p:par>
                              <p:par>
                                <p:cTn id="66" presetID="42" presetClass="entr" presetSubtype="0" fill="hold" grpId="0" nodeType="withEffect">
                                  <p:stCondLst>
                                    <p:cond delay="200"/>
                                  </p:stCondLst>
                                  <p:childTnLst>
                                    <p:set>
                                      <p:cBhvr>
                                        <p:cTn id="67" dur="1" fill="hold">
                                          <p:stCondLst>
                                            <p:cond delay="0"/>
                                          </p:stCondLst>
                                        </p:cTn>
                                        <p:tgtEl>
                                          <p:spTgt spid="45">
                                            <p:txEl>
                                              <p:pRg st="0" end="0"/>
                                            </p:txEl>
                                          </p:spTgt>
                                        </p:tgtEl>
                                        <p:attrNameLst>
                                          <p:attrName>style.visibility</p:attrName>
                                        </p:attrNameLst>
                                      </p:cBhvr>
                                      <p:to>
                                        <p:strVal val="visible"/>
                                      </p:to>
                                    </p:set>
                                    <p:animEffect transition="in" filter="fade">
                                      <p:cBhvr>
                                        <p:cTn id="68" dur="400"/>
                                        <p:tgtEl>
                                          <p:spTgt spid="45">
                                            <p:txEl>
                                              <p:pRg st="0" end="0"/>
                                            </p:txEl>
                                          </p:spTgt>
                                        </p:tgtEl>
                                      </p:cBhvr>
                                    </p:animEffect>
                                    <p:anim calcmode="lin" valueType="num">
                                      <p:cBhvr>
                                        <p:cTn id="69" dur="400" fill="hold"/>
                                        <p:tgtEl>
                                          <p:spTgt spid="45">
                                            <p:txEl>
                                              <p:pRg st="0" end="0"/>
                                            </p:txEl>
                                          </p:spTgt>
                                        </p:tgtEl>
                                        <p:attrNameLst>
                                          <p:attrName>ppt_x</p:attrName>
                                        </p:attrNameLst>
                                      </p:cBhvr>
                                      <p:tavLst>
                                        <p:tav tm="0">
                                          <p:val>
                                            <p:strVal val="#ppt_x"/>
                                          </p:val>
                                        </p:tav>
                                        <p:tav tm="100000">
                                          <p:val>
                                            <p:strVal val="#ppt_x"/>
                                          </p:val>
                                        </p:tav>
                                      </p:tavLst>
                                    </p:anim>
                                    <p:anim calcmode="lin" valueType="num">
                                      <p:cBhvr>
                                        <p:cTn id="70" dur="400" fill="hold"/>
                                        <p:tgtEl>
                                          <p:spTgt spid="4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25" grpId="0"/>
      <p:bldP spid="31" grpId="0" animBg="1"/>
      <p:bldP spid="36" grpId="0"/>
      <p:bldP spid="37" grpId="0" animBg="1"/>
      <p:bldP spid="38" grpId="0"/>
      <p:bldP spid="39" grpId="0" animBg="1"/>
      <p:bldP spid="40" grpId="0"/>
      <p:bldP spid="41" grpId="0" animBg="1"/>
      <p:bldP spid="42" grpId="0"/>
      <p:bldP spid="43" grpId="0" animBg="1"/>
      <p:bldP spid="44" grpId="0" build="p">
        <p:tmplLst>
          <p:tmpl lvl="1">
            <p:tnLst>
              <p:par>
                <p:cTn presetID="10" presetClass="entr" presetSubtype="0" fill="hold" nodeType="withEffect">
                  <p:stCondLst>
                    <p:cond delay="80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childTnLst>
                </p:cTn>
              </p:par>
            </p:tnLst>
          </p:tmpl>
        </p:tmplLst>
      </p:bldP>
      <p:bldP spid="45" grpId="0" build="p">
        <p:tmplLst>
          <p:tmpl lvl="1">
            <p:tnLst>
              <p:par>
                <p:cTn presetID="42" presetClass="entr" presetSubtype="0"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Effect transition="in" filter="fade">
                      <p:cBhvr>
                        <p:cTn dur="400"/>
                        <p:tgtEl>
                          <p:spTgt spid="45"/>
                        </p:tgtEl>
                      </p:cBhvr>
                    </p:animEffect>
                    <p:anim calcmode="lin" valueType="num">
                      <p:cBhvr>
                        <p:cTn dur="400" fill="hold"/>
                        <p:tgtEl>
                          <p:spTgt spid="45"/>
                        </p:tgtEl>
                        <p:attrNameLst>
                          <p:attrName>ppt_x</p:attrName>
                        </p:attrNameLst>
                      </p:cBhvr>
                      <p:tavLst>
                        <p:tav tm="0">
                          <p:val>
                            <p:strVal val="#ppt_x"/>
                          </p:val>
                        </p:tav>
                        <p:tav tm="100000">
                          <p:val>
                            <p:strVal val="#ppt_x"/>
                          </p:val>
                        </p:tav>
                      </p:tavLst>
                    </p:anim>
                    <p:anim calcmode="lin" valueType="num">
                      <p:cBhvr>
                        <p:cTn dur="400" fill="hold"/>
                        <p:tgtEl>
                          <p:spTgt spid="4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ext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 name="Text Placeholder 2"/>
          <p:cNvSpPr>
            <a:spLocks noGrp="1"/>
          </p:cNvSpPr>
          <p:nvPr>
            <p:ph type="body" sz="quarter" idx="16" hasCustomPrompt="1"/>
          </p:nvPr>
        </p:nvSpPr>
        <p:spPr>
          <a:xfrm>
            <a:off x="603251" y="1394298"/>
            <a:ext cx="10972800" cy="4574704"/>
          </a:xfrm>
          <a:prstGeom prst="rect">
            <a:avLst/>
          </a:prstGeom>
        </p:spPr>
        <p:txBody>
          <a:bodyPr vert="horz" lIns="95057" tIns="47529" rIns="95057" bIns="47529"/>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r>
              <a:rPr lang="en-US" dirty="0" err="1" smtClean="0"/>
              <a:t>Morbi</a:t>
            </a:r>
            <a:r>
              <a:rPr lang="en-US" dirty="0" smtClean="0"/>
              <a:t> </a:t>
            </a:r>
            <a:r>
              <a:rPr lang="en-US" dirty="0" err="1" smtClean="0"/>
              <a:t>sodales</a:t>
            </a:r>
            <a:r>
              <a:rPr lang="en-US" dirty="0" smtClean="0"/>
              <a:t> </a:t>
            </a:r>
            <a:r>
              <a:rPr lang="en-US" dirty="0" err="1" smtClean="0"/>
              <a:t>volutpat</a:t>
            </a:r>
            <a:r>
              <a:rPr lang="en-US" dirty="0" smtClean="0"/>
              <a:t> </a:t>
            </a:r>
            <a:r>
              <a:rPr lang="en-US" dirty="0" err="1" smtClean="0"/>
              <a:t>tellus</a:t>
            </a:r>
            <a:r>
              <a:rPr lang="en-US" dirty="0" smtClean="0"/>
              <a:t>, </a:t>
            </a:r>
            <a:r>
              <a:rPr lang="en-US" dirty="0" err="1" smtClean="0"/>
              <a:t>quis</a:t>
            </a:r>
            <a:r>
              <a:rPr lang="en-US" dirty="0" smtClean="0"/>
              <a:t> </a:t>
            </a:r>
            <a:r>
              <a:rPr lang="en-US" dirty="0" err="1" smtClean="0"/>
              <a:t>aliquam</a:t>
            </a:r>
            <a:r>
              <a:rPr lang="en-US" dirty="0" smtClean="0"/>
              <a:t> </a:t>
            </a:r>
            <a:r>
              <a:rPr lang="en-US" dirty="0" err="1" smtClean="0"/>
              <a:t>urna</a:t>
            </a:r>
            <a:r>
              <a:rPr lang="en-US" dirty="0" smtClean="0"/>
              <a:t> </a:t>
            </a:r>
            <a:r>
              <a:rPr lang="en-US" dirty="0" err="1" smtClean="0"/>
              <a:t>cursus</a:t>
            </a:r>
            <a:r>
              <a:rPr lang="en-US" dirty="0" smtClean="0"/>
              <a:t> et. </a:t>
            </a:r>
            <a:r>
              <a:rPr lang="en-US" dirty="0" err="1" smtClean="0"/>
              <a:t>Proin</a:t>
            </a:r>
            <a:r>
              <a:rPr lang="en-US" dirty="0" smtClean="0"/>
              <a:t> </a:t>
            </a:r>
            <a:r>
              <a:rPr lang="en-US" dirty="0" err="1" smtClean="0"/>
              <a:t>commodo</a:t>
            </a:r>
            <a:r>
              <a:rPr lang="en-US" dirty="0" smtClean="0"/>
              <a:t> </a:t>
            </a:r>
            <a:r>
              <a:rPr lang="en-US" dirty="0" err="1" smtClean="0"/>
              <a:t>arcu</a:t>
            </a:r>
            <a:r>
              <a:rPr lang="en-US" dirty="0" smtClean="0"/>
              <a:t> </a:t>
            </a:r>
            <a:r>
              <a:rPr lang="en-US" dirty="0" err="1" smtClean="0"/>
              <a:t>nec</a:t>
            </a:r>
            <a:r>
              <a:rPr lang="en-US" dirty="0" smtClean="0"/>
              <a:t> nisi </a:t>
            </a:r>
            <a:r>
              <a:rPr lang="en-US" dirty="0" err="1" smtClean="0"/>
              <a:t>rhoncus</a:t>
            </a:r>
            <a:r>
              <a:rPr lang="en-US" dirty="0" smtClean="0"/>
              <a:t> </a:t>
            </a:r>
            <a:r>
              <a:rPr lang="en-US" dirty="0" err="1" smtClean="0"/>
              <a:t>dapibus</a:t>
            </a:r>
            <a:r>
              <a:rPr lang="en-US" dirty="0" smtClean="0"/>
              <a:t>. </a:t>
            </a:r>
            <a:r>
              <a:rPr lang="en-US" dirty="0" err="1" smtClean="0"/>
              <a:t>Praesent</a:t>
            </a:r>
            <a:r>
              <a:rPr lang="en-US" dirty="0" smtClean="0"/>
              <a:t> </a:t>
            </a:r>
            <a:r>
              <a:rPr lang="en-US" dirty="0" err="1" smtClean="0"/>
              <a:t>nec</a:t>
            </a:r>
            <a:r>
              <a:rPr lang="en-US" dirty="0" smtClean="0"/>
              <a:t> </a:t>
            </a:r>
            <a:r>
              <a:rPr lang="en-US" dirty="0" err="1" smtClean="0"/>
              <a:t>elit</a:t>
            </a:r>
            <a:r>
              <a:rPr lang="en-US" dirty="0" smtClean="0"/>
              <a:t> non </a:t>
            </a:r>
            <a:r>
              <a:rPr lang="en-US" dirty="0" err="1" smtClean="0"/>
              <a:t>metus</a:t>
            </a:r>
            <a:r>
              <a:rPr lang="en-US" dirty="0" smtClean="0"/>
              <a:t> </a:t>
            </a:r>
            <a:r>
              <a:rPr lang="en-US" dirty="0" err="1" smtClean="0"/>
              <a:t>mollis</a:t>
            </a:r>
            <a:r>
              <a:rPr lang="en-US" dirty="0" smtClean="0"/>
              <a:t> </a:t>
            </a:r>
            <a:r>
              <a:rPr lang="en-US" dirty="0" err="1" smtClean="0"/>
              <a:t>placerat</a:t>
            </a:r>
            <a:r>
              <a:rPr lang="en-US" dirty="0" smtClean="0"/>
              <a:t>. </a:t>
            </a:r>
            <a:r>
              <a:rPr lang="en-US" dirty="0" err="1" smtClean="0"/>
              <a:t>Vivamus</a:t>
            </a:r>
            <a:r>
              <a:rPr lang="en-US" dirty="0" smtClean="0"/>
              <a:t> </a:t>
            </a:r>
            <a:r>
              <a:rPr lang="en-US" dirty="0" err="1" smtClean="0"/>
              <a:t>porta</a:t>
            </a:r>
            <a:r>
              <a:rPr lang="en-US" dirty="0" smtClean="0"/>
              <a:t> </a:t>
            </a:r>
            <a:r>
              <a:rPr lang="en-US" dirty="0" err="1" smtClean="0"/>
              <a:t>pulvinar</a:t>
            </a:r>
            <a:r>
              <a:rPr lang="en-US" dirty="0" smtClean="0"/>
              <a:t> </a:t>
            </a:r>
            <a:r>
              <a:rPr lang="en-US" dirty="0" err="1" smtClean="0"/>
              <a:t>iaculis</a:t>
            </a:r>
            <a:r>
              <a:rPr lang="en-US" dirty="0" smtClean="0"/>
              <a:t>. </a:t>
            </a:r>
            <a:r>
              <a:rPr lang="en-US" dirty="0" err="1" smtClean="0"/>
              <a:t>Donec</a:t>
            </a:r>
            <a:r>
              <a:rPr lang="en-US" dirty="0" smtClean="0"/>
              <a:t> </a:t>
            </a:r>
            <a:r>
              <a:rPr lang="en-US" dirty="0" err="1" smtClean="0"/>
              <a:t>augue</a:t>
            </a:r>
            <a:r>
              <a:rPr lang="en-US" dirty="0" smtClean="0"/>
              <a:t> </a:t>
            </a:r>
            <a:r>
              <a:rPr lang="en-US" dirty="0" err="1" smtClean="0"/>
              <a:t>arcu</a:t>
            </a:r>
            <a:r>
              <a:rPr lang="en-US" dirty="0" smtClean="0"/>
              <a:t>, </a:t>
            </a:r>
            <a:r>
              <a:rPr lang="en-US" dirty="0" err="1" smtClean="0"/>
              <a:t>volutpat</a:t>
            </a:r>
            <a:r>
              <a:rPr lang="en-US" dirty="0" smtClean="0"/>
              <a:t> </a:t>
            </a:r>
            <a:r>
              <a:rPr lang="en-US" dirty="0" err="1" smtClean="0"/>
              <a:t>nec</a:t>
            </a:r>
            <a:r>
              <a:rPr lang="en-US" dirty="0" smtClean="0"/>
              <a:t> </a:t>
            </a:r>
            <a:r>
              <a:rPr lang="en-US" dirty="0" err="1" smtClean="0"/>
              <a:t>risus</a:t>
            </a:r>
            <a:r>
              <a:rPr lang="en-US" dirty="0" smtClean="0"/>
              <a:t> </a:t>
            </a:r>
            <a:r>
              <a:rPr lang="en-US" dirty="0" err="1" smtClean="0"/>
              <a:t>eget</a:t>
            </a:r>
            <a:r>
              <a:rPr lang="en-US" dirty="0" smtClean="0"/>
              <a:t>, </a:t>
            </a:r>
            <a:r>
              <a:rPr lang="en-US" dirty="0" err="1" smtClean="0"/>
              <a:t>finibus</a:t>
            </a:r>
            <a:r>
              <a:rPr lang="en-US" dirty="0" smtClean="0"/>
              <a:t> </a:t>
            </a:r>
            <a:r>
              <a:rPr lang="en-US" dirty="0" err="1" smtClean="0"/>
              <a:t>lacinia</a:t>
            </a:r>
            <a:r>
              <a:rPr lang="en-US" dirty="0" smtClean="0"/>
              <a:t> ligula. </a:t>
            </a:r>
            <a:r>
              <a:rPr lang="en-US" dirty="0" err="1" smtClean="0"/>
              <a:t>Curabitur</a:t>
            </a:r>
            <a:r>
              <a:rPr lang="en-US" dirty="0" smtClean="0"/>
              <a:t> </a:t>
            </a:r>
            <a:r>
              <a:rPr lang="en-US" dirty="0" err="1" smtClean="0"/>
              <a:t>bibendum</a:t>
            </a:r>
            <a:r>
              <a:rPr lang="en-US" dirty="0" smtClean="0"/>
              <a:t> </a:t>
            </a:r>
            <a:r>
              <a:rPr lang="en-US" dirty="0" err="1" smtClean="0"/>
              <a:t>arcu</a:t>
            </a:r>
            <a:r>
              <a:rPr lang="en-US" dirty="0" smtClean="0"/>
              <a:t> sit </a:t>
            </a:r>
            <a:r>
              <a:rPr lang="en-US" dirty="0" err="1" smtClean="0"/>
              <a:t>amet</a:t>
            </a:r>
            <a:r>
              <a:rPr lang="en-US" dirty="0" smtClean="0"/>
              <a:t> </a:t>
            </a:r>
            <a:r>
              <a:rPr lang="en-US" dirty="0" err="1" smtClean="0"/>
              <a:t>faucibus</a:t>
            </a:r>
            <a:r>
              <a:rPr lang="en-US" dirty="0" smtClean="0"/>
              <a:t> </a:t>
            </a:r>
            <a:r>
              <a:rPr lang="en-US" dirty="0" err="1" smtClean="0"/>
              <a:t>posuere</a:t>
            </a:r>
            <a:r>
              <a:rPr lang="en-US" dirty="0" smtClean="0"/>
              <a:t>. </a:t>
            </a:r>
            <a:r>
              <a:rPr lang="en-US" dirty="0" err="1" smtClean="0"/>
              <a:t>Donec</a:t>
            </a:r>
            <a:r>
              <a:rPr lang="en-US" dirty="0" smtClean="0"/>
              <a:t> a </a:t>
            </a:r>
            <a:r>
              <a:rPr lang="en-US" dirty="0" err="1" smtClean="0"/>
              <a:t>est</a:t>
            </a:r>
            <a:r>
              <a:rPr lang="en-US" dirty="0" smtClean="0"/>
              <a:t> at </a:t>
            </a:r>
            <a:r>
              <a:rPr lang="en-US" dirty="0" err="1" smtClean="0"/>
              <a:t>arcu</a:t>
            </a:r>
            <a:r>
              <a:rPr lang="en-US" dirty="0" smtClean="0"/>
              <a:t> </a:t>
            </a:r>
            <a:r>
              <a:rPr lang="en-US" dirty="0" err="1" smtClean="0"/>
              <a:t>congue</a:t>
            </a:r>
            <a:r>
              <a:rPr lang="en-US" dirty="0" smtClean="0"/>
              <a:t> </a:t>
            </a:r>
            <a:r>
              <a:rPr lang="en-US" dirty="0" err="1" smtClean="0"/>
              <a:t>congue</a:t>
            </a:r>
            <a:r>
              <a:rPr lang="en-US" dirty="0" smtClean="0"/>
              <a:t> </a:t>
            </a:r>
            <a:r>
              <a:rPr lang="en-US" dirty="0" err="1" smtClean="0"/>
              <a:t>vel</a:t>
            </a:r>
            <a:r>
              <a:rPr lang="en-US" dirty="0" smtClean="0"/>
              <a:t> </a:t>
            </a:r>
            <a:r>
              <a:rPr lang="en-US" dirty="0" err="1" smtClean="0"/>
              <a:t>eget</a:t>
            </a:r>
            <a:r>
              <a:rPr lang="en-US" dirty="0" smtClean="0"/>
              <a:t> ex. </a:t>
            </a:r>
            <a:r>
              <a:rPr lang="en-US" dirty="0" err="1" smtClean="0"/>
              <a:t>Duis</a:t>
            </a:r>
            <a:r>
              <a:rPr lang="en-US" dirty="0" smtClean="0"/>
              <a:t> </a:t>
            </a:r>
            <a:r>
              <a:rPr lang="en-US" dirty="0" err="1" smtClean="0"/>
              <a:t>auctor</a:t>
            </a:r>
            <a:r>
              <a:rPr lang="en-US" dirty="0" smtClean="0"/>
              <a:t> </a:t>
            </a:r>
            <a:r>
              <a:rPr lang="en-US" dirty="0" err="1" smtClean="0"/>
              <a:t>lectus</a:t>
            </a:r>
            <a:r>
              <a:rPr lang="en-US" dirty="0" smtClean="0"/>
              <a:t> </a:t>
            </a:r>
            <a:r>
              <a:rPr lang="en-US" dirty="0" err="1" smtClean="0"/>
              <a:t>maximus</a:t>
            </a:r>
            <a:r>
              <a:rPr lang="en-US" dirty="0" smtClean="0"/>
              <a:t> </a:t>
            </a:r>
            <a:r>
              <a:rPr lang="en-US" dirty="0" err="1" smtClean="0"/>
              <a:t>sapien</a:t>
            </a:r>
            <a:r>
              <a:rPr lang="en-US" dirty="0" smtClean="0"/>
              <a:t> </a:t>
            </a:r>
            <a:r>
              <a:rPr lang="en-US" dirty="0" err="1" smtClean="0"/>
              <a:t>suscipit</a:t>
            </a:r>
            <a:r>
              <a:rPr lang="en-US" dirty="0" smtClean="0"/>
              <a:t> </a:t>
            </a:r>
            <a:r>
              <a:rPr lang="en-US" dirty="0" err="1" smtClean="0"/>
              <a:t>interdum</a:t>
            </a:r>
            <a:r>
              <a:rPr lang="en-US" dirty="0" smtClean="0"/>
              <a:t>.</a:t>
            </a:r>
          </a:p>
          <a:p>
            <a:pPr lvl="0"/>
            <a:endParaRPr lang="en-US" dirty="0" smtClean="0"/>
          </a:p>
          <a:p>
            <a:pPr lvl="0"/>
            <a:r>
              <a:rPr lang="en-US" dirty="0" err="1" smtClean="0"/>
              <a:t>Curabitur</a:t>
            </a:r>
            <a:r>
              <a:rPr lang="en-US" dirty="0" smtClean="0"/>
              <a:t> </a:t>
            </a:r>
            <a:r>
              <a:rPr lang="en-US" dirty="0" err="1" smtClean="0"/>
              <a:t>rhoncus</a:t>
            </a:r>
            <a:r>
              <a:rPr lang="en-US" dirty="0" smtClean="0"/>
              <a:t>, </a:t>
            </a:r>
            <a:r>
              <a:rPr lang="en-US" dirty="0" err="1" smtClean="0"/>
              <a:t>diam</a:t>
            </a:r>
            <a:r>
              <a:rPr lang="en-US" dirty="0" smtClean="0"/>
              <a:t> </a:t>
            </a:r>
            <a:r>
              <a:rPr lang="en-US" dirty="0" err="1" smtClean="0"/>
              <a:t>vel</a:t>
            </a:r>
            <a:r>
              <a:rPr lang="en-US" dirty="0" smtClean="0"/>
              <a:t> </a:t>
            </a:r>
            <a:r>
              <a:rPr lang="en-US" dirty="0" err="1" smtClean="0"/>
              <a:t>congue</a:t>
            </a:r>
            <a:r>
              <a:rPr lang="en-US" dirty="0" smtClean="0"/>
              <a:t> </a:t>
            </a:r>
            <a:r>
              <a:rPr lang="en-US" dirty="0" err="1" smtClean="0"/>
              <a:t>pulvinar</a:t>
            </a:r>
            <a:r>
              <a:rPr lang="en-US" dirty="0" smtClean="0"/>
              <a:t>, </a:t>
            </a:r>
            <a:r>
              <a:rPr lang="en-US" dirty="0" err="1" smtClean="0"/>
              <a:t>erat</a:t>
            </a:r>
            <a:r>
              <a:rPr lang="en-US" dirty="0" smtClean="0"/>
              <a:t> </a:t>
            </a:r>
            <a:r>
              <a:rPr lang="en-US" dirty="0" err="1" smtClean="0"/>
              <a:t>massa</a:t>
            </a:r>
            <a:r>
              <a:rPr lang="en-US" dirty="0" smtClean="0"/>
              <a:t> </a:t>
            </a:r>
            <a:r>
              <a:rPr lang="en-US" dirty="0" err="1" smtClean="0"/>
              <a:t>lacinia</a:t>
            </a:r>
            <a:r>
              <a:rPr lang="en-US" dirty="0" smtClean="0"/>
              <a:t> </a:t>
            </a:r>
            <a:r>
              <a:rPr lang="en-US" dirty="0" err="1" smtClean="0"/>
              <a:t>purus</a:t>
            </a:r>
            <a:r>
              <a:rPr lang="en-US" dirty="0" smtClean="0"/>
              <a:t>, in </a:t>
            </a:r>
            <a:r>
              <a:rPr lang="en-US" dirty="0" err="1" smtClean="0"/>
              <a:t>laoreet</a:t>
            </a:r>
            <a:r>
              <a:rPr lang="en-US" dirty="0" smtClean="0"/>
              <a:t> </a:t>
            </a:r>
            <a:r>
              <a:rPr lang="en-US" dirty="0" err="1" smtClean="0"/>
              <a:t>purus</a:t>
            </a:r>
            <a:r>
              <a:rPr lang="en-US" dirty="0" smtClean="0"/>
              <a:t> </a:t>
            </a:r>
            <a:r>
              <a:rPr lang="en-US" dirty="0" err="1" smtClean="0"/>
              <a:t>massa</a:t>
            </a:r>
            <a:r>
              <a:rPr lang="en-US" dirty="0" smtClean="0"/>
              <a:t> in </a:t>
            </a:r>
            <a:r>
              <a:rPr lang="en-US" dirty="0" err="1" smtClean="0"/>
              <a:t>nunc</a:t>
            </a:r>
            <a:r>
              <a:rPr lang="en-US" dirty="0" smtClean="0"/>
              <a:t>. </a:t>
            </a:r>
            <a:r>
              <a:rPr lang="en-US" dirty="0" err="1" smtClean="0"/>
              <a:t>Phasellus</a:t>
            </a:r>
            <a:r>
              <a:rPr lang="en-US" dirty="0" smtClean="0"/>
              <a:t> </a:t>
            </a:r>
            <a:r>
              <a:rPr lang="en-US" dirty="0" err="1" smtClean="0"/>
              <a:t>finibus</a:t>
            </a:r>
            <a:r>
              <a:rPr lang="en-US" dirty="0" smtClean="0"/>
              <a:t> </a:t>
            </a:r>
            <a:r>
              <a:rPr lang="en-US" dirty="0" err="1" smtClean="0"/>
              <a:t>malesuada</a:t>
            </a:r>
            <a:r>
              <a:rPr lang="en-US" dirty="0" smtClean="0"/>
              <a:t> </a:t>
            </a:r>
            <a:r>
              <a:rPr lang="en-US" dirty="0" err="1" smtClean="0"/>
              <a:t>lobortis</a:t>
            </a:r>
            <a:r>
              <a:rPr lang="en-US" dirty="0" smtClean="0"/>
              <a:t>. </a:t>
            </a:r>
            <a:r>
              <a:rPr lang="en-US" dirty="0" err="1" smtClean="0"/>
              <a:t>Sed</a:t>
            </a:r>
            <a:r>
              <a:rPr lang="en-US" dirty="0" smtClean="0"/>
              <a:t> </a:t>
            </a:r>
            <a:r>
              <a:rPr lang="en-US" dirty="0" err="1" smtClean="0"/>
              <a:t>quis</a:t>
            </a:r>
            <a:r>
              <a:rPr lang="en-US" dirty="0" smtClean="0"/>
              <a:t> </a:t>
            </a:r>
            <a:r>
              <a:rPr lang="en-US" dirty="0" err="1" smtClean="0"/>
              <a:t>tellus</a:t>
            </a:r>
            <a:r>
              <a:rPr lang="en-US" dirty="0" smtClean="0"/>
              <a:t> id </a:t>
            </a:r>
            <a:r>
              <a:rPr lang="en-US" dirty="0" err="1" smtClean="0"/>
              <a:t>nulla</a:t>
            </a:r>
            <a:r>
              <a:rPr lang="en-US" dirty="0" smtClean="0"/>
              <a:t> </a:t>
            </a:r>
            <a:r>
              <a:rPr lang="en-US" dirty="0" err="1" smtClean="0"/>
              <a:t>mollis</a:t>
            </a:r>
            <a:r>
              <a:rPr lang="en-US" dirty="0" smtClean="0"/>
              <a:t> </a:t>
            </a:r>
            <a:r>
              <a:rPr lang="en-US" dirty="0" err="1" smtClean="0"/>
              <a:t>iaculis</a:t>
            </a:r>
            <a:r>
              <a:rPr lang="en-US" dirty="0" smtClean="0"/>
              <a:t>. Nam </a:t>
            </a:r>
            <a:r>
              <a:rPr lang="en-US" dirty="0" err="1" smtClean="0"/>
              <a:t>nec</a:t>
            </a:r>
            <a:r>
              <a:rPr lang="en-US" dirty="0" smtClean="0"/>
              <a:t> </a:t>
            </a:r>
            <a:r>
              <a:rPr lang="en-US" dirty="0" err="1" smtClean="0"/>
              <a:t>auctor</a:t>
            </a:r>
            <a:r>
              <a:rPr lang="en-US" dirty="0" smtClean="0"/>
              <a:t> </a:t>
            </a:r>
            <a:r>
              <a:rPr lang="en-US" dirty="0" err="1" smtClean="0"/>
              <a:t>arcu</a:t>
            </a:r>
            <a:r>
              <a:rPr lang="en-US" dirty="0" smtClean="0"/>
              <a:t>. </a:t>
            </a:r>
            <a:r>
              <a:rPr lang="en-US" dirty="0" err="1" smtClean="0"/>
              <a:t>Aenean</a:t>
            </a:r>
            <a:r>
              <a:rPr lang="en-US" dirty="0" smtClean="0"/>
              <a:t> </a:t>
            </a:r>
            <a:r>
              <a:rPr lang="en-US" dirty="0" err="1" smtClean="0"/>
              <a:t>molestie</a:t>
            </a:r>
            <a:r>
              <a:rPr lang="en-US" dirty="0" smtClean="0"/>
              <a:t> lacus </a:t>
            </a:r>
            <a:r>
              <a:rPr lang="en-US" dirty="0" err="1" smtClean="0"/>
              <a:t>ut</a:t>
            </a:r>
            <a:r>
              <a:rPr lang="en-US" dirty="0" smtClean="0"/>
              <a:t> </a:t>
            </a:r>
            <a:r>
              <a:rPr lang="en-US" dirty="0" err="1" smtClean="0"/>
              <a:t>urna</a:t>
            </a:r>
            <a:r>
              <a:rPr lang="en-US" dirty="0" smtClean="0"/>
              <a:t> </a:t>
            </a:r>
            <a:r>
              <a:rPr lang="en-US" dirty="0" err="1" smtClean="0"/>
              <a:t>accumsan</a:t>
            </a:r>
            <a:r>
              <a:rPr lang="en-US" dirty="0" smtClean="0"/>
              <a:t>, a </a:t>
            </a:r>
            <a:r>
              <a:rPr lang="en-US" dirty="0" err="1" smtClean="0"/>
              <a:t>rhoncus</a:t>
            </a:r>
            <a:r>
              <a:rPr lang="en-US" dirty="0" smtClean="0"/>
              <a:t> </a:t>
            </a:r>
            <a:r>
              <a:rPr lang="en-US" dirty="0" err="1" smtClean="0"/>
              <a:t>orci</a:t>
            </a:r>
            <a:r>
              <a:rPr lang="en-US" dirty="0" smtClean="0"/>
              <a:t> </a:t>
            </a:r>
            <a:r>
              <a:rPr lang="en-US" dirty="0" err="1" smtClean="0"/>
              <a:t>rhoncus</a:t>
            </a:r>
            <a:r>
              <a:rPr lang="en-US" dirty="0" smtClean="0"/>
              <a:t>. </a:t>
            </a:r>
            <a:r>
              <a:rPr lang="en-US" dirty="0" err="1" smtClean="0"/>
              <a:t>Fusce</a:t>
            </a:r>
            <a:r>
              <a:rPr lang="en-US" dirty="0" smtClean="0"/>
              <a:t> </a:t>
            </a:r>
            <a:r>
              <a:rPr lang="en-US" dirty="0" err="1" smtClean="0"/>
              <a:t>orci</a:t>
            </a:r>
            <a:r>
              <a:rPr lang="en-US" dirty="0" smtClean="0"/>
              <a:t> </a:t>
            </a:r>
            <a:r>
              <a:rPr lang="en-US" dirty="0" err="1" smtClean="0"/>
              <a:t>velit</a:t>
            </a:r>
            <a:r>
              <a:rPr lang="en-US" dirty="0" smtClean="0"/>
              <a:t>, </a:t>
            </a:r>
            <a:r>
              <a:rPr lang="en-US" dirty="0" err="1" smtClean="0"/>
              <a:t>euismod</a:t>
            </a:r>
            <a:r>
              <a:rPr lang="en-US" dirty="0" smtClean="0"/>
              <a:t> </a:t>
            </a:r>
            <a:r>
              <a:rPr lang="en-US" dirty="0" err="1" smtClean="0"/>
              <a:t>quis</a:t>
            </a:r>
            <a:r>
              <a:rPr lang="en-US" dirty="0" smtClean="0"/>
              <a:t> </a:t>
            </a:r>
            <a:r>
              <a:rPr lang="en-US" dirty="0" err="1" smtClean="0"/>
              <a:t>pulvinar</a:t>
            </a:r>
            <a:r>
              <a:rPr lang="en-US" dirty="0" smtClean="0"/>
              <a:t> ac, </a:t>
            </a:r>
            <a:r>
              <a:rPr lang="en-US" dirty="0" err="1" smtClean="0"/>
              <a:t>ultrices</a:t>
            </a:r>
            <a:r>
              <a:rPr lang="en-US" dirty="0" smtClean="0"/>
              <a:t> </a:t>
            </a:r>
            <a:r>
              <a:rPr lang="en-US" dirty="0" err="1" smtClean="0"/>
              <a:t>vel</a:t>
            </a:r>
            <a:r>
              <a:rPr lang="en-US" dirty="0" smtClean="0"/>
              <a:t> dui. </a:t>
            </a:r>
            <a:r>
              <a:rPr lang="en-US" dirty="0" err="1" smtClean="0"/>
              <a:t>Praesent</a:t>
            </a:r>
            <a:r>
              <a:rPr lang="en-US" dirty="0" smtClean="0"/>
              <a:t> </a:t>
            </a:r>
            <a:r>
              <a:rPr lang="en-US" dirty="0" err="1" smtClean="0"/>
              <a:t>commodo</a:t>
            </a:r>
            <a:r>
              <a:rPr lang="en-US" dirty="0" smtClean="0"/>
              <a:t>, </a:t>
            </a:r>
            <a:r>
              <a:rPr lang="en-US" dirty="0" err="1" smtClean="0"/>
              <a:t>odio</a:t>
            </a:r>
            <a:r>
              <a:rPr lang="en-US" dirty="0" smtClean="0"/>
              <a:t> </a:t>
            </a:r>
            <a:r>
              <a:rPr lang="en-US" dirty="0" err="1" smtClean="0"/>
              <a:t>eu</a:t>
            </a:r>
            <a:r>
              <a:rPr lang="en-US" dirty="0" smtClean="0"/>
              <a:t> </a:t>
            </a:r>
            <a:r>
              <a:rPr lang="en-US" dirty="0" err="1" smtClean="0"/>
              <a:t>ullamcorper</a:t>
            </a:r>
            <a:r>
              <a:rPr lang="en-US" dirty="0" smtClean="0"/>
              <a:t> </a:t>
            </a:r>
            <a:r>
              <a:rPr lang="en-US" dirty="0" err="1" smtClean="0"/>
              <a:t>eleifend</a:t>
            </a:r>
            <a:r>
              <a:rPr lang="en-US" dirty="0" smtClean="0"/>
              <a:t>, magna </a:t>
            </a:r>
            <a:r>
              <a:rPr lang="en-US" dirty="0" err="1" smtClean="0"/>
              <a:t>metus</a:t>
            </a:r>
            <a:r>
              <a:rPr lang="en-US" dirty="0" smtClean="0"/>
              <a:t> </a:t>
            </a:r>
            <a:r>
              <a:rPr lang="en-US" dirty="0" err="1" smtClean="0"/>
              <a:t>euismod</a:t>
            </a:r>
            <a:r>
              <a:rPr lang="en-US" dirty="0" smtClean="0"/>
              <a:t> </a:t>
            </a:r>
            <a:r>
              <a:rPr lang="en-US" dirty="0" err="1" smtClean="0"/>
              <a:t>elit</a:t>
            </a:r>
            <a:r>
              <a:rPr lang="en-US" dirty="0" smtClean="0"/>
              <a:t>, in </a:t>
            </a:r>
            <a:r>
              <a:rPr lang="en-US" dirty="0" err="1" smtClean="0"/>
              <a:t>porttitor</a:t>
            </a:r>
            <a:r>
              <a:rPr lang="en-US" dirty="0" smtClean="0"/>
              <a:t> </a:t>
            </a:r>
            <a:r>
              <a:rPr lang="en-US" dirty="0" err="1" smtClean="0"/>
              <a:t>urna</a:t>
            </a:r>
            <a:r>
              <a:rPr lang="en-US" dirty="0" smtClean="0"/>
              <a:t> </a:t>
            </a:r>
            <a:r>
              <a:rPr lang="en-US" dirty="0" err="1" smtClean="0"/>
              <a:t>nisl</a:t>
            </a:r>
            <a:r>
              <a:rPr lang="en-US" dirty="0" smtClean="0"/>
              <a:t> </a:t>
            </a:r>
            <a:r>
              <a:rPr lang="en-US" dirty="0" err="1" smtClean="0"/>
              <a:t>ut</a:t>
            </a:r>
            <a:r>
              <a:rPr lang="en-US" dirty="0" smtClean="0"/>
              <a:t> </a:t>
            </a:r>
            <a:r>
              <a:rPr lang="en-US" dirty="0" err="1" smtClean="0"/>
              <a:t>nulla</a:t>
            </a:r>
            <a:r>
              <a:rPr lang="en-US" dirty="0" smtClean="0"/>
              <a:t>. </a:t>
            </a:r>
            <a:r>
              <a:rPr lang="en-US" dirty="0" err="1" smtClean="0"/>
              <a:t>Donec</a:t>
            </a:r>
            <a:r>
              <a:rPr lang="en-US" dirty="0" smtClean="0"/>
              <a:t> </a:t>
            </a:r>
            <a:r>
              <a:rPr lang="en-US" dirty="0" err="1" smtClean="0"/>
              <a:t>accumsan</a:t>
            </a:r>
            <a:r>
              <a:rPr lang="en-US" dirty="0" smtClean="0"/>
              <a:t> </a:t>
            </a:r>
            <a:r>
              <a:rPr lang="en-US" dirty="0" err="1" smtClean="0"/>
              <a:t>egestas</a:t>
            </a:r>
            <a:r>
              <a:rPr lang="en-US" dirty="0" smtClean="0"/>
              <a:t> </a:t>
            </a:r>
            <a:r>
              <a:rPr lang="en-US" dirty="0" err="1" smtClean="0"/>
              <a:t>nulla</a:t>
            </a:r>
            <a:r>
              <a:rPr lang="en-US" dirty="0" smtClean="0"/>
              <a:t>, </a:t>
            </a:r>
            <a:r>
              <a:rPr lang="en-US" dirty="0" err="1" smtClean="0"/>
              <a:t>ut</a:t>
            </a:r>
            <a:r>
              <a:rPr lang="en-US" dirty="0" smtClean="0"/>
              <a:t> </a:t>
            </a:r>
            <a:r>
              <a:rPr lang="en-US" dirty="0" err="1" smtClean="0"/>
              <a:t>sollicitudin</a:t>
            </a:r>
            <a:r>
              <a:rPr lang="en-US" dirty="0" smtClean="0"/>
              <a:t> </a:t>
            </a:r>
            <a:r>
              <a:rPr lang="en-US" dirty="0" err="1" smtClean="0"/>
              <a:t>nulla</a:t>
            </a:r>
            <a:r>
              <a:rPr lang="en-US" dirty="0" smtClean="0"/>
              <a:t> </a:t>
            </a:r>
            <a:r>
              <a:rPr lang="en-US" dirty="0" err="1" smtClean="0"/>
              <a:t>lacinia</a:t>
            </a:r>
            <a:r>
              <a:rPr lang="en-US" dirty="0" smtClean="0"/>
              <a:t> ac. </a:t>
            </a:r>
            <a:r>
              <a:rPr lang="en-US" dirty="0" err="1" smtClean="0"/>
              <a:t>Pellentesque</a:t>
            </a:r>
            <a:r>
              <a:rPr lang="en-US" dirty="0" smtClean="0"/>
              <a:t> </a:t>
            </a:r>
            <a:r>
              <a:rPr lang="en-US" dirty="0" err="1" smtClean="0"/>
              <a:t>felis</a:t>
            </a:r>
            <a:r>
              <a:rPr lang="en-US" dirty="0" smtClean="0"/>
              <a:t> </a:t>
            </a:r>
            <a:r>
              <a:rPr lang="en-US" dirty="0" err="1" smtClean="0"/>
              <a:t>est</a:t>
            </a:r>
            <a:r>
              <a:rPr lang="en-US" dirty="0" smtClean="0"/>
              <a:t>, </a:t>
            </a:r>
            <a:r>
              <a:rPr lang="en-US" dirty="0" err="1" smtClean="0"/>
              <a:t>tincidunt</a:t>
            </a:r>
            <a:r>
              <a:rPr lang="en-US" dirty="0" smtClean="0"/>
              <a:t> et </a:t>
            </a:r>
            <a:r>
              <a:rPr lang="en-US" dirty="0" err="1" smtClean="0"/>
              <a:t>suscipit</a:t>
            </a:r>
            <a:r>
              <a:rPr lang="en-US" dirty="0" smtClean="0"/>
              <a:t> id, </a:t>
            </a:r>
            <a:r>
              <a:rPr lang="en-US" dirty="0" err="1" smtClean="0"/>
              <a:t>rutrum</a:t>
            </a:r>
            <a:r>
              <a:rPr lang="en-US" dirty="0" smtClean="0"/>
              <a:t> at </a:t>
            </a:r>
            <a:r>
              <a:rPr lang="en-US" dirty="0" err="1" smtClean="0"/>
              <a:t>odio</a:t>
            </a:r>
            <a:r>
              <a:rPr lang="en-US" dirty="0" smtClean="0"/>
              <a:t>. </a:t>
            </a:r>
            <a:r>
              <a:rPr lang="en-US" dirty="0" err="1" smtClean="0"/>
              <a:t>Sed</a:t>
            </a:r>
            <a:r>
              <a:rPr lang="en-US" dirty="0" smtClean="0"/>
              <a:t> </a:t>
            </a:r>
            <a:r>
              <a:rPr lang="en-US" dirty="0" err="1" smtClean="0"/>
              <a:t>fringilla</a:t>
            </a:r>
            <a:r>
              <a:rPr lang="en-US" dirty="0" smtClean="0"/>
              <a:t> </a:t>
            </a:r>
            <a:r>
              <a:rPr lang="en-US" dirty="0" err="1" smtClean="0"/>
              <a:t>porttitor</a:t>
            </a:r>
            <a:r>
              <a:rPr lang="en-US" dirty="0" smtClean="0"/>
              <a:t> </a:t>
            </a:r>
            <a:r>
              <a:rPr lang="en-US" dirty="0" err="1" smtClean="0"/>
              <a:t>ipsum</a:t>
            </a:r>
            <a:r>
              <a:rPr lang="en-US" dirty="0" smtClean="0"/>
              <a:t>. </a:t>
            </a:r>
            <a:r>
              <a:rPr lang="en-US" dirty="0" err="1" smtClean="0"/>
              <a:t>Morbi</a:t>
            </a:r>
            <a:r>
              <a:rPr lang="en-US" dirty="0" smtClean="0"/>
              <a:t> </a:t>
            </a:r>
            <a:r>
              <a:rPr lang="en-US" dirty="0" err="1" smtClean="0"/>
              <a:t>cursus</a:t>
            </a:r>
            <a:r>
              <a:rPr lang="en-US" dirty="0" smtClean="0"/>
              <a:t> </a:t>
            </a:r>
            <a:r>
              <a:rPr lang="en-US" dirty="0" err="1" smtClean="0"/>
              <a:t>massa</a:t>
            </a:r>
            <a:r>
              <a:rPr lang="en-US" dirty="0" smtClean="0"/>
              <a:t> </a:t>
            </a:r>
            <a:r>
              <a:rPr lang="en-US" dirty="0" err="1" smtClean="0"/>
              <a:t>eget</a:t>
            </a:r>
            <a:r>
              <a:rPr lang="en-US" dirty="0" smtClean="0"/>
              <a:t> </a:t>
            </a:r>
            <a:r>
              <a:rPr lang="en-US" dirty="0" err="1" smtClean="0"/>
              <a:t>arcu</a:t>
            </a:r>
            <a:r>
              <a:rPr lang="en-US" dirty="0" smtClean="0"/>
              <a:t> </a:t>
            </a:r>
            <a:r>
              <a:rPr lang="en-US" dirty="0" err="1" smtClean="0"/>
              <a:t>hendrerit</a:t>
            </a:r>
            <a:r>
              <a:rPr lang="en-US" dirty="0" smtClean="0"/>
              <a:t> </a:t>
            </a:r>
            <a:r>
              <a:rPr lang="en-US" dirty="0" err="1" smtClean="0"/>
              <a:t>eleifend</a:t>
            </a:r>
            <a:r>
              <a:rPr lang="en-US" dirty="0" smtClean="0"/>
              <a:t>. </a:t>
            </a:r>
            <a:r>
              <a:rPr lang="en-US" dirty="0" err="1" smtClean="0"/>
              <a:t>Morbi</a:t>
            </a:r>
            <a:r>
              <a:rPr lang="en-US" dirty="0" smtClean="0"/>
              <a:t> sit </a:t>
            </a:r>
            <a:r>
              <a:rPr lang="en-US" dirty="0" err="1" smtClean="0"/>
              <a:t>amet</a:t>
            </a:r>
            <a:r>
              <a:rPr lang="en-US" dirty="0" smtClean="0"/>
              <a:t> </a:t>
            </a:r>
            <a:r>
              <a:rPr lang="en-US" dirty="0" err="1" smtClean="0"/>
              <a:t>accumsan</a:t>
            </a:r>
            <a:r>
              <a:rPr lang="en-US" dirty="0" smtClean="0"/>
              <a:t> dui, </a:t>
            </a:r>
            <a:r>
              <a:rPr lang="en-US" dirty="0" err="1" smtClean="0"/>
              <a:t>vel</a:t>
            </a:r>
            <a:r>
              <a:rPr lang="en-US" dirty="0" smtClean="0"/>
              <a:t> tempus </a:t>
            </a:r>
            <a:r>
              <a:rPr lang="en-US" dirty="0" err="1" smtClean="0"/>
              <a:t>urna</a:t>
            </a:r>
            <a:r>
              <a:rPr lang="en-US" dirty="0" smtClean="0"/>
              <a:t>. </a:t>
            </a:r>
            <a:r>
              <a:rPr lang="en-US" dirty="0" err="1" smtClean="0"/>
              <a:t>Cras</a:t>
            </a:r>
            <a:r>
              <a:rPr lang="en-US" dirty="0" smtClean="0"/>
              <a:t> in </a:t>
            </a:r>
            <a:r>
              <a:rPr lang="en-US" dirty="0" err="1" smtClean="0"/>
              <a:t>sapien</a:t>
            </a:r>
            <a:r>
              <a:rPr lang="en-US" dirty="0" smtClean="0"/>
              <a:t> at </a:t>
            </a:r>
            <a:r>
              <a:rPr lang="en-US" dirty="0" err="1" smtClean="0"/>
              <a:t>justo</a:t>
            </a:r>
            <a:r>
              <a:rPr lang="en-US" dirty="0" smtClean="0"/>
              <a:t> </a:t>
            </a:r>
            <a:r>
              <a:rPr lang="en-US" dirty="0" err="1" smtClean="0"/>
              <a:t>convallis</a:t>
            </a:r>
            <a:r>
              <a:rPr lang="en-US" dirty="0" smtClean="0"/>
              <a:t> </a:t>
            </a:r>
            <a:r>
              <a:rPr lang="en-US" dirty="0" err="1" smtClean="0"/>
              <a:t>lacinia</a:t>
            </a:r>
            <a:r>
              <a:rPr lang="en-US" dirty="0" smtClean="0"/>
              <a:t> et in </a:t>
            </a:r>
            <a:r>
              <a:rPr lang="en-US" dirty="0" err="1" smtClean="0"/>
              <a:t>felis</a:t>
            </a:r>
            <a:r>
              <a:rPr lang="en-US" dirty="0" smtClean="0"/>
              <a:t>. </a:t>
            </a:r>
            <a:r>
              <a:rPr lang="en-US" dirty="0" err="1" smtClean="0"/>
              <a:t>Vestibulum</a:t>
            </a:r>
            <a:r>
              <a:rPr lang="en-US" dirty="0" smtClean="0"/>
              <a:t> </a:t>
            </a:r>
            <a:r>
              <a:rPr lang="en-US" dirty="0" err="1" smtClean="0"/>
              <a:t>luctus</a:t>
            </a:r>
            <a:r>
              <a:rPr lang="en-US" dirty="0" smtClean="0"/>
              <a:t>, </a:t>
            </a:r>
            <a:r>
              <a:rPr lang="en-US" dirty="0" err="1" smtClean="0"/>
              <a:t>odio</a:t>
            </a:r>
            <a:r>
              <a:rPr lang="en-US" dirty="0" smtClean="0"/>
              <a:t> non </a:t>
            </a:r>
            <a:r>
              <a:rPr lang="en-US" dirty="0" err="1" smtClean="0"/>
              <a:t>accumsan</a:t>
            </a:r>
            <a:r>
              <a:rPr lang="en-US" dirty="0" smtClean="0"/>
              <a:t> </a:t>
            </a:r>
            <a:r>
              <a:rPr lang="en-US" dirty="0" err="1" smtClean="0"/>
              <a:t>eleifend</a:t>
            </a:r>
            <a:r>
              <a:rPr lang="en-US" dirty="0" smtClean="0"/>
              <a:t>, </a:t>
            </a:r>
            <a:r>
              <a:rPr lang="en-US" dirty="0" err="1" smtClean="0"/>
              <a:t>lectus</a:t>
            </a:r>
            <a:r>
              <a:rPr lang="en-US" dirty="0" smtClean="0"/>
              <a:t> </a:t>
            </a:r>
            <a:r>
              <a:rPr lang="en-US" dirty="0" err="1" smtClean="0"/>
              <a:t>metus</a:t>
            </a:r>
            <a:r>
              <a:rPr lang="en-US" dirty="0" smtClean="0"/>
              <a:t> </a:t>
            </a:r>
            <a:r>
              <a:rPr lang="en-US" dirty="0" err="1" smtClean="0"/>
              <a:t>rutrum</a:t>
            </a:r>
            <a:r>
              <a:rPr lang="en-US" dirty="0" smtClean="0"/>
              <a:t> </a:t>
            </a:r>
            <a:r>
              <a:rPr lang="en-US" dirty="0" err="1" smtClean="0"/>
              <a:t>orci</a:t>
            </a:r>
            <a:r>
              <a:rPr lang="en-US" dirty="0" smtClean="0"/>
              <a:t>, </a:t>
            </a:r>
            <a:r>
              <a:rPr lang="en-US" dirty="0" err="1" smtClean="0"/>
              <a:t>quis</a:t>
            </a:r>
            <a:r>
              <a:rPr lang="en-US" dirty="0" smtClean="0"/>
              <a:t> </a:t>
            </a:r>
            <a:r>
              <a:rPr lang="en-US" dirty="0" err="1" smtClean="0"/>
              <a:t>molestie</a:t>
            </a:r>
            <a:r>
              <a:rPr lang="en-US" dirty="0" smtClean="0"/>
              <a:t> </a:t>
            </a:r>
            <a:r>
              <a:rPr lang="en-US" dirty="0" err="1" smtClean="0"/>
              <a:t>enim</a:t>
            </a:r>
            <a:r>
              <a:rPr lang="en-US" dirty="0" smtClean="0"/>
              <a:t> </a:t>
            </a:r>
            <a:r>
              <a:rPr lang="en-US" dirty="0" err="1" smtClean="0"/>
              <a:t>augue</a:t>
            </a:r>
            <a:r>
              <a:rPr lang="en-US" dirty="0" smtClean="0"/>
              <a:t> in </a:t>
            </a:r>
            <a:r>
              <a:rPr lang="en-US" dirty="0" err="1" smtClean="0"/>
              <a:t>lorem</a:t>
            </a:r>
            <a:r>
              <a:rPr lang="en-US" dirty="0" smtClean="0"/>
              <a:t>. </a:t>
            </a:r>
            <a:r>
              <a:rPr lang="en-US" dirty="0" err="1" smtClean="0"/>
              <a:t>Vestibulum</a:t>
            </a:r>
            <a:r>
              <a:rPr lang="en-US" dirty="0" smtClean="0"/>
              <a:t> </a:t>
            </a:r>
            <a:r>
              <a:rPr lang="en-US" dirty="0" err="1" smtClean="0"/>
              <a:t>volutpat</a:t>
            </a:r>
            <a:r>
              <a:rPr lang="en-US" dirty="0" smtClean="0"/>
              <a:t> </a:t>
            </a:r>
            <a:r>
              <a:rPr lang="en-US" dirty="0" err="1" smtClean="0"/>
              <a:t>sagittis</a:t>
            </a:r>
            <a:r>
              <a:rPr lang="en-US" dirty="0" smtClean="0"/>
              <a:t> quam </a:t>
            </a:r>
            <a:r>
              <a:rPr lang="en-US" dirty="0" err="1" smtClean="0"/>
              <a:t>varius</a:t>
            </a:r>
            <a:r>
              <a:rPr lang="en-US" dirty="0" smtClean="0"/>
              <a:t> </a:t>
            </a:r>
            <a:r>
              <a:rPr lang="en-US" dirty="0" err="1" smtClean="0"/>
              <a:t>facilisis</a:t>
            </a:r>
            <a:r>
              <a:rPr lang="en-US" dirty="0" smtClean="0"/>
              <a:t>.</a:t>
            </a:r>
          </a:p>
          <a:p>
            <a:pPr lvl="0"/>
            <a:endParaRPr lang="en-US" dirty="0" smtClean="0"/>
          </a:p>
          <a:p>
            <a:pPr lvl="0"/>
            <a:r>
              <a:rPr lang="en-US" dirty="0" err="1" smtClean="0"/>
              <a:t>Donec</a:t>
            </a:r>
            <a:r>
              <a:rPr lang="en-US" dirty="0" smtClean="0"/>
              <a:t> ligula </a:t>
            </a:r>
            <a:r>
              <a:rPr lang="en-US" dirty="0" err="1" smtClean="0"/>
              <a:t>diam</a:t>
            </a:r>
            <a:r>
              <a:rPr lang="en-US" dirty="0" smtClean="0"/>
              <a:t>, </a:t>
            </a:r>
            <a:r>
              <a:rPr lang="en-US" dirty="0" err="1" smtClean="0"/>
              <a:t>tincidunt</a:t>
            </a:r>
            <a:r>
              <a:rPr lang="en-US" dirty="0" smtClean="0"/>
              <a:t> id </a:t>
            </a:r>
            <a:r>
              <a:rPr lang="en-US" dirty="0" err="1" smtClean="0"/>
              <a:t>nisl</a:t>
            </a:r>
            <a:r>
              <a:rPr lang="en-US" dirty="0" smtClean="0"/>
              <a:t> </a:t>
            </a:r>
            <a:r>
              <a:rPr lang="en-US" dirty="0" err="1" smtClean="0"/>
              <a:t>vel</a:t>
            </a:r>
            <a:r>
              <a:rPr lang="en-US" dirty="0" smtClean="0"/>
              <a:t>, </a:t>
            </a:r>
            <a:r>
              <a:rPr lang="en-US" dirty="0" err="1" smtClean="0"/>
              <a:t>accumsan</a:t>
            </a:r>
            <a:r>
              <a:rPr lang="en-US" dirty="0" smtClean="0"/>
              <a:t> </a:t>
            </a:r>
            <a:r>
              <a:rPr lang="en-US" dirty="0" err="1" smtClean="0"/>
              <a:t>placerat</a:t>
            </a:r>
            <a:r>
              <a:rPr lang="en-US" dirty="0" smtClean="0"/>
              <a:t> </a:t>
            </a:r>
            <a:r>
              <a:rPr lang="en-US" dirty="0" err="1" smtClean="0"/>
              <a:t>velit</a:t>
            </a:r>
            <a:r>
              <a:rPr lang="en-US" dirty="0" smtClean="0"/>
              <a:t>. </a:t>
            </a:r>
            <a:r>
              <a:rPr lang="en-US" dirty="0" err="1" smtClean="0"/>
              <a:t>Nullam</a:t>
            </a:r>
            <a:r>
              <a:rPr lang="en-US" dirty="0" smtClean="0"/>
              <a:t> </a:t>
            </a:r>
            <a:r>
              <a:rPr lang="en-US" dirty="0" err="1" smtClean="0"/>
              <a:t>sagittis</a:t>
            </a:r>
            <a:r>
              <a:rPr lang="en-US" dirty="0" smtClean="0"/>
              <a:t> </a:t>
            </a:r>
            <a:r>
              <a:rPr lang="en-US" dirty="0" err="1" smtClean="0"/>
              <a:t>feugiat</a:t>
            </a:r>
            <a:r>
              <a:rPr lang="en-US" dirty="0" smtClean="0"/>
              <a:t> </a:t>
            </a:r>
            <a:r>
              <a:rPr lang="en-US" dirty="0" err="1" smtClean="0"/>
              <a:t>erat</a:t>
            </a:r>
            <a:r>
              <a:rPr lang="en-US" dirty="0" smtClean="0"/>
              <a:t>, </a:t>
            </a:r>
            <a:r>
              <a:rPr lang="en-US" dirty="0" err="1" smtClean="0"/>
              <a:t>vel</a:t>
            </a:r>
            <a:r>
              <a:rPr lang="en-US" dirty="0" smtClean="0"/>
              <a:t> </a:t>
            </a:r>
            <a:r>
              <a:rPr lang="en-US" dirty="0" err="1" smtClean="0"/>
              <a:t>vestibulum</a:t>
            </a:r>
            <a:r>
              <a:rPr lang="en-US" dirty="0" smtClean="0"/>
              <a:t> </a:t>
            </a:r>
            <a:r>
              <a:rPr lang="en-US" dirty="0" err="1" smtClean="0"/>
              <a:t>lorem</a:t>
            </a:r>
            <a:r>
              <a:rPr lang="en-US" dirty="0" smtClean="0"/>
              <a:t> </a:t>
            </a:r>
            <a:r>
              <a:rPr lang="en-US" dirty="0" err="1" smtClean="0"/>
              <a:t>facilisis</a:t>
            </a:r>
            <a:r>
              <a:rPr lang="en-US" dirty="0" smtClean="0"/>
              <a:t> vitae. </a:t>
            </a:r>
            <a:r>
              <a:rPr lang="en-US" dirty="0" err="1" smtClean="0"/>
              <a:t>Duis</a:t>
            </a:r>
            <a:r>
              <a:rPr lang="en-US" dirty="0" smtClean="0"/>
              <a:t> </a:t>
            </a:r>
            <a:r>
              <a:rPr lang="en-US" dirty="0" err="1" smtClean="0"/>
              <a:t>molestie</a:t>
            </a:r>
            <a:r>
              <a:rPr lang="en-US" dirty="0" smtClean="0"/>
              <a:t> </a:t>
            </a:r>
            <a:r>
              <a:rPr lang="en-US" dirty="0" err="1" smtClean="0"/>
              <a:t>urna</a:t>
            </a:r>
            <a:r>
              <a:rPr lang="en-US" dirty="0" smtClean="0"/>
              <a:t> </a:t>
            </a:r>
            <a:r>
              <a:rPr lang="en-US" dirty="0" err="1" smtClean="0"/>
              <a:t>enim</a:t>
            </a:r>
            <a:r>
              <a:rPr lang="en-US" dirty="0" smtClean="0"/>
              <a:t>, </a:t>
            </a:r>
            <a:r>
              <a:rPr lang="en-US" dirty="0" err="1" smtClean="0"/>
              <a:t>vel</a:t>
            </a:r>
            <a:r>
              <a:rPr lang="en-US" dirty="0" smtClean="0"/>
              <a:t> </a:t>
            </a:r>
            <a:r>
              <a:rPr lang="en-US" dirty="0" err="1" smtClean="0"/>
              <a:t>scelerisque</a:t>
            </a:r>
            <a:r>
              <a:rPr lang="en-US" dirty="0" smtClean="0"/>
              <a:t> </a:t>
            </a:r>
            <a:r>
              <a:rPr lang="en-US" dirty="0" err="1" smtClean="0"/>
              <a:t>arcu</a:t>
            </a:r>
            <a:r>
              <a:rPr lang="en-US" dirty="0" smtClean="0"/>
              <a:t> </a:t>
            </a:r>
            <a:r>
              <a:rPr lang="en-US" dirty="0" err="1" smtClean="0"/>
              <a:t>feugiat</a:t>
            </a:r>
            <a:r>
              <a:rPr lang="en-US" dirty="0" smtClean="0"/>
              <a:t> </a:t>
            </a:r>
            <a:r>
              <a:rPr lang="en-US" dirty="0" err="1" smtClean="0"/>
              <a:t>eget</a:t>
            </a:r>
            <a:r>
              <a:rPr lang="en-US" dirty="0" smtClean="0"/>
              <a:t>. </a:t>
            </a:r>
            <a:r>
              <a:rPr lang="en-US" dirty="0" err="1" smtClean="0"/>
              <a:t>Curabitur</a:t>
            </a:r>
            <a:r>
              <a:rPr lang="en-US" dirty="0" smtClean="0"/>
              <a:t> </a:t>
            </a:r>
            <a:r>
              <a:rPr lang="en-US" dirty="0" err="1" smtClean="0"/>
              <a:t>lobortis</a:t>
            </a:r>
            <a:r>
              <a:rPr lang="en-US" dirty="0" smtClean="0"/>
              <a:t>, </a:t>
            </a:r>
            <a:r>
              <a:rPr lang="en-US" dirty="0" err="1" smtClean="0"/>
              <a:t>nulla</a:t>
            </a:r>
            <a:r>
              <a:rPr lang="en-US" dirty="0" smtClean="0"/>
              <a:t> </a:t>
            </a:r>
            <a:r>
              <a:rPr lang="en-US" dirty="0" err="1" smtClean="0"/>
              <a:t>vel</a:t>
            </a:r>
            <a:r>
              <a:rPr lang="en-US" dirty="0" smtClean="0"/>
              <a:t> </a:t>
            </a:r>
            <a:r>
              <a:rPr lang="en-US" dirty="0" err="1" smtClean="0"/>
              <a:t>dignissim</a:t>
            </a:r>
            <a:r>
              <a:rPr lang="en-US" dirty="0" smtClean="0"/>
              <a:t> </a:t>
            </a:r>
            <a:r>
              <a:rPr lang="en-US" dirty="0" err="1" smtClean="0"/>
              <a:t>consequat</a:t>
            </a:r>
            <a:r>
              <a:rPr lang="en-US" dirty="0" smtClean="0"/>
              <a:t>, </a:t>
            </a:r>
            <a:r>
              <a:rPr lang="en-US" dirty="0" err="1" smtClean="0"/>
              <a:t>odio</a:t>
            </a:r>
            <a:r>
              <a:rPr lang="en-US" dirty="0" smtClean="0"/>
              <a:t> </a:t>
            </a:r>
            <a:r>
              <a:rPr lang="en-US" dirty="0" err="1" smtClean="0"/>
              <a:t>libero</a:t>
            </a:r>
            <a:r>
              <a:rPr lang="en-US" dirty="0" smtClean="0"/>
              <a:t> </a:t>
            </a:r>
            <a:r>
              <a:rPr lang="en-US" dirty="0" err="1" smtClean="0"/>
              <a:t>pellentesque</a:t>
            </a:r>
            <a:r>
              <a:rPr lang="en-US" dirty="0" smtClean="0"/>
              <a:t> </a:t>
            </a:r>
            <a:r>
              <a:rPr lang="en-US" dirty="0" err="1" smtClean="0"/>
              <a:t>nunc</a:t>
            </a:r>
            <a:r>
              <a:rPr lang="en-US" dirty="0" smtClean="0"/>
              <a:t>, sit </a:t>
            </a:r>
            <a:r>
              <a:rPr lang="en-US" dirty="0" err="1" smtClean="0"/>
              <a:t>amet</a:t>
            </a:r>
            <a:r>
              <a:rPr lang="en-US" dirty="0" smtClean="0"/>
              <a:t> </a:t>
            </a:r>
            <a:r>
              <a:rPr lang="en-US" dirty="0" err="1" smtClean="0"/>
              <a:t>feugiat</a:t>
            </a:r>
            <a:r>
              <a:rPr lang="en-US" dirty="0" smtClean="0"/>
              <a:t> </a:t>
            </a:r>
            <a:r>
              <a:rPr lang="en-US" dirty="0" err="1" smtClean="0"/>
              <a:t>justo</a:t>
            </a:r>
            <a:r>
              <a:rPr lang="en-US" dirty="0" smtClean="0"/>
              <a:t> </a:t>
            </a:r>
            <a:r>
              <a:rPr lang="en-US" dirty="0" err="1" smtClean="0"/>
              <a:t>metus</a:t>
            </a:r>
            <a:r>
              <a:rPr lang="en-US" dirty="0" smtClean="0"/>
              <a:t> </a:t>
            </a:r>
            <a:r>
              <a:rPr lang="en-US" dirty="0" err="1" smtClean="0"/>
              <a:t>nec</a:t>
            </a:r>
            <a:r>
              <a:rPr lang="en-US" dirty="0" smtClean="0"/>
              <a:t> </a:t>
            </a:r>
            <a:r>
              <a:rPr lang="en-US" dirty="0" err="1" smtClean="0"/>
              <a:t>neque</a:t>
            </a:r>
            <a:r>
              <a:rPr lang="en-US" dirty="0" smtClean="0"/>
              <a:t>. </a:t>
            </a:r>
            <a:r>
              <a:rPr lang="en-US" dirty="0" err="1" smtClean="0"/>
              <a:t>Donec</a:t>
            </a:r>
            <a:r>
              <a:rPr lang="en-US" dirty="0" smtClean="0"/>
              <a:t> non ante ac </a:t>
            </a:r>
            <a:r>
              <a:rPr lang="en-US" dirty="0" err="1" smtClean="0"/>
              <a:t>orci</a:t>
            </a:r>
            <a:r>
              <a:rPr lang="en-US" dirty="0" smtClean="0"/>
              <a:t> </a:t>
            </a:r>
            <a:r>
              <a:rPr lang="en-US" dirty="0" err="1" smtClean="0"/>
              <a:t>elementum</a:t>
            </a:r>
            <a:r>
              <a:rPr lang="en-US" dirty="0" smtClean="0"/>
              <a:t> </a:t>
            </a:r>
            <a:r>
              <a:rPr lang="en-US" dirty="0" err="1" smtClean="0"/>
              <a:t>iaculis</a:t>
            </a:r>
            <a:r>
              <a:rPr lang="en-US" dirty="0" smtClean="0"/>
              <a:t> </a:t>
            </a:r>
            <a:r>
              <a:rPr lang="en-US" dirty="0" err="1" smtClean="0"/>
              <a:t>consequat</a:t>
            </a:r>
            <a:r>
              <a:rPr lang="en-US" dirty="0" smtClean="0"/>
              <a:t> in </a:t>
            </a:r>
            <a:r>
              <a:rPr lang="en-US" dirty="0" err="1" smtClean="0"/>
              <a:t>metus</a:t>
            </a:r>
            <a:r>
              <a:rPr lang="en-US" dirty="0" smtClean="0"/>
              <a:t>. </a:t>
            </a:r>
            <a:r>
              <a:rPr lang="en-US" dirty="0" err="1" smtClean="0"/>
              <a:t>Interdum</a:t>
            </a:r>
            <a:r>
              <a:rPr lang="en-US" dirty="0" smtClean="0"/>
              <a:t> et </a:t>
            </a:r>
            <a:r>
              <a:rPr lang="en-US" dirty="0" err="1" smtClean="0"/>
              <a:t>malesuada</a:t>
            </a:r>
            <a:r>
              <a:rPr lang="en-US" dirty="0" smtClean="0"/>
              <a:t> fames ac ante </a:t>
            </a:r>
            <a:r>
              <a:rPr lang="en-US" dirty="0" err="1" smtClean="0"/>
              <a:t>ipsum</a:t>
            </a:r>
            <a:r>
              <a:rPr lang="en-US" dirty="0" smtClean="0"/>
              <a:t> </a:t>
            </a:r>
            <a:r>
              <a:rPr lang="en-US" dirty="0" err="1" smtClean="0"/>
              <a:t>primis</a:t>
            </a:r>
            <a:r>
              <a:rPr lang="en-US" dirty="0" smtClean="0"/>
              <a:t> in </a:t>
            </a:r>
            <a:r>
              <a:rPr lang="en-US" dirty="0" err="1" smtClean="0"/>
              <a:t>faucibus</a:t>
            </a:r>
            <a:r>
              <a:rPr lang="en-US" dirty="0" smtClean="0"/>
              <a:t>. </a:t>
            </a:r>
            <a:r>
              <a:rPr lang="en-US" dirty="0" err="1" smtClean="0"/>
              <a:t>Mauris</a:t>
            </a:r>
            <a:r>
              <a:rPr lang="en-US" dirty="0" smtClean="0"/>
              <a:t> </a:t>
            </a:r>
            <a:r>
              <a:rPr lang="en-US" dirty="0" err="1" smtClean="0"/>
              <a:t>volutpat</a:t>
            </a:r>
            <a:r>
              <a:rPr lang="en-US" dirty="0" smtClean="0"/>
              <a:t> </a:t>
            </a:r>
            <a:r>
              <a:rPr lang="en-US" dirty="0" err="1" smtClean="0"/>
              <a:t>aliquet</a:t>
            </a:r>
            <a:r>
              <a:rPr lang="en-US" dirty="0" smtClean="0"/>
              <a:t> </a:t>
            </a:r>
            <a:r>
              <a:rPr lang="en-US" dirty="0" err="1" smtClean="0"/>
              <a:t>imperdiet</a:t>
            </a:r>
            <a:r>
              <a:rPr lang="en-US" dirty="0" smtClean="0"/>
              <a:t>. </a:t>
            </a:r>
            <a:r>
              <a:rPr lang="en-US" dirty="0" err="1" smtClean="0"/>
              <a:t>Suspendisse</a:t>
            </a:r>
            <a:r>
              <a:rPr lang="en-US" dirty="0" smtClean="0"/>
              <a:t> </a:t>
            </a:r>
            <a:r>
              <a:rPr lang="en-US" dirty="0" err="1" smtClean="0"/>
              <a:t>ultrices</a:t>
            </a:r>
            <a:r>
              <a:rPr lang="en-US" dirty="0" smtClean="0"/>
              <a:t> lacus id </a:t>
            </a:r>
            <a:r>
              <a:rPr lang="en-US" dirty="0" err="1" smtClean="0"/>
              <a:t>est</a:t>
            </a:r>
            <a:r>
              <a:rPr lang="en-US" dirty="0" smtClean="0"/>
              <a:t> </a:t>
            </a:r>
            <a:r>
              <a:rPr lang="en-US" dirty="0" err="1" smtClean="0"/>
              <a:t>viverra</a:t>
            </a:r>
            <a:r>
              <a:rPr lang="en-US" dirty="0" smtClean="0"/>
              <a:t>, at </a:t>
            </a:r>
            <a:r>
              <a:rPr lang="en-US" dirty="0" err="1" smtClean="0"/>
              <a:t>porttitor</a:t>
            </a:r>
            <a:r>
              <a:rPr lang="en-US" dirty="0" smtClean="0"/>
              <a:t> </a:t>
            </a:r>
            <a:r>
              <a:rPr lang="en-US" dirty="0" err="1" smtClean="0"/>
              <a:t>metus</a:t>
            </a:r>
            <a:r>
              <a:rPr lang="en-US" dirty="0" smtClean="0"/>
              <a:t> </a:t>
            </a:r>
            <a:r>
              <a:rPr lang="en-US" dirty="0" err="1" smtClean="0"/>
              <a:t>facilisis</a:t>
            </a:r>
            <a:r>
              <a:rPr lang="en-US" dirty="0" smtClean="0"/>
              <a:t>. </a:t>
            </a:r>
            <a:r>
              <a:rPr lang="en-US" dirty="0" err="1" smtClean="0"/>
              <a:t>Nullam</a:t>
            </a:r>
            <a:r>
              <a:rPr lang="en-US" dirty="0" smtClean="0"/>
              <a:t> dolor </a:t>
            </a:r>
            <a:r>
              <a:rPr lang="en-US" dirty="0" err="1" smtClean="0"/>
              <a:t>sapien</a:t>
            </a:r>
            <a:r>
              <a:rPr lang="en-US" dirty="0" smtClean="0"/>
              <a:t>, </a:t>
            </a:r>
            <a:r>
              <a:rPr lang="en-US" dirty="0" err="1" smtClean="0"/>
              <a:t>hendrerit</a:t>
            </a:r>
            <a:r>
              <a:rPr lang="en-US" dirty="0" smtClean="0"/>
              <a:t> sit </a:t>
            </a:r>
            <a:r>
              <a:rPr lang="en-US" dirty="0" err="1" smtClean="0"/>
              <a:t>amet</a:t>
            </a:r>
            <a:r>
              <a:rPr lang="en-US" dirty="0" smtClean="0"/>
              <a:t> </a:t>
            </a:r>
            <a:r>
              <a:rPr lang="en-US" dirty="0" err="1" smtClean="0"/>
              <a:t>tellus</a:t>
            </a:r>
            <a:r>
              <a:rPr lang="en-US" dirty="0" smtClean="0"/>
              <a:t> </a:t>
            </a:r>
            <a:r>
              <a:rPr lang="en-US" dirty="0" err="1" smtClean="0"/>
              <a:t>tristique</a:t>
            </a:r>
            <a:r>
              <a:rPr lang="en-US" dirty="0" smtClean="0"/>
              <a:t>, </a:t>
            </a:r>
            <a:r>
              <a:rPr lang="en-US" dirty="0" err="1" smtClean="0"/>
              <a:t>tempor</a:t>
            </a:r>
            <a:r>
              <a:rPr lang="en-US" dirty="0" smtClean="0"/>
              <a:t> </a:t>
            </a:r>
            <a:r>
              <a:rPr lang="en-US" dirty="0" err="1" smtClean="0"/>
              <a:t>iaculis</a:t>
            </a:r>
            <a:r>
              <a:rPr lang="en-US" dirty="0" smtClean="0"/>
              <a:t> </a:t>
            </a:r>
            <a:r>
              <a:rPr lang="en-US" dirty="0" err="1" smtClean="0"/>
              <a:t>urna</a:t>
            </a:r>
            <a:r>
              <a:rPr lang="en-US" dirty="0" smtClean="0"/>
              <a:t>. </a:t>
            </a:r>
            <a:r>
              <a:rPr lang="en-US" dirty="0" err="1" smtClean="0"/>
              <a:t>Nulla</a:t>
            </a:r>
            <a:r>
              <a:rPr lang="en-US" dirty="0" smtClean="0"/>
              <a:t> a </a:t>
            </a:r>
            <a:r>
              <a:rPr lang="en-US" dirty="0" err="1" smtClean="0"/>
              <a:t>aliquam</a:t>
            </a:r>
            <a:r>
              <a:rPr lang="en-US" dirty="0" smtClean="0"/>
              <a:t> magna. </a:t>
            </a:r>
            <a:r>
              <a:rPr lang="en-US" dirty="0" err="1" smtClean="0"/>
              <a:t>Donec</a:t>
            </a:r>
            <a:r>
              <a:rPr lang="en-US" dirty="0" smtClean="0"/>
              <a:t> </a:t>
            </a:r>
            <a:r>
              <a:rPr lang="en-US" dirty="0" err="1" smtClean="0"/>
              <a:t>eget</a:t>
            </a:r>
            <a:r>
              <a:rPr lang="en-US" dirty="0" smtClean="0"/>
              <a:t> </a:t>
            </a:r>
            <a:r>
              <a:rPr lang="en-US" dirty="0" err="1" smtClean="0"/>
              <a:t>felis</a:t>
            </a:r>
            <a:r>
              <a:rPr lang="en-US" dirty="0" smtClean="0"/>
              <a:t> in </a:t>
            </a:r>
            <a:r>
              <a:rPr lang="en-US" dirty="0" err="1" smtClean="0"/>
              <a:t>felis</a:t>
            </a:r>
            <a:r>
              <a:rPr lang="en-US" dirty="0" smtClean="0"/>
              <a:t> </a:t>
            </a:r>
            <a:r>
              <a:rPr lang="en-US" dirty="0" err="1" smtClean="0"/>
              <a:t>lacinia</a:t>
            </a:r>
            <a:r>
              <a:rPr lang="en-US" dirty="0" smtClean="0"/>
              <a:t> </a:t>
            </a:r>
            <a:r>
              <a:rPr lang="en-US" dirty="0" err="1" smtClean="0"/>
              <a:t>porttitor</a:t>
            </a:r>
            <a:r>
              <a:rPr lang="en-US" dirty="0" smtClean="0"/>
              <a:t>. </a:t>
            </a:r>
            <a:r>
              <a:rPr lang="en-US" dirty="0" err="1" smtClean="0"/>
              <a:t>Proin</a:t>
            </a:r>
            <a:r>
              <a:rPr lang="en-US" dirty="0" smtClean="0"/>
              <a:t> </a:t>
            </a:r>
            <a:r>
              <a:rPr lang="en-US" dirty="0" err="1" smtClean="0"/>
              <a:t>sollicitudin</a:t>
            </a:r>
            <a:r>
              <a:rPr lang="en-US" dirty="0" smtClean="0"/>
              <a:t> ante id </a:t>
            </a:r>
            <a:r>
              <a:rPr lang="en-US" dirty="0" err="1" smtClean="0"/>
              <a:t>nisl</a:t>
            </a:r>
            <a:r>
              <a:rPr lang="en-US" dirty="0" smtClean="0"/>
              <a:t> </a:t>
            </a:r>
            <a:r>
              <a:rPr lang="en-US" dirty="0" err="1" smtClean="0"/>
              <a:t>imperdiet</a:t>
            </a:r>
            <a:r>
              <a:rPr lang="en-US" dirty="0" smtClean="0"/>
              <a:t> </a:t>
            </a:r>
            <a:r>
              <a:rPr lang="en-US" dirty="0" err="1" smtClean="0"/>
              <a:t>euismod</a:t>
            </a:r>
            <a:r>
              <a:rPr lang="en-US" dirty="0" smtClean="0"/>
              <a:t>. </a:t>
            </a:r>
            <a:r>
              <a:rPr lang="en-US" dirty="0" err="1" smtClean="0"/>
              <a:t>Aenean</a:t>
            </a:r>
            <a:r>
              <a:rPr lang="en-US" dirty="0" smtClean="0"/>
              <a:t> </a:t>
            </a:r>
            <a:r>
              <a:rPr lang="en-US" dirty="0" err="1" smtClean="0"/>
              <a:t>vestibulum</a:t>
            </a:r>
            <a:r>
              <a:rPr lang="en-US" dirty="0" smtClean="0"/>
              <a:t> non </a:t>
            </a:r>
            <a:r>
              <a:rPr lang="en-US" dirty="0" err="1" smtClean="0"/>
              <a:t>metus</a:t>
            </a:r>
            <a:r>
              <a:rPr lang="en-US" dirty="0" smtClean="0"/>
              <a:t> vitae </a:t>
            </a:r>
            <a:r>
              <a:rPr lang="en-US" dirty="0" err="1" smtClean="0"/>
              <a:t>rutrum</a:t>
            </a:r>
            <a:r>
              <a:rPr lang="en-US" dirty="0" smtClean="0"/>
              <a:t>. </a:t>
            </a:r>
            <a:r>
              <a:rPr lang="en-US" dirty="0" err="1" smtClean="0"/>
              <a:t>Cras</a:t>
            </a:r>
            <a:r>
              <a:rPr lang="en-US" dirty="0" smtClean="0"/>
              <a:t> </a:t>
            </a:r>
            <a:r>
              <a:rPr lang="en-US" dirty="0" err="1" smtClean="0"/>
              <a:t>varius</a:t>
            </a:r>
            <a:r>
              <a:rPr lang="en-US" dirty="0" smtClean="0"/>
              <a:t> </a:t>
            </a:r>
            <a:r>
              <a:rPr lang="en-US" dirty="0" err="1" smtClean="0"/>
              <a:t>condimentum</a:t>
            </a:r>
            <a:r>
              <a:rPr lang="en-US" dirty="0" smtClean="0"/>
              <a:t> </a:t>
            </a:r>
            <a:r>
              <a:rPr lang="en-US" dirty="0" err="1" smtClean="0"/>
              <a:t>diam</a:t>
            </a:r>
            <a:r>
              <a:rPr lang="en-US" dirty="0" smtClean="0"/>
              <a:t>, </a:t>
            </a:r>
            <a:r>
              <a:rPr lang="en-US" dirty="0" err="1" smtClean="0"/>
              <a:t>quis</a:t>
            </a:r>
            <a:r>
              <a:rPr lang="en-US" dirty="0" smtClean="0"/>
              <a:t> </a:t>
            </a:r>
            <a:r>
              <a:rPr lang="en-US" dirty="0" err="1" smtClean="0"/>
              <a:t>euismod</a:t>
            </a:r>
            <a:r>
              <a:rPr lang="en-US" dirty="0" smtClean="0"/>
              <a:t> </a:t>
            </a:r>
            <a:r>
              <a:rPr lang="en-US" dirty="0" err="1" smtClean="0"/>
              <a:t>erat</a:t>
            </a:r>
            <a:r>
              <a:rPr lang="en-US" dirty="0" smtClean="0"/>
              <a:t> </a:t>
            </a:r>
            <a:r>
              <a:rPr lang="en-US" dirty="0" err="1" smtClean="0"/>
              <a:t>pharetra</a:t>
            </a:r>
            <a:r>
              <a:rPr lang="en-US" dirty="0" smtClean="0"/>
              <a:t> non. </a:t>
            </a:r>
            <a:r>
              <a:rPr lang="en-US" dirty="0" err="1" smtClean="0"/>
              <a:t>Sed</a:t>
            </a:r>
            <a:r>
              <a:rPr lang="en-US" dirty="0" smtClean="0"/>
              <a:t> </a:t>
            </a:r>
            <a:r>
              <a:rPr lang="en-US" dirty="0" err="1" smtClean="0"/>
              <a:t>eget</a:t>
            </a:r>
            <a:r>
              <a:rPr lang="en-US" dirty="0" smtClean="0"/>
              <a:t> </a:t>
            </a:r>
            <a:r>
              <a:rPr lang="en-US" dirty="0" err="1" smtClean="0"/>
              <a:t>blandit</a:t>
            </a:r>
            <a:r>
              <a:rPr lang="en-US" dirty="0" smtClean="0"/>
              <a:t> sem.</a:t>
            </a:r>
          </a:p>
        </p:txBody>
      </p:sp>
      <p:grpSp>
        <p:nvGrpSpPr>
          <p:cNvPr id="5" name="Group 4"/>
          <p:cNvGrpSpPr/>
          <p:nvPr userDrawn="1"/>
        </p:nvGrpSpPr>
        <p:grpSpPr>
          <a:xfrm>
            <a:off x="101309" y="385540"/>
            <a:ext cx="383999" cy="342172"/>
            <a:chOff x="5270500" y="1460500"/>
            <a:chExt cx="1701800" cy="2705100"/>
          </a:xfrm>
        </p:grpSpPr>
        <p:sp>
          <p:nvSpPr>
            <p:cNvPr id="9" name="Rounded Rectangle 8"/>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9"/>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0"/>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74159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fade">
                                      <p:cBhvr>
                                        <p:cTn id="20" dur="500"/>
                                        <p:tgtEl>
                                          <p:spTgt spid="7">
                                            <p:txEl>
                                              <p:pRg st="0" end="0"/>
                                            </p:txEl>
                                          </p:spTgt>
                                        </p:tgtEl>
                                      </p:cBhvr>
                                    </p:animEffect>
                                  </p:childTnLst>
                                </p:cTn>
                              </p:par>
                              <p:par>
                                <p:cTn id="21" presetID="10" presetClass="entr" presetSubtype="0" fill="hold" grpId="0" nodeType="withEffect">
                                  <p:stCondLst>
                                    <p:cond delay="80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fade">
                                      <p:cBhvr>
                                        <p:cTn id="23" dur="500"/>
                                        <p:tgtEl>
                                          <p:spTgt spid="7">
                                            <p:txEl>
                                              <p:pRg st="2" end="2"/>
                                            </p:txEl>
                                          </p:spTgt>
                                        </p:tgtEl>
                                      </p:cBhvr>
                                    </p:animEffect>
                                  </p:childTnLst>
                                </p:cTn>
                              </p:par>
                              <p:par>
                                <p:cTn id="24" presetID="10" presetClass="entr" presetSubtype="0" fill="hold" grpId="0" nodeType="withEffect">
                                  <p:stCondLst>
                                    <p:cond delay="800"/>
                                  </p:stCondLst>
                                  <p:childTnLst>
                                    <p:set>
                                      <p:cBhvr>
                                        <p:cTn id="25" dur="1" fill="hold">
                                          <p:stCondLst>
                                            <p:cond delay="0"/>
                                          </p:stCondLst>
                                        </p:cTn>
                                        <p:tgtEl>
                                          <p:spTgt spid="7">
                                            <p:txEl>
                                              <p:pRg st="4" end="4"/>
                                            </p:txEl>
                                          </p:spTgt>
                                        </p:tgtEl>
                                        <p:attrNameLst>
                                          <p:attrName>style.visibility</p:attrName>
                                        </p:attrNameLst>
                                      </p:cBhvr>
                                      <p:to>
                                        <p:strVal val="visible"/>
                                      </p:to>
                                    </p:set>
                                    <p:animEffect transition="in" filter="fade">
                                      <p:cBhvr>
                                        <p:cTn id="26"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withEffect">
                  <p:stCondLst>
                    <p:cond delay="8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lumns Text">
    <p:spTree>
      <p:nvGrpSpPr>
        <p:cNvPr id="1" name=""/>
        <p:cNvGrpSpPr/>
        <p:nvPr/>
      </p:nvGrpSpPr>
      <p:grpSpPr>
        <a:xfrm>
          <a:off x="0" y="0"/>
          <a:ext cx="0" cy="0"/>
          <a:chOff x="0" y="0"/>
          <a:chExt cx="0" cy="0"/>
        </a:xfrm>
      </p:grpSpPr>
      <p:sp>
        <p:nvSpPr>
          <p:cNvPr id="5" name="Text Placeholder 2"/>
          <p:cNvSpPr>
            <a:spLocks noGrp="1"/>
          </p:cNvSpPr>
          <p:nvPr>
            <p:ph type="body" sz="quarter" idx="16" hasCustomPrompt="1"/>
          </p:nvPr>
        </p:nvSpPr>
        <p:spPr>
          <a:xfrm>
            <a:off x="603251" y="1368898"/>
            <a:ext cx="10972800" cy="4889664"/>
          </a:xfrm>
          <a:prstGeom prst="rect">
            <a:avLst/>
          </a:prstGeom>
        </p:spPr>
        <p:txBody>
          <a:bodyPr vert="horz" lIns="95057" tIns="47529" rIns="95057" bIns="47529" numCol="2" spcCol="280728"/>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r>
              <a:rPr lang="en-US" dirty="0" err="1" smtClean="0"/>
              <a:t>Morbi</a:t>
            </a:r>
            <a:r>
              <a:rPr lang="en-US" dirty="0" smtClean="0"/>
              <a:t> </a:t>
            </a:r>
            <a:r>
              <a:rPr lang="en-US" dirty="0" err="1" smtClean="0"/>
              <a:t>sodales</a:t>
            </a:r>
            <a:r>
              <a:rPr lang="en-US" dirty="0" smtClean="0"/>
              <a:t> </a:t>
            </a:r>
            <a:r>
              <a:rPr lang="en-US" dirty="0" err="1" smtClean="0"/>
              <a:t>volutpat</a:t>
            </a:r>
            <a:r>
              <a:rPr lang="en-US" dirty="0" smtClean="0"/>
              <a:t> </a:t>
            </a:r>
            <a:r>
              <a:rPr lang="en-US" dirty="0" err="1" smtClean="0"/>
              <a:t>tellus</a:t>
            </a:r>
            <a:r>
              <a:rPr lang="en-US" dirty="0" smtClean="0"/>
              <a:t>, </a:t>
            </a:r>
            <a:r>
              <a:rPr lang="en-US" dirty="0" err="1" smtClean="0"/>
              <a:t>quis</a:t>
            </a:r>
            <a:r>
              <a:rPr lang="en-US" dirty="0" smtClean="0"/>
              <a:t> </a:t>
            </a:r>
            <a:r>
              <a:rPr lang="en-US" dirty="0" err="1" smtClean="0"/>
              <a:t>aliquam</a:t>
            </a:r>
            <a:r>
              <a:rPr lang="en-US" dirty="0" smtClean="0"/>
              <a:t> </a:t>
            </a:r>
            <a:r>
              <a:rPr lang="en-US" dirty="0" err="1" smtClean="0"/>
              <a:t>urna</a:t>
            </a:r>
            <a:r>
              <a:rPr lang="en-US" dirty="0" smtClean="0"/>
              <a:t> </a:t>
            </a:r>
            <a:r>
              <a:rPr lang="en-US" dirty="0" err="1" smtClean="0"/>
              <a:t>cursus</a:t>
            </a:r>
            <a:r>
              <a:rPr lang="en-US" dirty="0" smtClean="0"/>
              <a:t> et. </a:t>
            </a:r>
            <a:r>
              <a:rPr lang="en-US" dirty="0" err="1" smtClean="0"/>
              <a:t>Proin</a:t>
            </a:r>
            <a:r>
              <a:rPr lang="en-US" dirty="0" smtClean="0"/>
              <a:t> </a:t>
            </a:r>
            <a:r>
              <a:rPr lang="en-US" dirty="0" err="1" smtClean="0"/>
              <a:t>commodo</a:t>
            </a:r>
            <a:r>
              <a:rPr lang="en-US" dirty="0" smtClean="0"/>
              <a:t> </a:t>
            </a:r>
            <a:r>
              <a:rPr lang="en-US" dirty="0" err="1" smtClean="0"/>
              <a:t>arcu</a:t>
            </a:r>
            <a:r>
              <a:rPr lang="en-US" dirty="0" smtClean="0"/>
              <a:t> </a:t>
            </a:r>
            <a:r>
              <a:rPr lang="en-US" dirty="0" err="1" smtClean="0"/>
              <a:t>nec</a:t>
            </a:r>
            <a:r>
              <a:rPr lang="en-US" dirty="0" smtClean="0"/>
              <a:t> nisi </a:t>
            </a:r>
            <a:r>
              <a:rPr lang="en-US" dirty="0" err="1" smtClean="0"/>
              <a:t>rhoncus</a:t>
            </a:r>
            <a:r>
              <a:rPr lang="en-US" dirty="0" smtClean="0"/>
              <a:t> </a:t>
            </a:r>
            <a:r>
              <a:rPr lang="en-US" dirty="0" err="1" smtClean="0"/>
              <a:t>dapibus</a:t>
            </a:r>
            <a:r>
              <a:rPr lang="en-US" dirty="0" smtClean="0"/>
              <a:t>. </a:t>
            </a:r>
            <a:r>
              <a:rPr lang="en-US" dirty="0" err="1" smtClean="0"/>
              <a:t>Praesent</a:t>
            </a:r>
            <a:r>
              <a:rPr lang="en-US" dirty="0" smtClean="0"/>
              <a:t> </a:t>
            </a:r>
            <a:r>
              <a:rPr lang="en-US" dirty="0" err="1" smtClean="0"/>
              <a:t>nec</a:t>
            </a:r>
            <a:r>
              <a:rPr lang="en-US" dirty="0" smtClean="0"/>
              <a:t> </a:t>
            </a:r>
            <a:r>
              <a:rPr lang="en-US" dirty="0" err="1" smtClean="0"/>
              <a:t>elit</a:t>
            </a:r>
            <a:r>
              <a:rPr lang="en-US" dirty="0" smtClean="0"/>
              <a:t> non </a:t>
            </a:r>
            <a:r>
              <a:rPr lang="en-US" dirty="0" err="1" smtClean="0"/>
              <a:t>metus</a:t>
            </a:r>
            <a:r>
              <a:rPr lang="en-US" dirty="0" smtClean="0"/>
              <a:t> </a:t>
            </a:r>
            <a:r>
              <a:rPr lang="en-US" dirty="0" err="1" smtClean="0"/>
              <a:t>mollis</a:t>
            </a:r>
            <a:r>
              <a:rPr lang="en-US" dirty="0" smtClean="0"/>
              <a:t> </a:t>
            </a:r>
            <a:r>
              <a:rPr lang="en-US" dirty="0" err="1" smtClean="0"/>
              <a:t>placerat</a:t>
            </a:r>
            <a:r>
              <a:rPr lang="en-US" dirty="0" smtClean="0"/>
              <a:t>. </a:t>
            </a:r>
            <a:r>
              <a:rPr lang="en-US" dirty="0" err="1" smtClean="0"/>
              <a:t>Vivamus</a:t>
            </a:r>
            <a:r>
              <a:rPr lang="en-US" dirty="0" smtClean="0"/>
              <a:t> </a:t>
            </a:r>
            <a:r>
              <a:rPr lang="en-US" dirty="0" err="1" smtClean="0"/>
              <a:t>porta</a:t>
            </a:r>
            <a:r>
              <a:rPr lang="en-US" dirty="0" smtClean="0"/>
              <a:t> </a:t>
            </a:r>
            <a:r>
              <a:rPr lang="en-US" dirty="0" err="1" smtClean="0"/>
              <a:t>pulvinar</a:t>
            </a:r>
            <a:r>
              <a:rPr lang="en-US" dirty="0" smtClean="0"/>
              <a:t> </a:t>
            </a:r>
            <a:r>
              <a:rPr lang="en-US" dirty="0" err="1" smtClean="0"/>
              <a:t>iaculis</a:t>
            </a:r>
            <a:r>
              <a:rPr lang="en-US" dirty="0" smtClean="0"/>
              <a:t>. </a:t>
            </a:r>
            <a:r>
              <a:rPr lang="en-US" dirty="0" err="1" smtClean="0"/>
              <a:t>Donec</a:t>
            </a:r>
            <a:r>
              <a:rPr lang="en-US" dirty="0" smtClean="0"/>
              <a:t> </a:t>
            </a:r>
            <a:r>
              <a:rPr lang="en-US" dirty="0" err="1" smtClean="0"/>
              <a:t>augue</a:t>
            </a:r>
            <a:r>
              <a:rPr lang="en-US" dirty="0" smtClean="0"/>
              <a:t> </a:t>
            </a:r>
            <a:r>
              <a:rPr lang="en-US" dirty="0" err="1" smtClean="0"/>
              <a:t>arcu</a:t>
            </a:r>
            <a:r>
              <a:rPr lang="en-US" dirty="0" smtClean="0"/>
              <a:t>, </a:t>
            </a:r>
            <a:r>
              <a:rPr lang="en-US" dirty="0" err="1" smtClean="0"/>
              <a:t>volutpat</a:t>
            </a:r>
            <a:r>
              <a:rPr lang="en-US" dirty="0" smtClean="0"/>
              <a:t> </a:t>
            </a:r>
            <a:r>
              <a:rPr lang="en-US" dirty="0" err="1" smtClean="0"/>
              <a:t>nec</a:t>
            </a:r>
            <a:r>
              <a:rPr lang="en-US" dirty="0" smtClean="0"/>
              <a:t> </a:t>
            </a:r>
            <a:r>
              <a:rPr lang="en-US" dirty="0" err="1" smtClean="0"/>
              <a:t>risus</a:t>
            </a:r>
            <a:r>
              <a:rPr lang="en-US" dirty="0" smtClean="0"/>
              <a:t> </a:t>
            </a:r>
            <a:r>
              <a:rPr lang="en-US" dirty="0" err="1" smtClean="0"/>
              <a:t>eget</a:t>
            </a:r>
            <a:r>
              <a:rPr lang="en-US" dirty="0" smtClean="0"/>
              <a:t>, </a:t>
            </a:r>
            <a:r>
              <a:rPr lang="en-US" dirty="0" err="1" smtClean="0"/>
              <a:t>finibus</a:t>
            </a:r>
            <a:r>
              <a:rPr lang="en-US" dirty="0" smtClean="0"/>
              <a:t> </a:t>
            </a:r>
            <a:r>
              <a:rPr lang="en-US" dirty="0" err="1" smtClean="0"/>
              <a:t>lacinia</a:t>
            </a:r>
            <a:r>
              <a:rPr lang="en-US" dirty="0" smtClean="0"/>
              <a:t> ligula. </a:t>
            </a:r>
            <a:r>
              <a:rPr lang="en-US" dirty="0" err="1" smtClean="0"/>
              <a:t>Curabitur</a:t>
            </a:r>
            <a:r>
              <a:rPr lang="en-US" dirty="0" smtClean="0"/>
              <a:t> </a:t>
            </a:r>
            <a:r>
              <a:rPr lang="en-US" dirty="0" err="1" smtClean="0"/>
              <a:t>bibendum</a:t>
            </a:r>
            <a:r>
              <a:rPr lang="en-US" dirty="0" smtClean="0"/>
              <a:t> </a:t>
            </a:r>
            <a:r>
              <a:rPr lang="en-US" dirty="0" err="1" smtClean="0"/>
              <a:t>arcu</a:t>
            </a:r>
            <a:r>
              <a:rPr lang="en-US" dirty="0" smtClean="0"/>
              <a:t> sit </a:t>
            </a:r>
            <a:r>
              <a:rPr lang="en-US" dirty="0" err="1" smtClean="0"/>
              <a:t>amet</a:t>
            </a:r>
            <a:r>
              <a:rPr lang="en-US" dirty="0" smtClean="0"/>
              <a:t> </a:t>
            </a:r>
            <a:r>
              <a:rPr lang="en-US" dirty="0" err="1" smtClean="0"/>
              <a:t>faucibus</a:t>
            </a:r>
            <a:r>
              <a:rPr lang="en-US" dirty="0" smtClean="0"/>
              <a:t> </a:t>
            </a:r>
            <a:r>
              <a:rPr lang="en-US" dirty="0" err="1" smtClean="0"/>
              <a:t>posuere</a:t>
            </a:r>
            <a:r>
              <a:rPr lang="en-US" dirty="0" smtClean="0"/>
              <a:t>. </a:t>
            </a:r>
            <a:r>
              <a:rPr lang="en-US" dirty="0" err="1" smtClean="0"/>
              <a:t>Donec</a:t>
            </a:r>
            <a:r>
              <a:rPr lang="en-US" dirty="0" smtClean="0"/>
              <a:t> a </a:t>
            </a:r>
            <a:r>
              <a:rPr lang="en-US" dirty="0" err="1" smtClean="0"/>
              <a:t>est</a:t>
            </a:r>
            <a:r>
              <a:rPr lang="en-US" dirty="0" smtClean="0"/>
              <a:t> at </a:t>
            </a:r>
            <a:r>
              <a:rPr lang="en-US" dirty="0" err="1" smtClean="0"/>
              <a:t>arcu</a:t>
            </a:r>
            <a:r>
              <a:rPr lang="en-US" dirty="0" smtClean="0"/>
              <a:t> </a:t>
            </a:r>
            <a:r>
              <a:rPr lang="en-US" dirty="0" err="1" smtClean="0"/>
              <a:t>congue</a:t>
            </a:r>
            <a:r>
              <a:rPr lang="en-US" dirty="0" smtClean="0"/>
              <a:t> </a:t>
            </a:r>
            <a:r>
              <a:rPr lang="en-US" dirty="0" err="1" smtClean="0"/>
              <a:t>congue</a:t>
            </a:r>
            <a:r>
              <a:rPr lang="en-US" dirty="0" smtClean="0"/>
              <a:t> </a:t>
            </a:r>
            <a:r>
              <a:rPr lang="en-US" dirty="0" err="1" smtClean="0"/>
              <a:t>vel</a:t>
            </a:r>
            <a:r>
              <a:rPr lang="en-US" dirty="0" smtClean="0"/>
              <a:t> </a:t>
            </a:r>
            <a:r>
              <a:rPr lang="en-US" dirty="0" err="1" smtClean="0"/>
              <a:t>eget</a:t>
            </a:r>
            <a:r>
              <a:rPr lang="en-US" dirty="0" smtClean="0"/>
              <a:t> ex. </a:t>
            </a:r>
            <a:r>
              <a:rPr lang="en-US" dirty="0" err="1" smtClean="0"/>
              <a:t>Duis</a:t>
            </a:r>
            <a:r>
              <a:rPr lang="en-US" dirty="0" smtClean="0"/>
              <a:t> </a:t>
            </a:r>
            <a:r>
              <a:rPr lang="en-US" dirty="0" err="1" smtClean="0"/>
              <a:t>auctor</a:t>
            </a:r>
            <a:r>
              <a:rPr lang="en-US" dirty="0" smtClean="0"/>
              <a:t> </a:t>
            </a:r>
            <a:r>
              <a:rPr lang="en-US" dirty="0" err="1" smtClean="0"/>
              <a:t>lectus</a:t>
            </a:r>
            <a:r>
              <a:rPr lang="en-US" dirty="0" smtClean="0"/>
              <a:t> </a:t>
            </a:r>
            <a:r>
              <a:rPr lang="en-US" dirty="0" err="1" smtClean="0"/>
              <a:t>maximus</a:t>
            </a:r>
            <a:r>
              <a:rPr lang="en-US" dirty="0" smtClean="0"/>
              <a:t> </a:t>
            </a:r>
            <a:r>
              <a:rPr lang="en-US" dirty="0" err="1" smtClean="0"/>
              <a:t>sapien</a:t>
            </a:r>
            <a:r>
              <a:rPr lang="en-US" dirty="0" smtClean="0"/>
              <a:t> </a:t>
            </a:r>
            <a:r>
              <a:rPr lang="en-US" dirty="0" err="1" smtClean="0"/>
              <a:t>suscipit</a:t>
            </a:r>
            <a:r>
              <a:rPr lang="en-US" dirty="0" smtClean="0"/>
              <a:t> </a:t>
            </a:r>
            <a:r>
              <a:rPr lang="en-US" dirty="0" err="1" smtClean="0"/>
              <a:t>interdum</a:t>
            </a:r>
            <a:r>
              <a:rPr lang="en-US" dirty="0" smtClean="0"/>
              <a:t>.</a:t>
            </a:r>
          </a:p>
          <a:p>
            <a:pPr lvl="0"/>
            <a:endParaRPr lang="en-US" dirty="0" smtClean="0"/>
          </a:p>
          <a:p>
            <a:pPr lvl="0"/>
            <a:r>
              <a:rPr lang="en-US" dirty="0" err="1" smtClean="0"/>
              <a:t>Curabitur</a:t>
            </a:r>
            <a:r>
              <a:rPr lang="en-US" dirty="0" smtClean="0"/>
              <a:t> </a:t>
            </a:r>
            <a:r>
              <a:rPr lang="en-US" dirty="0" err="1" smtClean="0"/>
              <a:t>rhoncus</a:t>
            </a:r>
            <a:r>
              <a:rPr lang="en-US" dirty="0" smtClean="0"/>
              <a:t>, </a:t>
            </a:r>
            <a:r>
              <a:rPr lang="en-US" dirty="0" err="1" smtClean="0"/>
              <a:t>diam</a:t>
            </a:r>
            <a:r>
              <a:rPr lang="en-US" dirty="0" smtClean="0"/>
              <a:t> </a:t>
            </a:r>
            <a:r>
              <a:rPr lang="en-US" dirty="0" err="1" smtClean="0"/>
              <a:t>vel</a:t>
            </a:r>
            <a:r>
              <a:rPr lang="en-US" dirty="0" smtClean="0"/>
              <a:t> </a:t>
            </a:r>
            <a:r>
              <a:rPr lang="en-US" dirty="0" err="1" smtClean="0"/>
              <a:t>congue</a:t>
            </a:r>
            <a:r>
              <a:rPr lang="en-US" dirty="0" smtClean="0"/>
              <a:t> </a:t>
            </a:r>
            <a:r>
              <a:rPr lang="en-US" dirty="0" err="1" smtClean="0"/>
              <a:t>pulvinar</a:t>
            </a:r>
            <a:r>
              <a:rPr lang="en-US" dirty="0" smtClean="0"/>
              <a:t>, </a:t>
            </a:r>
            <a:r>
              <a:rPr lang="en-US" dirty="0" err="1" smtClean="0"/>
              <a:t>erat</a:t>
            </a:r>
            <a:r>
              <a:rPr lang="en-US" dirty="0" smtClean="0"/>
              <a:t> </a:t>
            </a:r>
            <a:r>
              <a:rPr lang="en-US" dirty="0" err="1" smtClean="0"/>
              <a:t>massa</a:t>
            </a:r>
            <a:r>
              <a:rPr lang="en-US" dirty="0" smtClean="0"/>
              <a:t> </a:t>
            </a:r>
            <a:r>
              <a:rPr lang="en-US" dirty="0" err="1" smtClean="0"/>
              <a:t>lacinia</a:t>
            </a:r>
            <a:r>
              <a:rPr lang="en-US" dirty="0" smtClean="0"/>
              <a:t> </a:t>
            </a:r>
            <a:r>
              <a:rPr lang="en-US" dirty="0" err="1" smtClean="0"/>
              <a:t>purus</a:t>
            </a:r>
            <a:r>
              <a:rPr lang="en-US" dirty="0" smtClean="0"/>
              <a:t>, in </a:t>
            </a:r>
            <a:r>
              <a:rPr lang="en-US" dirty="0" err="1" smtClean="0"/>
              <a:t>laoreet</a:t>
            </a:r>
            <a:r>
              <a:rPr lang="en-US" dirty="0" smtClean="0"/>
              <a:t> </a:t>
            </a:r>
            <a:r>
              <a:rPr lang="en-US" dirty="0" err="1" smtClean="0"/>
              <a:t>purus</a:t>
            </a:r>
            <a:r>
              <a:rPr lang="en-US" dirty="0" smtClean="0"/>
              <a:t> </a:t>
            </a:r>
            <a:r>
              <a:rPr lang="en-US" dirty="0" err="1" smtClean="0"/>
              <a:t>massa</a:t>
            </a:r>
            <a:r>
              <a:rPr lang="en-US" dirty="0" smtClean="0"/>
              <a:t> in </a:t>
            </a:r>
            <a:r>
              <a:rPr lang="en-US" dirty="0" err="1" smtClean="0"/>
              <a:t>nunc</a:t>
            </a:r>
            <a:r>
              <a:rPr lang="en-US" dirty="0" smtClean="0"/>
              <a:t>. </a:t>
            </a:r>
            <a:r>
              <a:rPr lang="en-US" dirty="0" err="1" smtClean="0"/>
              <a:t>Phasellus</a:t>
            </a:r>
            <a:r>
              <a:rPr lang="en-US" dirty="0" smtClean="0"/>
              <a:t> </a:t>
            </a:r>
            <a:r>
              <a:rPr lang="en-US" dirty="0" err="1" smtClean="0"/>
              <a:t>finibus</a:t>
            </a:r>
            <a:r>
              <a:rPr lang="en-US" dirty="0" smtClean="0"/>
              <a:t> </a:t>
            </a:r>
            <a:r>
              <a:rPr lang="en-US" dirty="0" err="1" smtClean="0"/>
              <a:t>malesuada</a:t>
            </a:r>
            <a:r>
              <a:rPr lang="en-US" dirty="0" smtClean="0"/>
              <a:t> </a:t>
            </a:r>
            <a:r>
              <a:rPr lang="en-US" dirty="0" err="1" smtClean="0"/>
              <a:t>lobortis</a:t>
            </a:r>
            <a:r>
              <a:rPr lang="en-US" dirty="0" smtClean="0"/>
              <a:t>. </a:t>
            </a:r>
            <a:r>
              <a:rPr lang="en-US" dirty="0" err="1" smtClean="0"/>
              <a:t>Sed</a:t>
            </a:r>
            <a:r>
              <a:rPr lang="en-US" dirty="0" smtClean="0"/>
              <a:t> </a:t>
            </a:r>
            <a:r>
              <a:rPr lang="en-US" dirty="0" err="1" smtClean="0"/>
              <a:t>quis</a:t>
            </a:r>
            <a:r>
              <a:rPr lang="en-US" dirty="0" smtClean="0"/>
              <a:t> </a:t>
            </a:r>
            <a:r>
              <a:rPr lang="en-US" dirty="0" err="1" smtClean="0"/>
              <a:t>tellus</a:t>
            </a:r>
            <a:r>
              <a:rPr lang="en-US" dirty="0" smtClean="0"/>
              <a:t> id </a:t>
            </a:r>
            <a:r>
              <a:rPr lang="en-US" dirty="0" err="1" smtClean="0"/>
              <a:t>nulla</a:t>
            </a:r>
            <a:r>
              <a:rPr lang="en-US" dirty="0" smtClean="0"/>
              <a:t> </a:t>
            </a:r>
            <a:r>
              <a:rPr lang="en-US" dirty="0" err="1" smtClean="0"/>
              <a:t>mollis</a:t>
            </a:r>
            <a:r>
              <a:rPr lang="en-US" dirty="0" smtClean="0"/>
              <a:t> </a:t>
            </a:r>
            <a:r>
              <a:rPr lang="en-US" dirty="0" err="1" smtClean="0"/>
              <a:t>iaculis</a:t>
            </a:r>
            <a:r>
              <a:rPr lang="en-US" dirty="0" smtClean="0"/>
              <a:t>. Nam </a:t>
            </a:r>
            <a:r>
              <a:rPr lang="en-US" dirty="0" err="1" smtClean="0"/>
              <a:t>nec</a:t>
            </a:r>
            <a:r>
              <a:rPr lang="en-US" dirty="0" smtClean="0"/>
              <a:t> </a:t>
            </a:r>
            <a:r>
              <a:rPr lang="en-US" dirty="0" err="1" smtClean="0"/>
              <a:t>auctor</a:t>
            </a:r>
            <a:r>
              <a:rPr lang="en-US" dirty="0" smtClean="0"/>
              <a:t> </a:t>
            </a:r>
            <a:r>
              <a:rPr lang="en-US" dirty="0" err="1" smtClean="0"/>
              <a:t>arcu</a:t>
            </a:r>
            <a:r>
              <a:rPr lang="en-US" dirty="0" smtClean="0"/>
              <a:t>. </a:t>
            </a:r>
            <a:r>
              <a:rPr lang="en-US" dirty="0" err="1" smtClean="0"/>
              <a:t>Aenean</a:t>
            </a:r>
            <a:r>
              <a:rPr lang="en-US" dirty="0" smtClean="0"/>
              <a:t> </a:t>
            </a:r>
            <a:r>
              <a:rPr lang="en-US" dirty="0" err="1" smtClean="0"/>
              <a:t>molestie</a:t>
            </a:r>
            <a:r>
              <a:rPr lang="en-US" dirty="0" smtClean="0"/>
              <a:t> lacus </a:t>
            </a:r>
            <a:r>
              <a:rPr lang="en-US" dirty="0" err="1" smtClean="0"/>
              <a:t>ut</a:t>
            </a:r>
            <a:r>
              <a:rPr lang="en-US" dirty="0" smtClean="0"/>
              <a:t> </a:t>
            </a:r>
            <a:r>
              <a:rPr lang="en-US" dirty="0" err="1" smtClean="0"/>
              <a:t>urna</a:t>
            </a:r>
            <a:r>
              <a:rPr lang="en-US" dirty="0" smtClean="0"/>
              <a:t> </a:t>
            </a:r>
            <a:r>
              <a:rPr lang="en-US" dirty="0" err="1" smtClean="0"/>
              <a:t>accumsan</a:t>
            </a:r>
            <a:r>
              <a:rPr lang="en-US" dirty="0" smtClean="0"/>
              <a:t>, a </a:t>
            </a:r>
            <a:r>
              <a:rPr lang="en-US" dirty="0" err="1" smtClean="0"/>
              <a:t>rhoncus</a:t>
            </a:r>
            <a:r>
              <a:rPr lang="en-US" dirty="0" smtClean="0"/>
              <a:t> </a:t>
            </a:r>
            <a:r>
              <a:rPr lang="en-US" dirty="0" err="1" smtClean="0"/>
              <a:t>orci</a:t>
            </a:r>
            <a:r>
              <a:rPr lang="en-US" dirty="0" smtClean="0"/>
              <a:t> </a:t>
            </a:r>
            <a:r>
              <a:rPr lang="en-US" dirty="0" err="1" smtClean="0"/>
              <a:t>rhoncus</a:t>
            </a:r>
            <a:r>
              <a:rPr lang="en-US" dirty="0" smtClean="0"/>
              <a:t>. </a:t>
            </a:r>
            <a:r>
              <a:rPr lang="en-US" dirty="0" err="1" smtClean="0"/>
              <a:t>Fusce</a:t>
            </a:r>
            <a:r>
              <a:rPr lang="en-US" dirty="0" smtClean="0"/>
              <a:t> </a:t>
            </a:r>
            <a:r>
              <a:rPr lang="en-US" dirty="0" err="1" smtClean="0"/>
              <a:t>orci</a:t>
            </a:r>
            <a:r>
              <a:rPr lang="en-US" dirty="0" smtClean="0"/>
              <a:t> </a:t>
            </a:r>
            <a:r>
              <a:rPr lang="en-US" dirty="0" err="1" smtClean="0"/>
              <a:t>velit</a:t>
            </a:r>
            <a:r>
              <a:rPr lang="en-US" dirty="0" smtClean="0"/>
              <a:t>, </a:t>
            </a:r>
            <a:r>
              <a:rPr lang="en-US" dirty="0" err="1" smtClean="0"/>
              <a:t>euismod</a:t>
            </a:r>
            <a:r>
              <a:rPr lang="en-US" dirty="0" smtClean="0"/>
              <a:t> </a:t>
            </a:r>
            <a:r>
              <a:rPr lang="en-US" dirty="0" err="1" smtClean="0"/>
              <a:t>quis</a:t>
            </a:r>
            <a:r>
              <a:rPr lang="en-US" dirty="0" smtClean="0"/>
              <a:t> </a:t>
            </a:r>
            <a:r>
              <a:rPr lang="en-US" dirty="0" err="1" smtClean="0"/>
              <a:t>pulvinar</a:t>
            </a:r>
            <a:r>
              <a:rPr lang="en-US" dirty="0" smtClean="0"/>
              <a:t> ac, </a:t>
            </a:r>
            <a:r>
              <a:rPr lang="en-US" dirty="0" err="1" smtClean="0"/>
              <a:t>ultrices</a:t>
            </a:r>
            <a:r>
              <a:rPr lang="en-US" dirty="0" smtClean="0"/>
              <a:t> </a:t>
            </a:r>
            <a:r>
              <a:rPr lang="en-US" dirty="0" err="1" smtClean="0"/>
              <a:t>vel</a:t>
            </a:r>
            <a:r>
              <a:rPr lang="en-US" dirty="0" smtClean="0"/>
              <a:t> dui. </a:t>
            </a:r>
            <a:r>
              <a:rPr lang="en-US" dirty="0" err="1" smtClean="0"/>
              <a:t>Praesent</a:t>
            </a:r>
            <a:r>
              <a:rPr lang="en-US" dirty="0" smtClean="0"/>
              <a:t> </a:t>
            </a:r>
            <a:r>
              <a:rPr lang="en-US" dirty="0" err="1" smtClean="0"/>
              <a:t>commodo</a:t>
            </a:r>
            <a:r>
              <a:rPr lang="en-US" dirty="0" smtClean="0"/>
              <a:t>, </a:t>
            </a:r>
            <a:r>
              <a:rPr lang="en-US" dirty="0" err="1" smtClean="0"/>
              <a:t>odio</a:t>
            </a:r>
            <a:r>
              <a:rPr lang="en-US" dirty="0" smtClean="0"/>
              <a:t> </a:t>
            </a:r>
            <a:r>
              <a:rPr lang="en-US" dirty="0" err="1" smtClean="0"/>
              <a:t>eu</a:t>
            </a:r>
            <a:r>
              <a:rPr lang="en-US" dirty="0" smtClean="0"/>
              <a:t> </a:t>
            </a:r>
            <a:r>
              <a:rPr lang="en-US" dirty="0" err="1" smtClean="0"/>
              <a:t>ullamcorper</a:t>
            </a:r>
            <a:r>
              <a:rPr lang="en-US" dirty="0" smtClean="0"/>
              <a:t> </a:t>
            </a:r>
            <a:r>
              <a:rPr lang="en-US" dirty="0" err="1" smtClean="0"/>
              <a:t>eleifend</a:t>
            </a:r>
            <a:r>
              <a:rPr lang="en-US" dirty="0" smtClean="0"/>
              <a:t>, magna </a:t>
            </a:r>
            <a:r>
              <a:rPr lang="en-US" dirty="0" err="1" smtClean="0"/>
              <a:t>metus</a:t>
            </a:r>
            <a:r>
              <a:rPr lang="en-US" dirty="0" smtClean="0"/>
              <a:t> </a:t>
            </a:r>
            <a:r>
              <a:rPr lang="en-US" dirty="0" err="1" smtClean="0"/>
              <a:t>euismod</a:t>
            </a:r>
            <a:r>
              <a:rPr lang="en-US" dirty="0" smtClean="0"/>
              <a:t> </a:t>
            </a:r>
            <a:r>
              <a:rPr lang="en-US" dirty="0" err="1" smtClean="0"/>
              <a:t>elit</a:t>
            </a:r>
            <a:r>
              <a:rPr lang="en-US" dirty="0" smtClean="0"/>
              <a:t>, in </a:t>
            </a:r>
            <a:r>
              <a:rPr lang="en-US" dirty="0" err="1" smtClean="0"/>
              <a:t>porttitor</a:t>
            </a:r>
            <a:r>
              <a:rPr lang="en-US" dirty="0" smtClean="0"/>
              <a:t> </a:t>
            </a:r>
            <a:r>
              <a:rPr lang="en-US" dirty="0" err="1" smtClean="0"/>
              <a:t>urna</a:t>
            </a:r>
            <a:r>
              <a:rPr lang="en-US" dirty="0" smtClean="0"/>
              <a:t> </a:t>
            </a:r>
            <a:r>
              <a:rPr lang="en-US" dirty="0" err="1" smtClean="0"/>
              <a:t>nisl</a:t>
            </a:r>
            <a:r>
              <a:rPr lang="en-US" dirty="0" smtClean="0"/>
              <a:t> </a:t>
            </a:r>
            <a:r>
              <a:rPr lang="en-US" dirty="0" err="1" smtClean="0"/>
              <a:t>ut</a:t>
            </a:r>
            <a:r>
              <a:rPr lang="en-US" dirty="0" smtClean="0"/>
              <a:t> </a:t>
            </a:r>
            <a:r>
              <a:rPr lang="en-US" dirty="0" err="1" smtClean="0"/>
              <a:t>nulla</a:t>
            </a:r>
            <a:r>
              <a:rPr lang="en-US" dirty="0" smtClean="0"/>
              <a:t>. </a:t>
            </a:r>
            <a:r>
              <a:rPr lang="en-US" dirty="0" err="1" smtClean="0"/>
              <a:t>Donec</a:t>
            </a:r>
            <a:r>
              <a:rPr lang="en-US" dirty="0" smtClean="0"/>
              <a:t> </a:t>
            </a:r>
            <a:r>
              <a:rPr lang="en-US" dirty="0" err="1" smtClean="0"/>
              <a:t>accumsan</a:t>
            </a:r>
            <a:r>
              <a:rPr lang="en-US" dirty="0" smtClean="0"/>
              <a:t> </a:t>
            </a:r>
            <a:r>
              <a:rPr lang="en-US" dirty="0" err="1" smtClean="0"/>
              <a:t>egestas</a:t>
            </a:r>
            <a:r>
              <a:rPr lang="en-US" dirty="0" smtClean="0"/>
              <a:t> </a:t>
            </a:r>
            <a:r>
              <a:rPr lang="en-US" dirty="0" err="1" smtClean="0"/>
              <a:t>nulla</a:t>
            </a:r>
            <a:r>
              <a:rPr lang="en-US" dirty="0" smtClean="0"/>
              <a:t>, </a:t>
            </a:r>
            <a:r>
              <a:rPr lang="en-US" dirty="0" err="1" smtClean="0"/>
              <a:t>ut</a:t>
            </a:r>
            <a:r>
              <a:rPr lang="en-US" dirty="0" smtClean="0"/>
              <a:t> </a:t>
            </a:r>
            <a:r>
              <a:rPr lang="en-US" dirty="0" err="1" smtClean="0"/>
              <a:t>sollicitudin</a:t>
            </a:r>
            <a:r>
              <a:rPr lang="en-US" dirty="0" smtClean="0"/>
              <a:t> </a:t>
            </a:r>
            <a:r>
              <a:rPr lang="en-US" dirty="0" err="1" smtClean="0"/>
              <a:t>nulla</a:t>
            </a:r>
            <a:r>
              <a:rPr lang="en-US" dirty="0" smtClean="0"/>
              <a:t> </a:t>
            </a:r>
            <a:r>
              <a:rPr lang="en-US" dirty="0" err="1" smtClean="0"/>
              <a:t>lacinia</a:t>
            </a:r>
            <a:r>
              <a:rPr lang="en-US" dirty="0" smtClean="0"/>
              <a:t> ac. </a:t>
            </a:r>
            <a:r>
              <a:rPr lang="en-US" dirty="0" err="1" smtClean="0"/>
              <a:t>Pellentesque</a:t>
            </a:r>
            <a:r>
              <a:rPr lang="en-US" dirty="0" smtClean="0"/>
              <a:t> </a:t>
            </a:r>
            <a:r>
              <a:rPr lang="en-US" dirty="0" err="1" smtClean="0"/>
              <a:t>felis</a:t>
            </a:r>
            <a:r>
              <a:rPr lang="en-US" dirty="0" smtClean="0"/>
              <a:t> </a:t>
            </a:r>
            <a:r>
              <a:rPr lang="en-US" dirty="0" err="1" smtClean="0"/>
              <a:t>est</a:t>
            </a:r>
            <a:r>
              <a:rPr lang="en-US" dirty="0" smtClean="0"/>
              <a:t>, </a:t>
            </a:r>
            <a:r>
              <a:rPr lang="en-US" dirty="0" err="1" smtClean="0"/>
              <a:t>tincidunt</a:t>
            </a:r>
            <a:r>
              <a:rPr lang="en-US" dirty="0" smtClean="0"/>
              <a:t> et </a:t>
            </a:r>
            <a:r>
              <a:rPr lang="en-US" dirty="0" err="1" smtClean="0"/>
              <a:t>suscipit</a:t>
            </a:r>
            <a:r>
              <a:rPr lang="en-US" dirty="0" smtClean="0"/>
              <a:t> id, </a:t>
            </a:r>
            <a:r>
              <a:rPr lang="en-US" dirty="0" err="1" smtClean="0"/>
              <a:t>rutrum</a:t>
            </a:r>
            <a:r>
              <a:rPr lang="en-US" dirty="0" smtClean="0"/>
              <a:t> at </a:t>
            </a:r>
            <a:r>
              <a:rPr lang="en-US" dirty="0" err="1" smtClean="0"/>
              <a:t>odio</a:t>
            </a:r>
            <a:r>
              <a:rPr lang="en-US" dirty="0" smtClean="0"/>
              <a:t>. </a:t>
            </a:r>
            <a:r>
              <a:rPr lang="en-US" dirty="0" err="1" smtClean="0"/>
              <a:t>Sed</a:t>
            </a:r>
            <a:r>
              <a:rPr lang="en-US" dirty="0" smtClean="0"/>
              <a:t> </a:t>
            </a:r>
            <a:r>
              <a:rPr lang="en-US" dirty="0" err="1" smtClean="0"/>
              <a:t>fringilla</a:t>
            </a:r>
            <a:r>
              <a:rPr lang="en-US" dirty="0" smtClean="0"/>
              <a:t> </a:t>
            </a:r>
            <a:r>
              <a:rPr lang="en-US" dirty="0" err="1" smtClean="0"/>
              <a:t>porttitor</a:t>
            </a:r>
            <a:r>
              <a:rPr lang="en-US" dirty="0" smtClean="0"/>
              <a:t> </a:t>
            </a:r>
            <a:r>
              <a:rPr lang="en-US" dirty="0" err="1" smtClean="0"/>
              <a:t>ipsum</a:t>
            </a:r>
            <a:r>
              <a:rPr lang="en-US" dirty="0" smtClean="0"/>
              <a:t>. </a:t>
            </a:r>
            <a:r>
              <a:rPr lang="en-US" dirty="0" err="1" smtClean="0"/>
              <a:t>Morbi</a:t>
            </a:r>
            <a:r>
              <a:rPr lang="en-US" dirty="0" smtClean="0"/>
              <a:t> </a:t>
            </a:r>
            <a:r>
              <a:rPr lang="en-US" dirty="0" err="1" smtClean="0"/>
              <a:t>cursus</a:t>
            </a:r>
            <a:r>
              <a:rPr lang="en-US" dirty="0" smtClean="0"/>
              <a:t> </a:t>
            </a:r>
            <a:r>
              <a:rPr lang="en-US" dirty="0" err="1" smtClean="0"/>
              <a:t>massa</a:t>
            </a:r>
            <a:r>
              <a:rPr lang="en-US" dirty="0" smtClean="0"/>
              <a:t> </a:t>
            </a:r>
            <a:r>
              <a:rPr lang="en-US" dirty="0" err="1" smtClean="0"/>
              <a:t>eget</a:t>
            </a:r>
            <a:r>
              <a:rPr lang="en-US" dirty="0" smtClean="0"/>
              <a:t> </a:t>
            </a:r>
            <a:r>
              <a:rPr lang="en-US" dirty="0" err="1" smtClean="0"/>
              <a:t>arcu</a:t>
            </a:r>
            <a:r>
              <a:rPr lang="en-US" dirty="0" smtClean="0"/>
              <a:t> </a:t>
            </a:r>
            <a:r>
              <a:rPr lang="en-US" dirty="0" err="1" smtClean="0"/>
              <a:t>hendrerit</a:t>
            </a:r>
            <a:r>
              <a:rPr lang="en-US" dirty="0" smtClean="0"/>
              <a:t> </a:t>
            </a:r>
            <a:r>
              <a:rPr lang="en-US" dirty="0" err="1" smtClean="0"/>
              <a:t>eleifend</a:t>
            </a:r>
            <a:r>
              <a:rPr lang="en-US" dirty="0" smtClean="0"/>
              <a:t>. </a:t>
            </a:r>
            <a:r>
              <a:rPr lang="en-US" dirty="0" err="1" smtClean="0"/>
              <a:t>Morbi</a:t>
            </a:r>
            <a:r>
              <a:rPr lang="en-US" dirty="0" smtClean="0"/>
              <a:t> sit </a:t>
            </a:r>
            <a:r>
              <a:rPr lang="en-US" dirty="0" err="1" smtClean="0"/>
              <a:t>amet</a:t>
            </a:r>
            <a:r>
              <a:rPr lang="en-US" dirty="0" smtClean="0"/>
              <a:t> </a:t>
            </a:r>
            <a:r>
              <a:rPr lang="en-US" dirty="0" err="1" smtClean="0"/>
              <a:t>accumsan</a:t>
            </a:r>
            <a:r>
              <a:rPr lang="en-US" dirty="0" smtClean="0"/>
              <a:t> dui, </a:t>
            </a:r>
            <a:r>
              <a:rPr lang="en-US" dirty="0" err="1" smtClean="0"/>
              <a:t>vel</a:t>
            </a:r>
            <a:r>
              <a:rPr lang="en-US" dirty="0" smtClean="0"/>
              <a:t> tempus </a:t>
            </a:r>
            <a:r>
              <a:rPr lang="en-US" dirty="0" err="1" smtClean="0"/>
              <a:t>urna</a:t>
            </a:r>
            <a:r>
              <a:rPr lang="en-US" dirty="0" smtClean="0"/>
              <a:t>. </a:t>
            </a:r>
            <a:r>
              <a:rPr lang="en-US" dirty="0" err="1" smtClean="0"/>
              <a:t>Cras</a:t>
            </a:r>
            <a:r>
              <a:rPr lang="en-US" dirty="0" smtClean="0"/>
              <a:t> in </a:t>
            </a:r>
            <a:r>
              <a:rPr lang="en-US" dirty="0" err="1" smtClean="0"/>
              <a:t>sapien</a:t>
            </a:r>
            <a:r>
              <a:rPr lang="en-US" dirty="0" smtClean="0"/>
              <a:t> at </a:t>
            </a:r>
            <a:r>
              <a:rPr lang="en-US" dirty="0" err="1" smtClean="0"/>
              <a:t>justo</a:t>
            </a:r>
            <a:r>
              <a:rPr lang="en-US" dirty="0" smtClean="0"/>
              <a:t> </a:t>
            </a:r>
            <a:r>
              <a:rPr lang="en-US" dirty="0" err="1" smtClean="0"/>
              <a:t>convallis</a:t>
            </a:r>
            <a:r>
              <a:rPr lang="en-US" dirty="0" smtClean="0"/>
              <a:t> </a:t>
            </a:r>
            <a:r>
              <a:rPr lang="en-US" dirty="0" err="1" smtClean="0"/>
              <a:t>lacinia</a:t>
            </a:r>
            <a:r>
              <a:rPr lang="en-US" dirty="0" smtClean="0"/>
              <a:t> et in </a:t>
            </a:r>
            <a:r>
              <a:rPr lang="en-US" dirty="0" err="1" smtClean="0"/>
              <a:t>felis</a:t>
            </a:r>
            <a:r>
              <a:rPr lang="en-US" dirty="0" smtClean="0"/>
              <a:t>. </a:t>
            </a:r>
            <a:r>
              <a:rPr lang="en-US" dirty="0" err="1" smtClean="0"/>
              <a:t>Vestibulum</a:t>
            </a:r>
            <a:r>
              <a:rPr lang="en-US" dirty="0" smtClean="0"/>
              <a:t> </a:t>
            </a:r>
            <a:r>
              <a:rPr lang="en-US" dirty="0" err="1" smtClean="0"/>
              <a:t>luctus</a:t>
            </a:r>
            <a:r>
              <a:rPr lang="en-US" dirty="0" smtClean="0"/>
              <a:t>, </a:t>
            </a:r>
            <a:r>
              <a:rPr lang="en-US" dirty="0" err="1" smtClean="0"/>
              <a:t>odio</a:t>
            </a:r>
            <a:r>
              <a:rPr lang="en-US" dirty="0" smtClean="0"/>
              <a:t> non </a:t>
            </a:r>
            <a:r>
              <a:rPr lang="en-US" dirty="0" err="1" smtClean="0"/>
              <a:t>accumsan</a:t>
            </a:r>
            <a:r>
              <a:rPr lang="en-US" dirty="0" smtClean="0"/>
              <a:t> </a:t>
            </a:r>
            <a:r>
              <a:rPr lang="en-US" dirty="0" err="1" smtClean="0"/>
              <a:t>eleifend</a:t>
            </a:r>
            <a:r>
              <a:rPr lang="en-US" dirty="0" smtClean="0"/>
              <a:t>, </a:t>
            </a:r>
            <a:r>
              <a:rPr lang="en-US" dirty="0" err="1" smtClean="0"/>
              <a:t>lectus</a:t>
            </a:r>
            <a:r>
              <a:rPr lang="en-US" dirty="0" smtClean="0"/>
              <a:t> </a:t>
            </a:r>
            <a:r>
              <a:rPr lang="en-US" dirty="0" err="1" smtClean="0"/>
              <a:t>metus</a:t>
            </a:r>
            <a:r>
              <a:rPr lang="en-US" dirty="0" smtClean="0"/>
              <a:t> </a:t>
            </a:r>
            <a:r>
              <a:rPr lang="en-US" dirty="0" err="1" smtClean="0"/>
              <a:t>rutrum</a:t>
            </a:r>
            <a:r>
              <a:rPr lang="en-US" dirty="0" smtClean="0"/>
              <a:t> </a:t>
            </a:r>
            <a:r>
              <a:rPr lang="en-US" dirty="0" err="1" smtClean="0"/>
              <a:t>orci</a:t>
            </a:r>
            <a:r>
              <a:rPr lang="en-US" dirty="0" smtClean="0"/>
              <a:t>, </a:t>
            </a:r>
            <a:r>
              <a:rPr lang="en-US" dirty="0" err="1" smtClean="0"/>
              <a:t>quis</a:t>
            </a:r>
            <a:r>
              <a:rPr lang="en-US" dirty="0" smtClean="0"/>
              <a:t> </a:t>
            </a:r>
            <a:r>
              <a:rPr lang="en-US" dirty="0" err="1" smtClean="0"/>
              <a:t>molestie</a:t>
            </a:r>
            <a:r>
              <a:rPr lang="en-US" dirty="0" smtClean="0"/>
              <a:t> </a:t>
            </a:r>
            <a:r>
              <a:rPr lang="en-US" dirty="0" err="1" smtClean="0"/>
              <a:t>enim</a:t>
            </a:r>
            <a:r>
              <a:rPr lang="en-US" dirty="0" smtClean="0"/>
              <a:t> </a:t>
            </a:r>
            <a:r>
              <a:rPr lang="en-US" dirty="0" err="1" smtClean="0"/>
              <a:t>augue</a:t>
            </a:r>
            <a:r>
              <a:rPr lang="en-US" dirty="0" smtClean="0"/>
              <a:t> in </a:t>
            </a:r>
            <a:r>
              <a:rPr lang="en-US" dirty="0" err="1" smtClean="0"/>
              <a:t>lorem</a:t>
            </a:r>
            <a:r>
              <a:rPr lang="en-US" dirty="0" smtClean="0"/>
              <a:t>. </a:t>
            </a:r>
            <a:r>
              <a:rPr lang="en-US" dirty="0" err="1" smtClean="0"/>
              <a:t>Vestibulum</a:t>
            </a:r>
            <a:r>
              <a:rPr lang="en-US" dirty="0" smtClean="0"/>
              <a:t> </a:t>
            </a:r>
            <a:r>
              <a:rPr lang="en-US" dirty="0" err="1" smtClean="0"/>
              <a:t>volutpat</a:t>
            </a:r>
            <a:r>
              <a:rPr lang="en-US" dirty="0" smtClean="0"/>
              <a:t> </a:t>
            </a:r>
            <a:r>
              <a:rPr lang="en-US" dirty="0" err="1" smtClean="0"/>
              <a:t>sagittis</a:t>
            </a:r>
            <a:r>
              <a:rPr lang="en-US" dirty="0" smtClean="0"/>
              <a:t> quam </a:t>
            </a:r>
            <a:r>
              <a:rPr lang="en-US" dirty="0" err="1" smtClean="0"/>
              <a:t>varius</a:t>
            </a:r>
            <a:r>
              <a:rPr lang="en-US" dirty="0" smtClean="0"/>
              <a:t> </a:t>
            </a:r>
            <a:r>
              <a:rPr lang="en-US" dirty="0" err="1" smtClean="0"/>
              <a:t>facilisis</a:t>
            </a:r>
            <a:r>
              <a:rPr lang="en-US" dirty="0" smtClean="0"/>
              <a:t>.</a:t>
            </a:r>
          </a:p>
          <a:p>
            <a:pPr lvl="0"/>
            <a:endParaRPr lang="en-US" dirty="0" smtClean="0"/>
          </a:p>
          <a:p>
            <a:pPr lvl="0"/>
            <a:r>
              <a:rPr lang="en-US" dirty="0" err="1" smtClean="0"/>
              <a:t>Donec</a:t>
            </a:r>
            <a:r>
              <a:rPr lang="en-US" dirty="0" smtClean="0"/>
              <a:t> ligula </a:t>
            </a:r>
            <a:r>
              <a:rPr lang="en-US" dirty="0" err="1" smtClean="0"/>
              <a:t>diam</a:t>
            </a:r>
            <a:r>
              <a:rPr lang="en-US" dirty="0" smtClean="0"/>
              <a:t>, </a:t>
            </a:r>
            <a:r>
              <a:rPr lang="en-US" dirty="0" err="1" smtClean="0"/>
              <a:t>tincidunt</a:t>
            </a:r>
            <a:r>
              <a:rPr lang="en-US" dirty="0" smtClean="0"/>
              <a:t> id </a:t>
            </a:r>
            <a:r>
              <a:rPr lang="en-US" dirty="0" err="1" smtClean="0"/>
              <a:t>nisl</a:t>
            </a:r>
            <a:r>
              <a:rPr lang="en-US" dirty="0" smtClean="0"/>
              <a:t> </a:t>
            </a:r>
            <a:r>
              <a:rPr lang="en-US" dirty="0" err="1" smtClean="0"/>
              <a:t>vel</a:t>
            </a:r>
            <a:r>
              <a:rPr lang="en-US" dirty="0" smtClean="0"/>
              <a:t>, </a:t>
            </a:r>
            <a:r>
              <a:rPr lang="en-US" dirty="0" err="1" smtClean="0"/>
              <a:t>accumsan</a:t>
            </a:r>
            <a:r>
              <a:rPr lang="en-US" dirty="0" smtClean="0"/>
              <a:t> </a:t>
            </a:r>
            <a:r>
              <a:rPr lang="en-US" dirty="0" err="1" smtClean="0"/>
              <a:t>placerat</a:t>
            </a:r>
            <a:r>
              <a:rPr lang="en-US" dirty="0" smtClean="0"/>
              <a:t> </a:t>
            </a:r>
            <a:r>
              <a:rPr lang="en-US" dirty="0" err="1" smtClean="0"/>
              <a:t>velit</a:t>
            </a:r>
            <a:r>
              <a:rPr lang="en-US" dirty="0" smtClean="0"/>
              <a:t>. </a:t>
            </a:r>
            <a:r>
              <a:rPr lang="en-US" dirty="0" err="1" smtClean="0"/>
              <a:t>Nullam</a:t>
            </a:r>
            <a:r>
              <a:rPr lang="en-US" dirty="0" smtClean="0"/>
              <a:t> </a:t>
            </a:r>
            <a:r>
              <a:rPr lang="en-US" dirty="0" err="1" smtClean="0"/>
              <a:t>sagittis</a:t>
            </a:r>
            <a:r>
              <a:rPr lang="en-US" dirty="0" smtClean="0"/>
              <a:t> </a:t>
            </a:r>
            <a:r>
              <a:rPr lang="en-US" dirty="0" err="1" smtClean="0"/>
              <a:t>feugiat</a:t>
            </a:r>
            <a:r>
              <a:rPr lang="en-US" dirty="0" smtClean="0"/>
              <a:t> </a:t>
            </a:r>
            <a:r>
              <a:rPr lang="en-US" dirty="0" err="1" smtClean="0"/>
              <a:t>erat</a:t>
            </a:r>
            <a:r>
              <a:rPr lang="en-US" dirty="0" smtClean="0"/>
              <a:t>, </a:t>
            </a:r>
            <a:r>
              <a:rPr lang="en-US" dirty="0" err="1" smtClean="0"/>
              <a:t>vel</a:t>
            </a:r>
            <a:r>
              <a:rPr lang="en-US" dirty="0" smtClean="0"/>
              <a:t> </a:t>
            </a:r>
            <a:r>
              <a:rPr lang="en-US" dirty="0" err="1" smtClean="0"/>
              <a:t>vestibulum</a:t>
            </a:r>
            <a:r>
              <a:rPr lang="en-US" dirty="0" smtClean="0"/>
              <a:t> </a:t>
            </a:r>
            <a:r>
              <a:rPr lang="en-US" dirty="0" err="1" smtClean="0"/>
              <a:t>lorem</a:t>
            </a:r>
            <a:r>
              <a:rPr lang="en-US" dirty="0" smtClean="0"/>
              <a:t> </a:t>
            </a:r>
            <a:r>
              <a:rPr lang="en-US" dirty="0" err="1" smtClean="0"/>
              <a:t>facilisis</a:t>
            </a:r>
            <a:r>
              <a:rPr lang="en-US" dirty="0" smtClean="0"/>
              <a:t> vitae. </a:t>
            </a:r>
            <a:r>
              <a:rPr lang="en-US" dirty="0" err="1" smtClean="0"/>
              <a:t>Duis</a:t>
            </a:r>
            <a:r>
              <a:rPr lang="en-US" dirty="0" smtClean="0"/>
              <a:t> </a:t>
            </a:r>
            <a:r>
              <a:rPr lang="en-US" dirty="0" err="1" smtClean="0"/>
              <a:t>molestie</a:t>
            </a:r>
            <a:r>
              <a:rPr lang="en-US" dirty="0" smtClean="0"/>
              <a:t> </a:t>
            </a:r>
            <a:r>
              <a:rPr lang="en-US" dirty="0" err="1" smtClean="0"/>
              <a:t>urna</a:t>
            </a:r>
            <a:r>
              <a:rPr lang="en-US" dirty="0" smtClean="0"/>
              <a:t> </a:t>
            </a:r>
            <a:r>
              <a:rPr lang="en-US" dirty="0" err="1" smtClean="0"/>
              <a:t>enim</a:t>
            </a:r>
            <a:r>
              <a:rPr lang="en-US" dirty="0" smtClean="0"/>
              <a:t>, </a:t>
            </a:r>
            <a:r>
              <a:rPr lang="en-US" dirty="0" err="1" smtClean="0"/>
              <a:t>vel</a:t>
            </a:r>
            <a:r>
              <a:rPr lang="en-US" dirty="0" smtClean="0"/>
              <a:t> </a:t>
            </a:r>
            <a:r>
              <a:rPr lang="en-US" dirty="0" err="1" smtClean="0"/>
              <a:t>scelerisque</a:t>
            </a:r>
            <a:r>
              <a:rPr lang="en-US" dirty="0" smtClean="0"/>
              <a:t> </a:t>
            </a:r>
            <a:r>
              <a:rPr lang="en-US" dirty="0" err="1" smtClean="0"/>
              <a:t>arcu</a:t>
            </a:r>
            <a:r>
              <a:rPr lang="en-US" dirty="0" smtClean="0"/>
              <a:t> </a:t>
            </a:r>
            <a:r>
              <a:rPr lang="en-US" dirty="0" err="1" smtClean="0"/>
              <a:t>feugiat</a:t>
            </a:r>
            <a:r>
              <a:rPr lang="en-US" dirty="0" smtClean="0"/>
              <a:t> </a:t>
            </a:r>
            <a:r>
              <a:rPr lang="en-US" dirty="0" err="1" smtClean="0"/>
              <a:t>eget</a:t>
            </a:r>
            <a:r>
              <a:rPr lang="en-US" dirty="0" smtClean="0"/>
              <a:t>. </a:t>
            </a:r>
            <a:r>
              <a:rPr lang="en-US" dirty="0" err="1" smtClean="0"/>
              <a:t>Curabitur</a:t>
            </a:r>
            <a:r>
              <a:rPr lang="en-US" dirty="0" smtClean="0"/>
              <a:t> </a:t>
            </a:r>
            <a:r>
              <a:rPr lang="en-US" dirty="0" err="1" smtClean="0"/>
              <a:t>lobortis</a:t>
            </a:r>
            <a:r>
              <a:rPr lang="en-US" dirty="0" smtClean="0"/>
              <a:t>, </a:t>
            </a:r>
            <a:r>
              <a:rPr lang="en-US" dirty="0" err="1" smtClean="0"/>
              <a:t>nulla</a:t>
            </a:r>
            <a:r>
              <a:rPr lang="en-US" dirty="0" smtClean="0"/>
              <a:t> </a:t>
            </a:r>
            <a:r>
              <a:rPr lang="en-US" dirty="0" err="1" smtClean="0"/>
              <a:t>vel</a:t>
            </a:r>
            <a:r>
              <a:rPr lang="en-US" dirty="0" smtClean="0"/>
              <a:t> </a:t>
            </a:r>
            <a:r>
              <a:rPr lang="en-US" dirty="0" err="1" smtClean="0"/>
              <a:t>dignissim</a:t>
            </a:r>
            <a:r>
              <a:rPr lang="en-US" dirty="0" smtClean="0"/>
              <a:t> </a:t>
            </a:r>
            <a:r>
              <a:rPr lang="en-US" dirty="0" err="1" smtClean="0"/>
              <a:t>consequat</a:t>
            </a:r>
            <a:r>
              <a:rPr lang="en-US" dirty="0" smtClean="0"/>
              <a:t>, </a:t>
            </a:r>
            <a:r>
              <a:rPr lang="en-US" dirty="0" err="1" smtClean="0"/>
              <a:t>odio</a:t>
            </a:r>
            <a:r>
              <a:rPr lang="en-US" dirty="0" smtClean="0"/>
              <a:t> </a:t>
            </a:r>
            <a:r>
              <a:rPr lang="en-US" dirty="0" err="1" smtClean="0"/>
              <a:t>libero</a:t>
            </a:r>
            <a:r>
              <a:rPr lang="en-US" dirty="0" smtClean="0"/>
              <a:t> </a:t>
            </a:r>
            <a:r>
              <a:rPr lang="en-US" dirty="0" err="1" smtClean="0"/>
              <a:t>pellentesque</a:t>
            </a:r>
            <a:r>
              <a:rPr lang="en-US" dirty="0" smtClean="0"/>
              <a:t> </a:t>
            </a:r>
            <a:r>
              <a:rPr lang="en-US" dirty="0" err="1" smtClean="0"/>
              <a:t>nunc</a:t>
            </a:r>
            <a:r>
              <a:rPr lang="en-US" dirty="0" smtClean="0"/>
              <a:t>, sit </a:t>
            </a:r>
            <a:r>
              <a:rPr lang="en-US" dirty="0" err="1" smtClean="0"/>
              <a:t>amet</a:t>
            </a:r>
            <a:r>
              <a:rPr lang="en-US" dirty="0" smtClean="0"/>
              <a:t> </a:t>
            </a:r>
            <a:r>
              <a:rPr lang="en-US" dirty="0" err="1" smtClean="0"/>
              <a:t>feugiat</a:t>
            </a:r>
            <a:r>
              <a:rPr lang="en-US" dirty="0" smtClean="0"/>
              <a:t> </a:t>
            </a:r>
            <a:r>
              <a:rPr lang="en-US" dirty="0" err="1" smtClean="0"/>
              <a:t>justo</a:t>
            </a:r>
            <a:r>
              <a:rPr lang="en-US" dirty="0" smtClean="0"/>
              <a:t> </a:t>
            </a:r>
            <a:r>
              <a:rPr lang="en-US" dirty="0" err="1" smtClean="0"/>
              <a:t>metus</a:t>
            </a:r>
            <a:r>
              <a:rPr lang="en-US" dirty="0" smtClean="0"/>
              <a:t> </a:t>
            </a:r>
            <a:r>
              <a:rPr lang="en-US" dirty="0" err="1" smtClean="0"/>
              <a:t>nec</a:t>
            </a:r>
            <a:r>
              <a:rPr lang="en-US" dirty="0" smtClean="0"/>
              <a:t> </a:t>
            </a:r>
            <a:r>
              <a:rPr lang="en-US" dirty="0" err="1" smtClean="0"/>
              <a:t>neque</a:t>
            </a:r>
            <a:r>
              <a:rPr lang="en-US" dirty="0" smtClean="0"/>
              <a:t>. </a:t>
            </a:r>
            <a:r>
              <a:rPr lang="en-US" dirty="0" err="1" smtClean="0"/>
              <a:t>Donec</a:t>
            </a:r>
            <a:r>
              <a:rPr lang="en-US" dirty="0" smtClean="0"/>
              <a:t> non ante ac </a:t>
            </a:r>
            <a:r>
              <a:rPr lang="en-US" dirty="0" err="1" smtClean="0"/>
              <a:t>orci</a:t>
            </a:r>
            <a:r>
              <a:rPr lang="en-US" dirty="0" smtClean="0"/>
              <a:t> </a:t>
            </a:r>
            <a:r>
              <a:rPr lang="en-US" dirty="0" err="1" smtClean="0"/>
              <a:t>elementum</a:t>
            </a:r>
            <a:r>
              <a:rPr lang="en-US" dirty="0" smtClean="0"/>
              <a:t> </a:t>
            </a:r>
            <a:r>
              <a:rPr lang="en-US" dirty="0" err="1" smtClean="0"/>
              <a:t>iaculis</a:t>
            </a:r>
            <a:r>
              <a:rPr lang="en-US" dirty="0" smtClean="0"/>
              <a:t> </a:t>
            </a:r>
            <a:r>
              <a:rPr lang="en-US" dirty="0" err="1" smtClean="0"/>
              <a:t>consequat</a:t>
            </a:r>
            <a:r>
              <a:rPr lang="en-US" dirty="0" smtClean="0"/>
              <a:t> in </a:t>
            </a:r>
            <a:r>
              <a:rPr lang="en-US" dirty="0" err="1" smtClean="0"/>
              <a:t>metus</a:t>
            </a:r>
            <a:r>
              <a:rPr lang="en-US" dirty="0" smtClean="0"/>
              <a:t>. </a:t>
            </a:r>
            <a:r>
              <a:rPr lang="en-US" dirty="0" err="1" smtClean="0"/>
              <a:t>Interdum</a:t>
            </a:r>
            <a:r>
              <a:rPr lang="en-US" dirty="0" smtClean="0"/>
              <a:t> et </a:t>
            </a:r>
            <a:r>
              <a:rPr lang="en-US" dirty="0" err="1" smtClean="0"/>
              <a:t>malesuada</a:t>
            </a:r>
            <a:r>
              <a:rPr lang="en-US" dirty="0" smtClean="0"/>
              <a:t> fames ac ante </a:t>
            </a:r>
            <a:r>
              <a:rPr lang="en-US" dirty="0" err="1" smtClean="0"/>
              <a:t>ipsum</a:t>
            </a:r>
            <a:r>
              <a:rPr lang="en-US" dirty="0" smtClean="0"/>
              <a:t> </a:t>
            </a:r>
            <a:r>
              <a:rPr lang="en-US" dirty="0" err="1" smtClean="0"/>
              <a:t>primis</a:t>
            </a:r>
            <a:r>
              <a:rPr lang="en-US" dirty="0" smtClean="0"/>
              <a:t> in </a:t>
            </a:r>
            <a:r>
              <a:rPr lang="en-US" dirty="0" err="1" smtClean="0"/>
              <a:t>faucibus</a:t>
            </a:r>
            <a:r>
              <a:rPr lang="en-US" dirty="0" smtClean="0"/>
              <a:t>. </a:t>
            </a:r>
            <a:r>
              <a:rPr lang="en-US" dirty="0" err="1" smtClean="0"/>
              <a:t>Mauris</a:t>
            </a:r>
            <a:r>
              <a:rPr lang="en-US" dirty="0" smtClean="0"/>
              <a:t> </a:t>
            </a:r>
            <a:r>
              <a:rPr lang="en-US" dirty="0" err="1" smtClean="0"/>
              <a:t>volutpat</a:t>
            </a:r>
            <a:r>
              <a:rPr lang="en-US" dirty="0" smtClean="0"/>
              <a:t> </a:t>
            </a:r>
            <a:r>
              <a:rPr lang="en-US" dirty="0" err="1" smtClean="0"/>
              <a:t>aliquet</a:t>
            </a:r>
            <a:r>
              <a:rPr lang="en-US" dirty="0" smtClean="0"/>
              <a:t> </a:t>
            </a:r>
            <a:r>
              <a:rPr lang="en-US" dirty="0" err="1" smtClean="0"/>
              <a:t>imperdiet</a:t>
            </a:r>
            <a:r>
              <a:rPr lang="en-US" dirty="0" smtClean="0"/>
              <a:t>. </a:t>
            </a:r>
            <a:r>
              <a:rPr lang="en-US" dirty="0" err="1" smtClean="0"/>
              <a:t>Suspendisse</a:t>
            </a:r>
            <a:r>
              <a:rPr lang="en-US" dirty="0" smtClean="0"/>
              <a:t> </a:t>
            </a:r>
            <a:r>
              <a:rPr lang="en-US" dirty="0" err="1" smtClean="0"/>
              <a:t>ultrices</a:t>
            </a:r>
            <a:r>
              <a:rPr lang="en-US" dirty="0" smtClean="0"/>
              <a:t> lacus id </a:t>
            </a:r>
            <a:r>
              <a:rPr lang="en-US" dirty="0" err="1" smtClean="0"/>
              <a:t>est</a:t>
            </a:r>
            <a:r>
              <a:rPr lang="en-US" dirty="0" smtClean="0"/>
              <a:t> </a:t>
            </a:r>
            <a:r>
              <a:rPr lang="en-US" dirty="0" err="1" smtClean="0"/>
              <a:t>viverra</a:t>
            </a:r>
            <a:r>
              <a:rPr lang="en-US" dirty="0" smtClean="0"/>
              <a:t>, at </a:t>
            </a:r>
            <a:r>
              <a:rPr lang="en-US" dirty="0" err="1" smtClean="0"/>
              <a:t>porttitor</a:t>
            </a:r>
            <a:r>
              <a:rPr lang="en-US" dirty="0" smtClean="0"/>
              <a:t> </a:t>
            </a:r>
            <a:r>
              <a:rPr lang="en-US" dirty="0" err="1" smtClean="0"/>
              <a:t>metus</a:t>
            </a:r>
            <a:r>
              <a:rPr lang="en-US" dirty="0" smtClean="0"/>
              <a:t> </a:t>
            </a:r>
            <a:r>
              <a:rPr lang="en-US" dirty="0" err="1" smtClean="0"/>
              <a:t>facilisis</a:t>
            </a:r>
            <a:r>
              <a:rPr lang="en-US" dirty="0" smtClean="0"/>
              <a:t>. </a:t>
            </a:r>
            <a:r>
              <a:rPr lang="en-US" dirty="0" err="1" smtClean="0"/>
              <a:t>Nullam</a:t>
            </a:r>
            <a:r>
              <a:rPr lang="en-US" dirty="0" smtClean="0"/>
              <a:t> dolor </a:t>
            </a:r>
            <a:r>
              <a:rPr lang="en-US" dirty="0" err="1" smtClean="0"/>
              <a:t>sapien</a:t>
            </a:r>
            <a:r>
              <a:rPr lang="en-US" dirty="0" smtClean="0"/>
              <a:t>, </a:t>
            </a:r>
            <a:r>
              <a:rPr lang="en-US" dirty="0" err="1" smtClean="0"/>
              <a:t>hendrerit</a:t>
            </a:r>
            <a:r>
              <a:rPr lang="en-US" dirty="0" smtClean="0"/>
              <a:t> sit </a:t>
            </a:r>
            <a:r>
              <a:rPr lang="en-US" dirty="0" err="1" smtClean="0"/>
              <a:t>amet</a:t>
            </a:r>
            <a:r>
              <a:rPr lang="en-US" dirty="0" smtClean="0"/>
              <a:t> </a:t>
            </a:r>
            <a:r>
              <a:rPr lang="en-US" dirty="0" err="1" smtClean="0"/>
              <a:t>tellus</a:t>
            </a:r>
            <a:r>
              <a:rPr lang="en-US" dirty="0" smtClean="0"/>
              <a:t> </a:t>
            </a:r>
            <a:r>
              <a:rPr lang="en-US" dirty="0" err="1" smtClean="0"/>
              <a:t>tristique</a:t>
            </a:r>
            <a:r>
              <a:rPr lang="en-US" dirty="0" smtClean="0"/>
              <a:t>, </a:t>
            </a:r>
            <a:r>
              <a:rPr lang="en-US" dirty="0" err="1" smtClean="0"/>
              <a:t>tempor</a:t>
            </a:r>
            <a:r>
              <a:rPr lang="en-US" dirty="0" smtClean="0"/>
              <a:t> </a:t>
            </a:r>
            <a:r>
              <a:rPr lang="en-US" dirty="0" err="1" smtClean="0"/>
              <a:t>iaculis</a:t>
            </a:r>
            <a:r>
              <a:rPr lang="en-US" dirty="0" smtClean="0"/>
              <a:t> </a:t>
            </a:r>
            <a:r>
              <a:rPr lang="en-US" dirty="0" err="1" smtClean="0"/>
              <a:t>urna</a:t>
            </a:r>
            <a:r>
              <a:rPr lang="en-US" dirty="0" smtClean="0"/>
              <a:t>. </a:t>
            </a:r>
            <a:r>
              <a:rPr lang="en-US" dirty="0" err="1" smtClean="0"/>
              <a:t>Nulla</a:t>
            </a:r>
            <a:r>
              <a:rPr lang="en-US" dirty="0" smtClean="0"/>
              <a:t> a </a:t>
            </a:r>
            <a:r>
              <a:rPr lang="en-US" dirty="0" err="1" smtClean="0"/>
              <a:t>aliquam</a:t>
            </a:r>
            <a:r>
              <a:rPr lang="en-US" dirty="0" smtClean="0"/>
              <a:t> magna. </a:t>
            </a:r>
            <a:r>
              <a:rPr lang="en-US" dirty="0" err="1" smtClean="0"/>
              <a:t>Donec</a:t>
            </a:r>
            <a:r>
              <a:rPr lang="en-US" dirty="0" smtClean="0"/>
              <a:t> </a:t>
            </a:r>
            <a:r>
              <a:rPr lang="en-US" dirty="0" err="1" smtClean="0"/>
              <a:t>eget</a:t>
            </a:r>
            <a:r>
              <a:rPr lang="en-US" dirty="0" smtClean="0"/>
              <a:t> </a:t>
            </a:r>
            <a:r>
              <a:rPr lang="en-US" dirty="0" err="1" smtClean="0"/>
              <a:t>felis</a:t>
            </a:r>
            <a:r>
              <a:rPr lang="en-US" dirty="0" smtClean="0"/>
              <a:t> in </a:t>
            </a:r>
            <a:r>
              <a:rPr lang="en-US" dirty="0" err="1" smtClean="0"/>
              <a:t>felis</a:t>
            </a:r>
            <a:r>
              <a:rPr lang="en-US" dirty="0" smtClean="0"/>
              <a:t> </a:t>
            </a:r>
            <a:r>
              <a:rPr lang="en-US" dirty="0" err="1" smtClean="0"/>
              <a:t>lacinia</a:t>
            </a:r>
            <a:r>
              <a:rPr lang="en-US" dirty="0" smtClean="0"/>
              <a:t> </a:t>
            </a:r>
            <a:r>
              <a:rPr lang="en-US" dirty="0" err="1" smtClean="0"/>
              <a:t>porttitor</a:t>
            </a:r>
            <a:r>
              <a:rPr lang="en-US" dirty="0" smtClean="0"/>
              <a:t>. </a:t>
            </a:r>
            <a:r>
              <a:rPr lang="en-US" dirty="0" err="1" smtClean="0"/>
              <a:t>Proin</a:t>
            </a:r>
            <a:r>
              <a:rPr lang="en-US" dirty="0" smtClean="0"/>
              <a:t> </a:t>
            </a:r>
            <a:r>
              <a:rPr lang="en-US" dirty="0" err="1" smtClean="0"/>
              <a:t>sollicitudin</a:t>
            </a:r>
            <a:r>
              <a:rPr lang="en-US" dirty="0" smtClean="0"/>
              <a:t> ante id </a:t>
            </a:r>
            <a:r>
              <a:rPr lang="en-US" dirty="0" err="1" smtClean="0"/>
              <a:t>nisl</a:t>
            </a:r>
            <a:r>
              <a:rPr lang="en-US" dirty="0" smtClean="0"/>
              <a:t> </a:t>
            </a:r>
            <a:r>
              <a:rPr lang="en-US" dirty="0" err="1" smtClean="0"/>
              <a:t>imperdiet</a:t>
            </a:r>
            <a:r>
              <a:rPr lang="en-US" dirty="0" smtClean="0"/>
              <a:t> </a:t>
            </a:r>
            <a:r>
              <a:rPr lang="en-US" dirty="0" err="1" smtClean="0"/>
              <a:t>euismod</a:t>
            </a:r>
            <a:r>
              <a:rPr lang="en-US" dirty="0" smtClean="0"/>
              <a:t>. </a:t>
            </a:r>
            <a:r>
              <a:rPr lang="en-US" dirty="0" err="1" smtClean="0"/>
              <a:t>Aenean</a:t>
            </a:r>
            <a:r>
              <a:rPr lang="en-US" dirty="0" smtClean="0"/>
              <a:t> </a:t>
            </a:r>
            <a:r>
              <a:rPr lang="en-US" dirty="0" err="1" smtClean="0"/>
              <a:t>vestibulum</a:t>
            </a:r>
            <a:r>
              <a:rPr lang="en-US" dirty="0" smtClean="0"/>
              <a:t> non </a:t>
            </a:r>
            <a:r>
              <a:rPr lang="en-US" dirty="0" err="1" smtClean="0"/>
              <a:t>metus</a:t>
            </a:r>
            <a:r>
              <a:rPr lang="en-US" dirty="0" smtClean="0"/>
              <a:t> vitae </a:t>
            </a:r>
            <a:r>
              <a:rPr lang="en-US" dirty="0" err="1" smtClean="0"/>
              <a:t>rutrum</a:t>
            </a:r>
            <a:r>
              <a:rPr lang="en-US" dirty="0" smtClean="0"/>
              <a:t>. </a:t>
            </a:r>
            <a:r>
              <a:rPr lang="en-US" dirty="0" err="1" smtClean="0"/>
              <a:t>Cras</a:t>
            </a:r>
            <a:r>
              <a:rPr lang="en-US" dirty="0" smtClean="0"/>
              <a:t> </a:t>
            </a:r>
            <a:r>
              <a:rPr lang="en-US" dirty="0" err="1" smtClean="0"/>
              <a:t>varius</a:t>
            </a:r>
            <a:r>
              <a:rPr lang="en-US" dirty="0" smtClean="0"/>
              <a:t> </a:t>
            </a:r>
            <a:r>
              <a:rPr lang="en-US" dirty="0" err="1" smtClean="0"/>
              <a:t>condimentum</a:t>
            </a:r>
            <a:r>
              <a:rPr lang="en-US" dirty="0" smtClean="0"/>
              <a:t> </a:t>
            </a:r>
            <a:r>
              <a:rPr lang="en-US" dirty="0" err="1" smtClean="0"/>
              <a:t>diam</a:t>
            </a:r>
            <a:r>
              <a:rPr lang="en-US" dirty="0" smtClean="0"/>
              <a:t>, </a:t>
            </a:r>
            <a:r>
              <a:rPr lang="en-US" dirty="0" err="1" smtClean="0"/>
              <a:t>quis</a:t>
            </a:r>
            <a:r>
              <a:rPr lang="en-US" dirty="0" smtClean="0"/>
              <a:t> </a:t>
            </a:r>
            <a:r>
              <a:rPr lang="en-US" dirty="0" err="1" smtClean="0"/>
              <a:t>euismod</a:t>
            </a:r>
            <a:r>
              <a:rPr lang="en-US" dirty="0" smtClean="0"/>
              <a:t> </a:t>
            </a:r>
            <a:r>
              <a:rPr lang="en-US" dirty="0" err="1" smtClean="0"/>
              <a:t>erat</a:t>
            </a:r>
            <a:r>
              <a:rPr lang="en-US" dirty="0" smtClean="0"/>
              <a:t> </a:t>
            </a:r>
            <a:r>
              <a:rPr lang="en-US" dirty="0" err="1" smtClean="0"/>
              <a:t>pharetra</a:t>
            </a:r>
            <a:r>
              <a:rPr lang="en-US" dirty="0" smtClean="0"/>
              <a:t> non. </a:t>
            </a:r>
            <a:r>
              <a:rPr lang="en-US" dirty="0" err="1" smtClean="0"/>
              <a:t>Sed</a:t>
            </a:r>
            <a:r>
              <a:rPr lang="en-US" dirty="0" smtClean="0"/>
              <a:t> </a:t>
            </a:r>
            <a:r>
              <a:rPr lang="en-US" dirty="0" err="1" smtClean="0"/>
              <a:t>eget</a:t>
            </a:r>
            <a:r>
              <a:rPr lang="en-US" dirty="0" smtClean="0"/>
              <a:t> </a:t>
            </a:r>
            <a:r>
              <a:rPr lang="en-US" dirty="0" err="1" smtClean="0"/>
              <a:t>blandit</a:t>
            </a:r>
            <a:r>
              <a:rPr lang="en-US" dirty="0" smtClean="0"/>
              <a:t> sem.</a:t>
            </a:r>
          </a:p>
        </p:txBody>
      </p:sp>
      <p:sp>
        <p:nvSpPr>
          <p:cNvPr id="6"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8"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7" name="Group 6"/>
          <p:cNvGrpSpPr/>
          <p:nvPr userDrawn="1"/>
        </p:nvGrpSpPr>
        <p:grpSpPr>
          <a:xfrm>
            <a:off x="101309" y="385540"/>
            <a:ext cx="383999" cy="342172"/>
            <a:chOff x="5270500" y="1460500"/>
            <a:chExt cx="1701800" cy="2705100"/>
          </a:xfrm>
        </p:grpSpPr>
        <p:sp>
          <p:nvSpPr>
            <p:cNvPr id="9" name="Rounded Rectangle 8"/>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9"/>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0"/>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275209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80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par>
                                <p:cTn id="11" presetID="10" presetClass="entr" presetSubtype="0" fill="hold" grpId="0" nodeType="withEffect">
                                  <p:stCondLst>
                                    <p:cond delay="80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par>
                                <p:cTn id="14" presetID="10" presetClass="entr" presetSubtype="0" fill="hold" grpId="0" nodeType="withEffect">
                                  <p:stCondLst>
                                    <p:cond delay="800"/>
                                  </p:stCondLst>
                                  <p:childTnLst>
                                    <p:set>
                                      <p:cBhvr>
                                        <p:cTn id="15" dur="1" fill="hold">
                                          <p:stCondLst>
                                            <p:cond delay="0"/>
                                          </p:stCondLst>
                                        </p:cTn>
                                        <p:tgtEl>
                                          <p:spTgt spid="5">
                                            <p:txEl>
                                              <p:pRg st="4" end="4"/>
                                            </p:txEl>
                                          </p:spTgt>
                                        </p:tgtEl>
                                        <p:attrNameLst>
                                          <p:attrName>style.visibility</p:attrName>
                                        </p:attrNameLst>
                                      </p:cBhvr>
                                      <p:to>
                                        <p:strVal val="visible"/>
                                      </p:to>
                                    </p:set>
                                    <p:animEffect transition="in" filter="fade">
                                      <p:cBhvr>
                                        <p:cTn id="16" dur="500"/>
                                        <p:tgtEl>
                                          <p:spTgt spid="5">
                                            <p:txEl>
                                              <p:pRg st="4" end="4"/>
                                            </p:txEl>
                                          </p:spTgt>
                                        </p:tgtEl>
                                      </p:cBhvr>
                                    </p:animEffect>
                                  </p:childTnLst>
                                </p:cTn>
                              </p:par>
                              <p:par>
                                <p:cTn id="17" presetID="42" presetClass="entr" presetSubtype="0" fill="hold" grpId="0" nodeType="withEffect">
                                  <p:stCondLst>
                                    <p:cond delay="20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400"/>
                                        <p:tgtEl>
                                          <p:spTgt spid="6">
                                            <p:txEl>
                                              <p:pRg st="0" end="0"/>
                                            </p:txEl>
                                          </p:spTgt>
                                        </p:tgtEl>
                                      </p:cBhvr>
                                    </p:animEffect>
                                    <p:anim calcmode="lin" valueType="num">
                                      <p:cBhvr>
                                        <p:cTn id="20"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1" dur="400" fill="hold"/>
                                        <p:tgtEl>
                                          <p:spTgt spid="6">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00"/>
                                  </p:stCondLst>
                                  <p:childTnLst>
                                    <p:set>
                                      <p:cBhvr>
                                        <p:cTn id="23" dur="1" fill="hold">
                                          <p:stCondLst>
                                            <p:cond delay="0"/>
                                          </p:stCondLst>
                                        </p:cTn>
                                        <p:tgtEl>
                                          <p:spTgt spid="8">
                                            <p:txEl>
                                              <p:pRg st="0" end="0"/>
                                            </p:txEl>
                                          </p:spTgt>
                                        </p:tgtEl>
                                        <p:attrNameLst>
                                          <p:attrName>style.visibility</p:attrName>
                                        </p:attrNameLst>
                                      </p:cBhvr>
                                      <p:to>
                                        <p:strVal val="visible"/>
                                      </p:to>
                                    </p:set>
                                    <p:animEffect transition="in" filter="fade">
                                      <p:cBhvr>
                                        <p:cTn id="24" dur="500"/>
                                        <p:tgtEl>
                                          <p:spTgt spid="8">
                                            <p:txEl>
                                              <p:pRg st="0" end="0"/>
                                            </p:txEl>
                                          </p:spTgt>
                                        </p:tgtEl>
                                      </p:cBhvr>
                                    </p:animEffect>
                                    <p:anim calcmode="lin" valueType="num">
                                      <p:cBhvr>
                                        <p:cTn id="2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6" dur="5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tmplLst>
          <p:tmpl lvl="1">
            <p:tnLst>
              <p:par>
                <p:cTn presetID="10" presetClass="entr" presetSubtype="0" fill="hold" nodeType="withEffect" nodePh="1">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anim calcmode="lin" valueType="num">
                      <p:cBhvr>
                        <p:cTn dur="500" fill="hold"/>
                        <p:tgtEl>
                          <p:spTgt spid="8"/>
                        </p:tgtEl>
                        <p:attrNameLst>
                          <p:attrName>ppt_x</p:attrName>
                        </p:attrNameLst>
                      </p:cBhvr>
                      <p:tavLst>
                        <p:tav tm="0">
                          <p:val>
                            <p:strVal val="#ppt_x"/>
                          </p:val>
                        </p:tav>
                        <p:tav tm="100000">
                          <p:val>
                            <p:strVal val="#ppt_x"/>
                          </p:val>
                        </p:tav>
                      </p:tavLst>
                    </p:anim>
                    <p:anim calcmode="lin" valueType="num">
                      <p:cBhvr>
                        <p:cTn dur="500" fill="hold"/>
                        <p:tgtEl>
                          <p:spTgt spid="8"/>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hree Columns Text">
    <p:spTree>
      <p:nvGrpSpPr>
        <p:cNvPr id="1" name=""/>
        <p:cNvGrpSpPr/>
        <p:nvPr/>
      </p:nvGrpSpPr>
      <p:grpSpPr>
        <a:xfrm>
          <a:off x="0" y="0"/>
          <a:ext cx="0" cy="0"/>
          <a:chOff x="0" y="0"/>
          <a:chExt cx="0" cy="0"/>
        </a:xfrm>
      </p:grpSpPr>
      <p:sp>
        <p:nvSpPr>
          <p:cNvPr id="6"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8"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9" name="Text Placeholder 2"/>
          <p:cNvSpPr>
            <a:spLocks noGrp="1"/>
          </p:cNvSpPr>
          <p:nvPr>
            <p:ph type="body" sz="quarter" idx="16" hasCustomPrompt="1"/>
          </p:nvPr>
        </p:nvSpPr>
        <p:spPr>
          <a:xfrm>
            <a:off x="603251" y="1406998"/>
            <a:ext cx="10972800" cy="4912524"/>
          </a:xfrm>
          <a:prstGeom prst="rect">
            <a:avLst/>
          </a:prstGeom>
        </p:spPr>
        <p:txBody>
          <a:bodyPr vert="horz" lIns="95057" tIns="47529" rIns="95057" bIns="47529" numCol="3" spcCol="280728"/>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r>
              <a:rPr lang="en-US" dirty="0" err="1" smtClean="0"/>
              <a:t>Morbi</a:t>
            </a:r>
            <a:r>
              <a:rPr lang="en-US" dirty="0" smtClean="0"/>
              <a:t> </a:t>
            </a:r>
            <a:r>
              <a:rPr lang="en-US" dirty="0" err="1" smtClean="0"/>
              <a:t>sodales</a:t>
            </a:r>
            <a:r>
              <a:rPr lang="en-US" dirty="0" smtClean="0"/>
              <a:t> </a:t>
            </a:r>
            <a:r>
              <a:rPr lang="en-US" dirty="0" err="1" smtClean="0"/>
              <a:t>volutpat</a:t>
            </a:r>
            <a:r>
              <a:rPr lang="en-US" dirty="0" smtClean="0"/>
              <a:t> </a:t>
            </a:r>
            <a:r>
              <a:rPr lang="en-US" dirty="0" err="1" smtClean="0"/>
              <a:t>tellus</a:t>
            </a:r>
            <a:r>
              <a:rPr lang="en-US" dirty="0" smtClean="0"/>
              <a:t>, </a:t>
            </a:r>
            <a:r>
              <a:rPr lang="en-US" dirty="0" err="1" smtClean="0"/>
              <a:t>quis</a:t>
            </a:r>
            <a:r>
              <a:rPr lang="en-US" dirty="0" smtClean="0"/>
              <a:t> </a:t>
            </a:r>
            <a:r>
              <a:rPr lang="en-US" dirty="0" err="1" smtClean="0"/>
              <a:t>aliquam</a:t>
            </a:r>
            <a:r>
              <a:rPr lang="en-US" dirty="0" smtClean="0"/>
              <a:t> </a:t>
            </a:r>
            <a:r>
              <a:rPr lang="en-US" dirty="0" err="1" smtClean="0"/>
              <a:t>urna</a:t>
            </a:r>
            <a:r>
              <a:rPr lang="en-US" dirty="0" smtClean="0"/>
              <a:t> </a:t>
            </a:r>
            <a:r>
              <a:rPr lang="en-US" dirty="0" err="1" smtClean="0"/>
              <a:t>cursus</a:t>
            </a:r>
            <a:r>
              <a:rPr lang="en-US" dirty="0" smtClean="0"/>
              <a:t> et. </a:t>
            </a:r>
            <a:r>
              <a:rPr lang="en-US" dirty="0" err="1" smtClean="0"/>
              <a:t>Proin</a:t>
            </a:r>
            <a:r>
              <a:rPr lang="en-US" dirty="0" smtClean="0"/>
              <a:t> </a:t>
            </a:r>
            <a:r>
              <a:rPr lang="en-US" dirty="0" err="1" smtClean="0"/>
              <a:t>commodo</a:t>
            </a:r>
            <a:r>
              <a:rPr lang="en-US" dirty="0" smtClean="0"/>
              <a:t> </a:t>
            </a:r>
            <a:r>
              <a:rPr lang="en-US" dirty="0" err="1" smtClean="0"/>
              <a:t>arcu</a:t>
            </a:r>
            <a:r>
              <a:rPr lang="en-US" dirty="0" smtClean="0"/>
              <a:t> </a:t>
            </a:r>
            <a:r>
              <a:rPr lang="en-US" dirty="0" err="1" smtClean="0"/>
              <a:t>nec</a:t>
            </a:r>
            <a:r>
              <a:rPr lang="en-US" dirty="0" smtClean="0"/>
              <a:t> nisi </a:t>
            </a:r>
            <a:r>
              <a:rPr lang="en-US" dirty="0" err="1" smtClean="0"/>
              <a:t>rhoncus</a:t>
            </a:r>
            <a:r>
              <a:rPr lang="en-US" dirty="0" smtClean="0"/>
              <a:t> </a:t>
            </a:r>
            <a:r>
              <a:rPr lang="en-US" dirty="0" err="1" smtClean="0"/>
              <a:t>dapibus</a:t>
            </a:r>
            <a:r>
              <a:rPr lang="en-US" dirty="0" smtClean="0"/>
              <a:t>. </a:t>
            </a:r>
          </a:p>
          <a:p>
            <a:pPr lvl="0"/>
            <a:endParaRPr lang="en-US" dirty="0" smtClean="0"/>
          </a:p>
          <a:p>
            <a:pPr lvl="0"/>
            <a:r>
              <a:rPr lang="en-US" dirty="0" err="1" smtClean="0"/>
              <a:t>Praesent</a:t>
            </a:r>
            <a:r>
              <a:rPr lang="en-US" dirty="0" smtClean="0"/>
              <a:t> </a:t>
            </a:r>
            <a:r>
              <a:rPr lang="en-US" dirty="0" err="1" smtClean="0"/>
              <a:t>nec</a:t>
            </a:r>
            <a:r>
              <a:rPr lang="en-US" dirty="0" smtClean="0"/>
              <a:t> </a:t>
            </a:r>
            <a:r>
              <a:rPr lang="en-US" dirty="0" err="1" smtClean="0"/>
              <a:t>elit</a:t>
            </a:r>
            <a:r>
              <a:rPr lang="en-US" dirty="0" smtClean="0"/>
              <a:t> non </a:t>
            </a:r>
            <a:r>
              <a:rPr lang="en-US" dirty="0" err="1" smtClean="0"/>
              <a:t>metus</a:t>
            </a:r>
            <a:r>
              <a:rPr lang="en-US" dirty="0" smtClean="0"/>
              <a:t> </a:t>
            </a:r>
            <a:r>
              <a:rPr lang="en-US" dirty="0" err="1" smtClean="0"/>
              <a:t>mollis</a:t>
            </a:r>
            <a:r>
              <a:rPr lang="en-US" dirty="0" smtClean="0"/>
              <a:t> </a:t>
            </a:r>
            <a:r>
              <a:rPr lang="en-US" dirty="0" err="1" smtClean="0"/>
              <a:t>placerat</a:t>
            </a:r>
            <a:r>
              <a:rPr lang="en-US" dirty="0" smtClean="0"/>
              <a:t>. </a:t>
            </a:r>
            <a:r>
              <a:rPr lang="en-US" dirty="0" err="1" smtClean="0"/>
              <a:t>Vivamus</a:t>
            </a:r>
            <a:r>
              <a:rPr lang="en-US" dirty="0" smtClean="0"/>
              <a:t> </a:t>
            </a:r>
            <a:r>
              <a:rPr lang="en-US" dirty="0" err="1" smtClean="0"/>
              <a:t>porta</a:t>
            </a:r>
            <a:r>
              <a:rPr lang="en-US" dirty="0" smtClean="0"/>
              <a:t> </a:t>
            </a:r>
            <a:r>
              <a:rPr lang="en-US" dirty="0" err="1" smtClean="0"/>
              <a:t>pulvinar</a:t>
            </a:r>
            <a:r>
              <a:rPr lang="en-US" dirty="0" smtClean="0"/>
              <a:t> </a:t>
            </a:r>
            <a:r>
              <a:rPr lang="en-US" dirty="0" err="1" smtClean="0"/>
              <a:t>iaculis</a:t>
            </a:r>
            <a:r>
              <a:rPr lang="en-US" dirty="0" smtClean="0"/>
              <a:t>. </a:t>
            </a:r>
            <a:r>
              <a:rPr lang="en-US" dirty="0" err="1" smtClean="0"/>
              <a:t>Donec</a:t>
            </a:r>
            <a:r>
              <a:rPr lang="en-US" dirty="0" smtClean="0"/>
              <a:t> </a:t>
            </a:r>
            <a:r>
              <a:rPr lang="en-US" dirty="0" err="1" smtClean="0"/>
              <a:t>augue</a:t>
            </a:r>
            <a:r>
              <a:rPr lang="en-US" dirty="0" smtClean="0"/>
              <a:t> </a:t>
            </a:r>
            <a:r>
              <a:rPr lang="en-US" dirty="0" err="1" smtClean="0"/>
              <a:t>arcu</a:t>
            </a:r>
            <a:r>
              <a:rPr lang="en-US" dirty="0" smtClean="0"/>
              <a:t>, </a:t>
            </a:r>
            <a:r>
              <a:rPr lang="en-US" dirty="0" err="1" smtClean="0"/>
              <a:t>volutpat</a:t>
            </a:r>
            <a:r>
              <a:rPr lang="en-US" dirty="0" smtClean="0"/>
              <a:t> </a:t>
            </a:r>
            <a:r>
              <a:rPr lang="en-US" dirty="0" err="1" smtClean="0"/>
              <a:t>nec</a:t>
            </a:r>
            <a:r>
              <a:rPr lang="en-US" dirty="0" smtClean="0"/>
              <a:t> </a:t>
            </a:r>
            <a:r>
              <a:rPr lang="en-US" dirty="0" err="1" smtClean="0"/>
              <a:t>risus</a:t>
            </a:r>
            <a:r>
              <a:rPr lang="en-US" dirty="0" smtClean="0"/>
              <a:t> </a:t>
            </a:r>
            <a:r>
              <a:rPr lang="en-US" dirty="0" err="1" smtClean="0"/>
              <a:t>eget</a:t>
            </a:r>
            <a:r>
              <a:rPr lang="en-US" dirty="0" smtClean="0"/>
              <a:t>, </a:t>
            </a:r>
            <a:r>
              <a:rPr lang="en-US" dirty="0" err="1" smtClean="0"/>
              <a:t>finibus</a:t>
            </a:r>
            <a:r>
              <a:rPr lang="en-US" dirty="0" smtClean="0"/>
              <a:t> </a:t>
            </a:r>
            <a:r>
              <a:rPr lang="en-US" dirty="0" err="1" smtClean="0"/>
              <a:t>lacinia</a:t>
            </a:r>
            <a:r>
              <a:rPr lang="en-US" dirty="0" smtClean="0"/>
              <a:t> ligula. </a:t>
            </a:r>
            <a:r>
              <a:rPr lang="en-US" dirty="0" err="1" smtClean="0"/>
              <a:t>Curabitur</a:t>
            </a:r>
            <a:r>
              <a:rPr lang="en-US" dirty="0" smtClean="0"/>
              <a:t> </a:t>
            </a:r>
            <a:r>
              <a:rPr lang="en-US" dirty="0" err="1" smtClean="0"/>
              <a:t>bibendum</a:t>
            </a:r>
            <a:r>
              <a:rPr lang="en-US" dirty="0" smtClean="0"/>
              <a:t> </a:t>
            </a:r>
            <a:r>
              <a:rPr lang="en-US" dirty="0" err="1" smtClean="0"/>
              <a:t>arcu</a:t>
            </a:r>
            <a:r>
              <a:rPr lang="en-US" dirty="0" smtClean="0"/>
              <a:t> sit </a:t>
            </a:r>
            <a:r>
              <a:rPr lang="en-US" dirty="0" err="1" smtClean="0"/>
              <a:t>amet</a:t>
            </a:r>
            <a:r>
              <a:rPr lang="en-US" dirty="0" smtClean="0"/>
              <a:t> </a:t>
            </a:r>
            <a:r>
              <a:rPr lang="en-US" dirty="0" err="1" smtClean="0"/>
              <a:t>faucibus</a:t>
            </a:r>
            <a:r>
              <a:rPr lang="en-US" dirty="0" smtClean="0"/>
              <a:t> </a:t>
            </a:r>
            <a:r>
              <a:rPr lang="en-US" dirty="0" err="1" smtClean="0"/>
              <a:t>posuere</a:t>
            </a:r>
            <a:r>
              <a:rPr lang="en-US" dirty="0" smtClean="0"/>
              <a:t>. </a:t>
            </a:r>
            <a:r>
              <a:rPr lang="en-US" dirty="0" err="1" smtClean="0"/>
              <a:t>Donec</a:t>
            </a:r>
            <a:r>
              <a:rPr lang="en-US" dirty="0" smtClean="0"/>
              <a:t> a </a:t>
            </a:r>
            <a:r>
              <a:rPr lang="en-US" dirty="0" err="1" smtClean="0"/>
              <a:t>est</a:t>
            </a:r>
            <a:r>
              <a:rPr lang="en-US" dirty="0" smtClean="0"/>
              <a:t> at </a:t>
            </a:r>
            <a:r>
              <a:rPr lang="en-US" dirty="0" err="1" smtClean="0"/>
              <a:t>arcu</a:t>
            </a:r>
            <a:r>
              <a:rPr lang="en-US" dirty="0" smtClean="0"/>
              <a:t> </a:t>
            </a:r>
            <a:r>
              <a:rPr lang="en-US" dirty="0" err="1" smtClean="0"/>
              <a:t>congue</a:t>
            </a:r>
            <a:r>
              <a:rPr lang="en-US" dirty="0" smtClean="0"/>
              <a:t> </a:t>
            </a:r>
            <a:r>
              <a:rPr lang="en-US" dirty="0" err="1" smtClean="0"/>
              <a:t>congue</a:t>
            </a:r>
            <a:r>
              <a:rPr lang="en-US" dirty="0" smtClean="0"/>
              <a:t> </a:t>
            </a:r>
            <a:r>
              <a:rPr lang="en-US" dirty="0" err="1" smtClean="0"/>
              <a:t>vel</a:t>
            </a:r>
            <a:r>
              <a:rPr lang="en-US" dirty="0" smtClean="0"/>
              <a:t> </a:t>
            </a:r>
            <a:r>
              <a:rPr lang="en-US" dirty="0" err="1" smtClean="0"/>
              <a:t>eget</a:t>
            </a:r>
            <a:r>
              <a:rPr lang="en-US" dirty="0" smtClean="0"/>
              <a:t> ex. </a:t>
            </a:r>
            <a:r>
              <a:rPr lang="en-US" dirty="0" err="1" smtClean="0"/>
              <a:t>Duis</a:t>
            </a:r>
            <a:r>
              <a:rPr lang="en-US" dirty="0" smtClean="0"/>
              <a:t> </a:t>
            </a:r>
            <a:r>
              <a:rPr lang="en-US" dirty="0" err="1" smtClean="0"/>
              <a:t>auctor</a:t>
            </a:r>
            <a:r>
              <a:rPr lang="en-US" dirty="0" smtClean="0"/>
              <a:t> </a:t>
            </a:r>
            <a:r>
              <a:rPr lang="en-US" dirty="0" err="1" smtClean="0"/>
              <a:t>lectus</a:t>
            </a:r>
            <a:r>
              <a:rPr lang="en-US" dirty="0" smtClean="0"/>
              <a:t> </a:t>
            </a:r>
            <a:r>
              <a:rPr lang="en-US" dirty="0" err="1" smtClean="0"/>
              <a:t>maximus</a:t>
            </a:r>
            <a:r>
              <a:rPr lang="en-US" dirty="0" smtClean="0"/>
              <a:t> </a:t>
            </a:r>
            <a:r>
              <a:rPr lang="en-US" dirty="0" err="1" smtClean="0"/>
              <a:t>sapien</a:t>
            </a:r>
            <a:r>
              <a:rPr lang="en-US" dirty="0" smtClean="0"/>
              <a:t> </a:t>
            </a:r>
            <a:r>
              <a:rPr lang="en-US" dirty="0" err="1" smtClean="0"/>
              <a:t>suscipit</a:t>
            </a:r>
            <a:r>
              <a:rPr lang="en-US" dirty="0" smtClean="0"/>
              <a:t> </a:t>
            </a:r>
            <a:r>
              <a:rPr lang="en-US" dirty="0" err="1" smtClean="0"/>
              <a:t>interdum</a:t>
            </a:r>
            <a:r>
              <a:rPr lang="en-US" dirty="0" smtClean="0"/>
              <a:t>.</a:t>
            </a:r>
          </a:p>
          <a:p>
            <a:pPr lvl="0"/>
            <a:endParaRPr lang="en-US" dirty="0" smtClean="0"/>
          </a:p>
          <a:p>
            <a:pPr lvl="0"/>
            <a:r>
              <a:rPr lang="en-US" dirty="0" err="1" smtClean="0"/>
              <a:t>Curabitur</a:t>
            </a:r>
            <a:r>
              <a:rPr lang="en-US" dirty="0" smtClean="0"/>
              <a:t> </a:t>
            </a:r>
            <a:r>
              <a:rPr lang="en-US" dirty="0" err="1" smtClean="0"/>
              <a:t>rhoncus</a:t>
            </a:r>
            <a:r>
              <a:rPr lang="en-US" dirty="0" smtClean="0"/>
              <a:t>, </a:t>
            </a:r>
            <a:r>
              <a:rPr lang="en-US" dirty="0" err="1" smtClean="0"/>
              <a:t>diam</a:t>
            </a:r>
            <a:r>
              <a:rPr lang="en-US" dirty="0" smtClean="0"/>
              <a:t> </a:t>
            </a:r>
            <a:r>
              <a:rPr lang="en-US" dirty="0" err="1" smtClean="0"/>
              <a:t>vel</a:t>
            </a:r>
            <a:r>
              <a:rPr lang="en-US" dirty="0" smtClean="0"/>
              <a:t> </a:t>
            </a:r>
            <a:r>
              <a:rPr lang="en-US" dirty="0" err="1" smtClean="0"/>
              <a:t>congue</a:t>
            </a:r>
            <a:r>
              <a:rPr lang="en-US" dirty="0" smtClean="0"/>
              <a:t> </a:t>
            </a:r>
            <a:r>
              <a:rPr lang="en-US" dirty="0" err="1" smtClean="0"/>
              <a:t>pulvinar</a:t>
            </a:r>
            <a:r>
              <a:rPr lang="en-US" dirty="0" smtClean="0"/>
              <a:t>, </a:t>
            </a:r>
            <a:r>
              <a:rPr lang="en-US" dirty="0" err="1" smtClean="0"/>
              <a:t>erat</a:t>
            </a:r>
            <a:r>
              <a:rPr lang="en-US" dirty="0" smtClean="0"/>
              <a:t> </a:t>
            </a:r>
            <a:r>
              <a:rPr lang="en-US" dirty="0" err="1" smtClean="0"/>
              <a:t>massa</a:t>
            </a:r>
            <a:r>
              <a:rPr lang="en-US" dirty="0" smtClean="0"/>
              <a:t> </a:t>
            </a:r>
            <a:r>
              <a:rPr lang="en-US" dirty="0" err="1" smtClean="0"/>
              <a:t>lacinia</a:t>
            </a:r>
            <a:r>
              <a:rPr lang="en-US" dirty="0" smtClean="0"/>
              <a:t> </a:t>
            </a:r>
            <a:r>
              <a:rPr lang="en-US" dirty="0" err="1" smtClean="0"/>
              <a:t>purus</a:t>
            </a:r>
            <a:r>
              <a:rPr lang="en-US" dirty="0" smtClean="0"/>
              <a:t>, in </a:t>
            </a:r>
            <a:r>
              <a:rPr lang="en-US" dirty="0" err="1" smtClean="0"/>
              <a:t>laoreet</a:t>
            </a:r>
            <a:r>
              <a:rPr lang="en-US" dirty="0" smtClean="0"/>
              <a:t> </a:t>
            </a:r>
            <a:r>
              <a:rPr lang="en-US" dirty="0" err="1" smtClean="0"/>
              <a:t>purus</a:t>
            </a:r>
            <a:r>
              <a:rPr lang="en-US" dirty="0" smtClean="0"/>
              <a:t> </a:t>
            </a:r>
            <a:r>
              <a:rPr lang="en-US" dirty="0" err="1" smtClean="0"/>
              <a:t>massa</a:t>
            </a:r>
            <a:r>
              <a:rPr lang="en-US" dirty="0" smtClean="0"/>
              <a:t> in </a:t>
            </a:r>
            <a:r>
              <a:rPr lang="en-US" dirty="0" err="1" smtClean="0"/>
              <a:t>nunc</a:t>
            </a:r>
            <a:r>
              <a:rPr lang="en-US" dirty="0" smtClean="0"/>
              <a:t>. </a:t>
            </a:r>
            <a:r>
              <a:rPr lang="en-US" dirty="0" err="1" smtClean="0"/>
              <a:t>Phasellus</a:t>
            </a:r>
            <a:r>
              <a:rPr lang="en-US" dirty="0" smtClean="0"/>
              <a:t> </a:t>
            </a:r>
            <a:r>
              <a:rPr lang="en-US" dirty="0" err="1" smtClean="0"/>
              <a:t>finibus</a:t>
            </a:r>
            <a:r>
              <a:rPr lang="en-US" dirty="0" smtClean="0"/>
              <a:t> </a:t>
            </a:r>
            <a:r>
              <a:rPr lang="en-US" dirty="0" err="1" smtClean="0"/>
              <a:t>malesuada</a:t>
            </a:r>
            <a:r>
              <a:rPr lang="en-US" dirty="0" smtClean="0"/>
              <a:t> </a:t>
            </a:r>
            <a:r>
              <a:rPr lang="en-US" dirty="0" err="1" smtClean="0"/>
              <a:t>lobortis</a:t>
            </a:r>
            <a:r>
              <a:rPr lang="en-US" dirty="0" smtClean="0"/>
              <a:t>. </a:t>
            </a:r>
            <a:r>
              <a:rPr lang="en-US" dirty="0" err="1" smtClean="0"/>
              <a:t>Sed</a:t>
            </a:r>
            <a:r>
              <a:rPr lang="en-US" dirty="0" smtClean="0"/>
              <a:t> </a:t>
            </a:r>
            <a:r>
              <a:rPr lang="en-US" dirty="0" err="1" smtClean="0"/>
              <a:t>quis</a:t>
            </a:r>
            <a:r>
              <a:rPr lang="en-US" dirty="0" smtClean="0"/>
              <a:t> </a:t>
            </a:r>
            <a:r>
              <a:rPr lang="en-US" dirty="0" err="1" smtClean="0"/>
              <a:t>tellus</a:t>
            </a:r>
            <a:r>
              <a:rPr lang="en-US" dirty="0" smtClean="0"/>
              <a:t> id </a:t>
            </a:r>
            <a:r>
              <a:rPr lang="en-US" dirty="0" err="1" smtClean="0"/>
              <a:t>nulla</a:t>
            </a:r>
            <a:r>
              <a:rPr lang="en-US" dirty="0" smtClean="0"/>
              <a:t> </a:t>
            </a:r>
            <a:r>
              <a:rPr lang="en-US" dirty="0" err="1" smtClean="0"/>
              <a:t>mollis</a:t>
            </a:r>
            <a:r>
              <a:rPr lang="en-US" dirty="0" smtClean="0"/>
              <a:t> </a:t>
            </a:r>
            <a:r>
              <a:rPr lang="en-US" dirty="0" err="1" smtClean="0"/>
              <a:t>iaculis</a:t>
            </a:r>
            <a:r>
              <a:rPr lang="en-US" dirty="0" smtClean="0"/>
              <a:t>. Nam </a:t>
            </a:r>
            <a:r>
              <a:rPr lang="en-US" dirty="0" err="1" smtClean="0"/>
              <a:t>nec</a:t>
            </a:r>
            <a:r>
              <a:rPr lang="en-US" dirty="0" smtClean="0"/>
              <a:t> </a:t>
            </a:r>
            <a:r>
              <a:rPr lang="en-US" dirty="0" err="1" smtClean="0"/>
              <a:t>auctor</a:t>
            </a:r>
            <a:r>
              <a:rPr lang="en-US" dirty="0" smtClean="0"/>
              <a:t> </a:t>
            </a:r>
            <a:r>
              <a:rPr lang="en-US" dirty="0" err="1" smtClean="0"/>
              <a:t>arcu</a:t>
            </a:r>
            <a:r>
              <a:rPr lang="en-US" dirty="0" smtClean="0"/>
              <a:t>. </a:t>
            </a:r>
            <a:r>
              <a:rPr lang="en-US" dirty="0" err="1" smtClean="0"/>
              <a:t>Aenean</a:t>
            </a:r>
            <a:r>
              <a:rPr lang="en-US" dirty="0" smtClean="0"/>
              <a:t> </a:t>
            </a:r>
            <a:r>
              <a:rPr lang="en-US" dirty="0" err="1" smtClean="0"/>
              <a:t>molestie</a:t>
            </a:r>
            <a:r>
              <a:rPr lang="en-US" dirty="0" smtClean="0"/>
              <a:t> lacus </a:t>
            </a:r>
            <a:r>
              <a:rPr lang="en-US" dirty="0" err="1" smtClean="0"/>
              <a:t>ut</a:t>
            </a:r>
            <a:r>
              <a:rPr lang="en-US" dirty="0" smtClean="0"/>
              <a:t> </a:t>
            </a:r>
            <a:r>
              <a:rPr lang="en-US" dirty="0" err="1" smtClean="0"/>
              <a:t>urna</a:t>
            </a:r>
            <a:r>
              <a:rPr lang="en-US" dirty="0" smtClean="0"/>
              <a:t> </a:t>
            </a:r>
            <a:r>
              <a:rPr lang="en-US" dirty="0" err="1" smtClean="0"/>
              <a:t>accumsan</a:t>
            </a:r>
            <a:r>
              <a:rPr lang="en-US" dirty="0" smtClean="0"/>
              <a:t>, a </a:t>
            </a:r>
            <a:r>
              <a:rPr lang="en-US" dirty="0" err="1" smtClean="0"/>
              <a:t>rhoncus</a:t>
            </a:r>
            <a:r>
              <a:rPr lang="en-US" dirty="0" smtClean="0"/>
              <a:t> </a:t>
            </a:r>
            <a:r>
              <a:rPr lang="en-US" dirty="0" err="1" smtClean="0"/>
              <a:t>orci</a:t>
            </a:r>
            <a:r>
              <a:rPr lang="en-US" dirty="0" smtClean="0"/>
              <a:t> </a:t>
            </a:r>
            <a:r>
              <a:rPr lang="en-US" dirty="0" err="1" smtClean="0"/>
              <a:t>rhoncus</a:t>
            </a:r>
            <a:r>
              <a:rPr lang="en-US" dirty="0" smtClean="0"/>
              <a:t>. </a:t>
            </a:r>
            <a:r>
              <a:rPr lang="en-US" dirty="0" err="1" smtClean="0"/>
              <a:t>Fusce</a:t>
            </a:r>
            <a:r>
              <a:rPr lang="en-US" dirty="0" smtClean="0"/>
              <a:t> </a:t>
            </a:r>
            <a:r>
              <a:rPr lang="en-US" dirty="0" err="1" smtClean="0"/>
              <a:t>orci</a:t>
            </a:r>
            <a:r>
              <a:rPr lang="en-US" dirty="0" smtClean="0"/>
              <a:t> </a:t>
            </a:r>
            <a:r>
              <a:rPr lang="en-US" dirty="0" err="1" smtClean="0"/>
              <a:t>velit</a:t>
            </a:r>
            <a:r>
              <a:rPr lang="en-US" dirty="0" smtClean="0"/>
              <a:t>, </a:t>
            </a:r>
            <a:r>
              <a:rPr lang="en-US" dirty="0" err="1" smtClean="0"/>
              <a:t>euismod</a:t>
            </a:r>
            <a:r>
              <a:rPr lang="en-US" dirty="0" smtClean="0"/>
              <a:t> </a:t>
            </a:r>
            <a:r>
              <a:rPr lang="en-US" dirty="0" err="1" smtClean="0"/>
              <a:t>quis</a:t>
            </a:r>
            <a:r>
              <a:rPr lang="en-US" dirty="0" smtClean="0"/>
              <a:t> </a:t>
            </a:r>
            <a:r>
              <a:rPr lang="en-US" dirty="0" err="1" smtClean="0"/>
              <a:t>pulvinar</a:t>
            </a:r>
            <a:r>
              <a:rPr lang="en-US" dirty="0" smtClean="0"/>
              <a:t> ac, </a:t>
            </a:r>
            <a:r>
              <a:rPr lang="en-US" dirty="0" err="1" smtClean="0"/>
              <a:t>ultrices</a:t>
            </a:r>
            <a:r>
              <a:rPr lang="en-US" dirty="0" smtClean="0"/>
              <a:t> </a:t>
            </a:r>
            <a:r>
              <a:rPr lang="en-US" dirty="0" err="1" smtClean="0"/>
              <a:t>vel</a:t>
            </a:r>
            <a:r>
              <a:rPr lang="en-US" dirty="0" smtClean="0"/>
              <a:t> dui. </a:t>
            </a:r>
            <a:r>
              <a:rPr lang="en-US" dirty="0" err="1" smtClean="0"/>
              <a:t>Praesent</a:t>
            </a:r>
            <a:r>
              <a:rPr lang="en-US" dirty="0" smtClean="0"/>
              <a:t> </a:t>
            </a:r>
            <a:r>
              <a:rPr lang="en-US" dirty="0" err="1" smtClean="0"/>
              <a:t>commodo</a:t>
            </a:r>
            <a:r>
              <a:rPr lang="en-US" dirty="0" smtClean="0"/>
              <a:t>, </a:t>
            </a:r>
            <a:r>
              <a:rPr lang="en-US" dirty="0" err="1" smtClean="0"/>
              <a:t>odio</a:t>
            </a:r>
            <a:r>
              <a:rPr lang="en-US" dirty="0" smtClean="0"/>
              <a:t> </a:t>
            </a:r>
            <a:r>
              <a:rPr lang="en-US" dirty="0" err="1" smtClean="0"/>
              <a:t>eu</a:t>
            </a:r>
            <a:r>
              <a:rPr lang="en-US" dirty="0" smtClean="0"/>
              <a:t> </a:t>
            </a:r>
            <a:r>
              <a:rPr lang="en-US" dirty="0" err="1" smtClean="0"/>
              <a:t>ullamcorper</a:t>
            </a:r>
            <a:r>
              <a:rPr lang="en-US" dirty="0" smtClean="0"/>
              <a:t> </a:t>
            </a:r>
            <a:r>
              <a:rPr lang="en-US" dirty="0" err="1" smtClean="0"/>
              <a:t>eleifend</a:t>
            </a:r>
            <a:r>
              <a:rPr lang="en-US" dirty="0" smtClean="0"/>
              <a:t>, magna </a:t>
            </a:r>
            <a:r>
              <a:rPr lang="en-US" dirty="0" err="1" smtClean="0"/>
              <a:t>metus</a:t>
            </a:r>
            <a:r>
              <a:rPr lang="en-US" dirty="0" smtClean="0"/>
              <a:t> </a:t>
            </a:r>
            <a:r>
              <a:rPr lang="en-US" dirty="0" err="1" smtClean="0"/>
              <a:t>euismod</a:t>
            </a:r>
            <a:r>
              <a:rPr lang="en-US" dirty="0" smtClean="0"/>
              <a:t> </a:t>
            </a:r>
            <a:r>
              <a:rPr lang="en-US" dirty="0" err="1" smtClean="0"/>
              <a:t>elit</a:t>
            </a:r>
            <a:r>
              <a:rPr lang="en-US" dirty="0" smtClean="0"/>
              <a:t>, in </a:t>
            </a:r>
            <a:r>
              <a:rPr lang="en-US" dirty="0" err="1" smtClean="0"/>
              <a:t>porttitor</a:t>
            </a:r>
            <a:r>
              <a:rPr lang="en-US" dirty="0" smtClean="0"/>
              <a:t> </a:t>
            </a:r>
            <a:r>
              <a:rPr lang="en-US" dirty="0" err="1" smtClean="0"/>
              <a:t>urna</a:t>
            </a:r>
            <a:r>
              <a:rPr lang="en-US" dirty="0" smtClean="0"/>
              <a:t> </a:t>
            </a:r>
            <a:r>
              <a:rPr lang="en-US" dirty="0" err="1" smtClean="0"/>
              <a:t>nisl</a:t>
            </a:r>
            <a:r>
              <a:rPr lang="en-US" dirty="0" smtClean="0"/>
              <a:t> </a:t>
            </a:r>
            <a:r>
              <a:rPr lang="en-US" dirty="0" err="1" smtClean="0"/>
              <a:t>ut</a:t>
            </a:r>
            <a:r>
              <a:rPr lang="en-US" dirty="0" smtClean="0"/>
              <a:t> </a:t>
            </a:r>
            <a:r>
              <a:rPr lang="en-US" dirty="0" err="1" smtClean="0"/>
              <a:t>nulla</a:t>
            </a:r>
            <a:r>
              <a:rPr lang="en-US" dirty="0" smtClean="0"/>
              <a:t>. </a:t>
            </a:r>
            <a:r>
              <a:rPr lang="en-US" dirty="0" err="1" smtClean="0"/>
              <a:t>Donec</a:t>
            </a:r>
            <a:r>
              <a:rPr lang="en-US" dirty="0" smtClean="0"/>
              <a:t> </a:t>
            </a:r>
            <a:r>
              <a:rPr lang="en-US" dirty="0" err="1" smtClean="0"/>
              <a:t>accumsan</a:t>
            </a:r>
            <a:r>
              <a:rPr lang="en-US" dirty="0" smtClean="0"/>
              <a:t> </a:t>
            </a:r>
            <a:r>
              <a:rPr lang="en-US" dirty="0" err="1" smtClean="0"/>
              <a:t>egestas</a:t>
            </a:r>
            <a:r>
              <a:rPr lang="en-US" dirty="0" smtClean="0"/>
              <a:t> </a:t>
            </a:r>
            <a:r>
              <a:rPr lang="en-US" dirty="0" err="1" smtClean="0"/>
              <a:t>nulla</a:t>
            </a:r>
            <a:r>
              <a:rPr lang="en-US" dirty="0" smtClean="0"/>
              <a:t>, </a:t>
            </a:r>
            <a:r>
              <a:rPr lang="en-US" dirty="0" err="1" smtClean="0"/>
              <a:t>ut</a:t>
            </a:r>
            <a:r>
              <a:rPr lang="en-US" dirty="0" smtClean="0"/>
              <a:t> </a:t>
            </a:r>
            <a:r>
              <a:rPr lang="en-US" dirty="0" err="1" smtClean="0"/>
              <a:t>sollicitudin</a:t>
            </a:r>
            <a:r>
              <a:rPr lang="en-US" dirty="0" smtClean="0"/>
              <a:t> </a:t>
            </a:r>
            <a:r>
              <a:rPr lang="en-US" dirty="0" err="1" smtClean="0"/>
              <a:t>nulla</a:t>
            </a:r>
            <a:r>
              <a:rPr lang="en-US" dirty="0" smtClean="0"/>
              <a:t> </a:t>
            </a:r>
            <a:r>
              <a:rPr lang="en-US" dirty="0" err="1" smtClean="0"/>
              <a:t>lacinia</a:t>
            </a:r>
            <a:r>
              <a:rPr lang="en-US" dirty="0" smtClean="0"/>
              <a:t> ac. </a:t>
            </a:r>
            <a:r>
              <a:rPr lang="en-US" dirty="0" err="1" smtClean="0"/>
              <a:t>Pellentesque</a:t>
            </a:r>
            <a:r>
              <a:rPr lang="en-US" dirty="0" smtClean="0"/>
              <a:t> </a:t>
            </a:r>
            <a:r>
              <a:rPr lang="en-US" dirty="0" err="1" smtClean="0"/>
              <a:t>felis</a:t>
            </a:r>
            <a:r>
              <a:rPr lang="en-US" dirty="0" smtClean="0"/>
              <a:t> </a:t>
            </a:r>
            <a:r>
              <a:rPr lang="en-US" dirty="0" err="1" smtClean="0"/>
              <a:t>est</a:t>
            </a:r>
            <a:r>
              <a:rPr lang="en-US" dirty="0" smtClean="0"/>
              <a:t>, </a:t>
            </a:r>
            <a:r>
              <a:rPr lang="en-US" dirty="0" err="1" smtClean="0"/>
              <a:t>tincidunt</a:t>
            </a:r>
            <a:r>
              <a:rPr lang="en-US" dirty="0" smtClean="0"/>
              <a:t> et </a:t>
            </a:r>
            <a:r>
              <a:rPr lang="en-US" dirty="0" err="1" smtClean="0"/>
              <a:t>suscipit</a:t>
            </a:r>
            <a:r>
              <a:rPr lang="en-US" dirty="0" smtClean="0"/>
              <a:t> id, </a:t>
            </a:r>
            <a:r>
              <a:rPr lang="en-US" dirty="0" err="1" smtClean="0"/>
              <a:t>rutrum</a:t>
            </a:r>
            <a:r>
              <a:rPr lang="en-US" dirty="0" smtClean="0"/>
              <a:t> at </a:t>
            </a:r>
            <a:r>
              <a:rPr lang="en-US" dirty="0" err="1" smtClean="0"/>
              <a:t>odio</a:t>
            </a:r>
            <a:r>
              <a:rPr lang="en-US" dirty="0" smtClean="0"/>
              <a:t>. </a:t>
            </a:r>
            <a:r>
              <a:rPr lang="en-US" dirty="0" err="1" smtClean="0"/>
              <a:t>Sed</a:t>
            </a:r>
            <a:r>
              <a:rPr lang="en-US" dirty="0" smtClean="0"/>
              <a:t> </a:t>
            </a:r>
            <a:r>
              <a:rPr lang="en-US" dirty="0" err="1" smtClean="0"/>
              <a:t>fringilla</a:t>
            </a:r>
            <a:r>
              <a:rPr lang="en-US" dirty="0" smtClean="0"/>
              <a:t> </a:t>
            </a:r>
            <a:r>
              <a:rPr lang="en-US" dirty="0" err="1" smtClean="0"/>
              <a:t>porttitor</a:t>
            </a:r>
            <a:r>
              <a:rPr lang="en-US" dirty="0" smtClean="0"/>
              <a:t> </a:t>
            </a:r>
            <a:r>
              <a:rPr lang="en-US" dirty="0" err="1" smtClean="0"/>
              <a:t>ipsum</a:t>
            </a:r>
            <a:r>
              <a:rPr lang="en-US" dirty="0" smtClean="0"/>
              <a:t>. </a:t>
            </a:r>
          </a:p>
          <a:p>
            <a:pPr lvl="0"/>
            <a:endParaRPr lang="en-US" dirty="0" smtClean="0"/>
          </a:p>
          <a:p>
            <a:pPr lvl="0"/>
            <a:r>
              <a:rPr lang="en-US" dirty="0" err="1" smtClean="0"/>
              <a:t>Morbi</a:t>
            </a:r>
            <a:r>
              <a:rPr lang="en-US" dirty="0" smtClean="0"/>
              <a:t> </a:t>
            </a:r>
            <a:r>
              <a:rPr lang="en-US" dirty="0" err="1" smtClean="0"/>
              <a:t>cursus</a:t>
            </a:r>
            <a:r>
              <a:rPr lang="en-US" dirty="0" smtClean="0"/>
              <a:t> </a:t>
            </a:r>
            <a:r>
              <a:rPr lang="en-US" dirty="0" err="1" smtClean="0"/>
              <a:t>massa</a:t>
            </a:r>
            <a:r>
              <a:rPr lang="en-US" dirty="0" smtClean="0"/>
              <a:t> </a:t>
            </a:r>
            <a:r>
              <a:rPr lang="en-US" dirty="0" err="1" smtClean="0"/>
              <a:t>eget</a:t>
            </a:r>
            <a:r>
              <a:rPr lang="en-US" dirty="0" smtClean="0"/>
              <a:t> </a:t>
            </a:r>
            <a:r>
              <a:rPr lang="en-US" dirty="0" err="1" smtClean="0"/>
              <a:t>arcu</a:t>
            </a:r>
            <a:r>
              <a:rPr lang="en-US" dirty="0" smtClean="0"/>
              <a:t> </a:t>
            </a:r>
            <a:r>
              <a:rPr lang="en-US" dirty="0" err="1" smtClean="0"/>
              <a:t>hendrerit</a:t>
            </a:r>
            <a:r>
              <a:rPr lang="en-US" dirty="0" smtClean="0"/>
              <a:t> </a:t>
            </a:r>
            <a:r>
              <a:rPr lang="en-US" dirty="0" err="1" smtClean="0"/>
              <a:t>eleifend</a:t>
            </a:r>
            <a:r>
              <a:rPr lang="en-US" dirty="0" smtClean="0"/>
              <a:t>. </a:t>
            </a:r>
            <a:r>
              <a:rPr lang="en-US" dirty="0" err="1" smtClean="0"/>
              <a:t>Morbi</a:t>
            </a:r>
            <a:r>
              <a:rPr lang="en-US" dirty="0" smtClean="0"/>
              <a:t> sit </a:t>
            </a:r>
            <a:r>
              <a:rPr lang="en-US" dirty="0" err="1" smtClean="0"/>
              <a:t>amet</a:t>
            </a:r>
            <a:r>
              <a:rPr lang="en-US" dirty="0" smtClean="0"/>
              <a:t> </a:t>
            </a:r>
            <a:r>
              <a:rPr lang="en-US" dirty="0" err="1" smtClean="0"/>
              <a:t>accumsan</a:t>
            </a:r>
            <a:r>
              <a:rPr lang="en-US" dirty="0" smtClean="0"/>
              <a:t> dui, </a:t>
            </a:r>
            <a:r>
              <a:rPr lang="en-US" dirty="0" err="1" smtClean="0"/>
              <a:t>vel</a:t>
            </a:r>
            <a:r>
              <a:rPr lang="en-US" dirty="0" smtClean="0"/>
              <a:t> tempus </a:t>
            </a:r>
            <a:r>
              <a:rPr lang="en-US" dirty="0" err="1" smtClean="0"/>
              <a:t>urna</a:t>
            </a:r>
            <a:r>
              <a:rPr lang="en-US" dirty="0" smtClean="0"/>
              <a:t>. </a:t>
            </a:r>
            <a:r>
              <a:rPr lang="en-US" dirty="0" err="1" smtClean="0"/>
              <a:t>Cras</a:t>
            </a:r>
            <a:r>
              <a:rPr lang="en-US" dirty="0" smtClean="0"/>
              <a:t> in </a:t>
            </a:r>
            <a:r>
              <a:rPr lang="en-US" dirty="0" err="1" smtClean="0"/>
              <a:t>sapien</a:t>
            </a:r>
            <a:r>
              <a:rPr lang="en-US" dirty="0" smtClean="0"/>
              <a:t> at </a:t>
            </a:r>
            <a:r>
              <a:rPr lang="en-US" dirty="0" err="1" smtClean="0"/>
              <a:t>justo</a:t>
            </a:r>
            <a:r>
              <a:rPr lang="en-US" dirty="0" smtClean="0"/>
              <a:t> </a:t>
            </a:r>
            <a:r>
              <a:rPr lang="en-US" dirty="0" err="1" smtClean="0"/>
              <a:t>convallis</a:t>
            </a:r>
            <a:r>
              <a:rPr lang="en-US" dirty="0" smtClean="0"/>
              <a:t> </a:t>
            </a:r>
            <a:r>
              <a:rPr lang="en-US" dirty="0" err="1" smtClean="0"/>
              <a:t>lacinia</a:t>
            </a:r>
            <a:r>
              <a:rPr lang="en-US" dirty="0" smtClean="0"/>
              <a:t> et in </a:t>
            </a:r>
            <a:r>
              <a:rPr lang="en-US" dirty="0" err="1" smtClean="0"/>
              <a:t>felis</a:t>
            </a:r>
            <a:r>
              <a:rPr lang="en-US" dirty="0" smtClean="0"/>
              <a:t>. </a:t>
            </a:r>
            <a:r>
              <a:rPr lang="en-US" dirty="0" err="1" smtClean="0"/>
              <a:t>Vestibulum</a:t>
            </a:r>
            <a:r>
              <a:rPr lang="en-US" dirty="0" smtClean="0"/>
              <a:t> </a:t>
            </a:r>
            <a:r>
              <a:rPr lang="en-US" dirty="0" err="1" smtClean="0"/>
              <a:t>luctus</a:t>
            </a:r>
            <a:r>
              <a:rPr lang="en-US" dirty="0" smtClean="0"/>
              <a:t>, </a:t>
            </a:r>
            <a:r>
              <a:rPr lang="en-US" dirty="0" err="1" smtClean="0"/>
              <a:t>odio</a:t>
            </a:r>
            <a:r>
              <a:rPr lang="en-US" dirty="0" smtClean="0"/>
              <a:t> non </a:t>
            </a:r>
            <a:r>
              <a:rPr lang="en-US" dirty="0" err="1" smtClean="0"/>
              <a:t>accumsan</a:t>
            </a:r>
            <a:r>
              <a:rPr lang="en-US" dirty="0" smtClean="0"/>
              <a:t> </a:t>
            </a:r>
            <a:r>
              <a:rPr lang="en-US" dirty="0" err="1" smtClean="0"/>
              <a:t>eleifend</a:t>
            </a:r>
            <a:r>
              <a:rPr lang="en-US" dirty="0" smtClean="0"/>
              <a:t>, </a:t>
            </a:r>
            <a:r>
              <a:rPr lang="en-US" dirty="0" err="1" smtClean="0"/>
              <a:t>lectus</a:t>
            </a:r>
            <a:r>
              <a:rPr lang="en-US" dirty="0" smtClean="0"/>
              <a:t> </a:t>
            </a:r>
            <a:r>
              <a:rPr lang="en-US" dirty="0" err="1" smtClean="0"/>
              <a:t>metus</a:t>
            </a:r>
            <a:r>
              <a:rPr lang="en-US" dirty="0" smtClean="0"/>
              <a:t> </a:t>
            </a:r>
            <a:r>
              <a:rPr lang="en-US" dirty="0" err="1" smtClean="0"/>
              <a:t>rutrum</a:t>
            </a:r>
            <a:r>
              <a:rPr lang="en-US" dirty="0" smtClean="0"/>
              <a:t> </a:t>
            </a:r>
            <a:r>
              <a:rPr lang="en-US" dirty="0" err="1" smtClean="0"/>
              <a:t>orci</a:t>
            </a:r>
            <a:r>
              <a:rPr lang="en-US" dirty="0" smtClean="0"/>
              <a:t>, </a:t>
            </a:r>
            <a:r>
              <a:rPr lang="en-US" dirty="0" err="1" smtClean="0"/>
              <a:t>quis</a:t>
            </a:r>
            <a:r>
              <a:rPr lang="en-US" dirty="0" smtClean="0"/>
              <a:t> </a:t>
            </a:r>
            <a:r>
              <a:rPr lang="en-US" dirty="0" err="1" smtClean="0"/>
              <a:t>molestie</a:t>
            </a:r>
            <a:r>
              <a:rPr lang="en-US" dirty="0" smtClean="0"/>
              <a:t> </a:t>
            </a:r>
            <a:r>
              <a:rPr lang="en-US" dirty="0" err="1" smtClean="0"/>
              <a:t>enim</a:t>
            </a:r>
            <a:r>
              <a:rPr lang="en-US" dirty="0" smtClean="0"/>
              <a:t> </a:t>
            </a:r>
            <a:r>
              <a:rPr lang="en-US" dirty="0" err="1" smtClean="0"/>
              <a:t>augue</a:t>
            </a:r>
            <a:r>
              <a:rPr lang="en-US" dirty="0" smtClean="0"/>
              <a:t> in </a:t>
            </a:r>
            <a:r>
              <a:rPr lang="en-US" dirty="0" err="1" smtClean="0"/>
              <a:t>lorem</a:t>
            </a:r>
            <a:r>
              <a:rPr lang="en-US" dirty="0" smtClean="0"/>
              <a:t>. </a:t>
            </a:r>
            <a:r>
              <a:rPr lang="en-US" dirty="0" err="1" smtClean="0"/>
              <a:t>Vestibulum</a:t>
            </a:r>
            <a:r>
              <a:rPr lang="en-US" dirty="0" smtClean="0"/>
              <a:t> </a:t>
            </a:r>
            <a:r>
              <a:rPr lang="en-US" dirty="0" err="1" smtClean="0"/>
              <a:t>volutpat</a:t>
            </a:r>
            <a:r>
              <a:rPr lang="en-US" dirty="0" smtClean="0"/>
              <a:t> </a:t>
            </a:r>
            <a:r>
              <a:rPr lang="en-US" dirty="0" err="1" smtClean="0"/>
              <a:t>sagittis</a:t>
            </a:r>
            <a:r>
              <a:rPr lang="en-US" dirty="0" smtClean="0"/>
              <a:t> quam </a:t>
            </a:r>
            <a:r>
              <a:rPr lang="en-US" dirty="0" err="1" smtClean="0"/>
              <a:t>varius</a:t>
            </a:r>
            <a:r>
              <a:rPr lang="en-US" dirty="0" smtClean="0"/>
              <a:t> </a:t>
            </a:r>
            <a:r>
              <a:rPr lang="en-US" dirty="0" err="1" smtClean="0"/>
              <a:t>facilisis</a:t>
            </a:r>
            <a:r>
              <a:rPr lang="en-US" dirty="0" smtClean="0"/>
              <a:t>.</a:t>
            </a:r>
          </a:p>
          <a:p>
            <a:pPr lvl="0"/>
            <a:r>
              <a:rPr lang="en-US" dirty="0" err="1" smtClean="0"/>
              <a:t>Donec</a:t>
            </a:r>
            <a:r>
              <a:rPr lang="en-US" dirty="0" smtClean="0"/>
              <a:t> ligula </a:t>
            </a:r>
            <a:r>
              <a:rPr lang="en-US" dirty="0" err="1" smtClean="0"/>
              <a:t>diam</a:t>
            </a:r>
            <a:r>
              <a:rPr lang="en-US" dirty="0" smtClean="0"/>
              <a:t>, </a:t>
            </a:r>
            <a:r>
              <a:rPr lang="en-US" dirty="0" err="1" smtClean="0"/>
              <a:t>tincidunt</a:t>
            </a:r>
            <a:r>
              <a:rPr lang="en-US" dirty="0" smtClean="0"/>
              <a:t> id </a:t>
            </a:r>
            <a:r>
              <a:rPr lang="en-US" dirty="0" err="1" smtClean="0"/>
              <a:t>nisl</a:t>
            </a:r>
            <a:r>
              <a:rPr lang="en-US" dirty="0" smtClean="0"/>
              <a:t> </a:t>
            </a:r>
            <a:r>
              <a:rPr lang="en-US" dirty="0" err="1" smtClean="0"/>
              <a:t>vel</a:t>
            </a:r>
            <a:r>
              <a:rPr lang="en-US" dirty="0" smtClean="0"/>
              <a:t>, </a:t>
            </a:r>
            <a:r>
              <a:rPr lang="en-US" dirty="0" err="1" smtClean="0"/>
              <a:t>accumsan</a:t>
            </a:r>
            <a:r>
              <a:rPr lang="en-US" dirty="0" smtClean="0"/>
              <a:t> </a:t>
            </a:r>
            <a:r>
              <a:rPr lang="en-US" dirty="0" err="1" smtClean="0"/>
              <a:t>placerat</a:t>
            </a:r>
            <a:r>
              <a:rPr lang="en-US" dirty="0" smtClean="0"/>
              <a:t> </a:t>
            </a:r>
            <a:r>
              <a:rPr lang="en-US" dirty="0" err="1" smtClean="0"/>
              <a:t>velit</a:t>
            </a:r>
            <a:r>
              <a:rPr lang="en-US" dirty="0" smtClean="0"/>
              <a:t>. </a:t>
            </a:r>
            <a:r>
              <a:rPr lang="en-US" dirty="0" err="1" smtClean="0"/>
              <a:t>Nullam</a:t>
            </a:r>
            <a:r>
              <a:rPr lang="en-US" dirty="0" smtClean="0"/>
              <a:t> </a:t>
            </a:r>
            <a:r>
              <a:rPr lang="en-US" dirty="0" err="1" smtClean="0"/>
              <a:t>sagittis</a:t>
            </a:r>
            <a:r>
              <a:rPr lang="en-US" dirty="0" smtClean="0"/>
              <a:t> </a:t>
            </a:r>
            <a:r>
              <a:rPr lang="en-US" dirty="0" err="1" smtClean="0"/>
              <a:t>feugiat</a:t>
            </a:r>
            <a:r>
              <a:rPr lang="en-US" dirty="0" smtClean="0"/>
              <a:t> </a:t>
            </a:r>
            <a:r>
              <a:rPr lang="en-US" dirty="0" err="1" smtClean="0"/>
              <a:t>erat</a:t>
            </a:r>
            <a:r>
              <a:rPr lang="en-US" dirty="0" smtClean="0"/>
              <a:t>, </a:t>
            </a:r>
            <a:r>
              <a:rPr lang="en-US" dirty="0" err="1" smtClean="0"/>
              <a:t>vel</a:t>
            </a:r>
            <a:r>
              <a:rPr lang="en-US" dirty="0" smtClean="0"/>
              <a:t> </a:t>
            </a:r>
            <a:r>
              <a:rPr lang="en-US" dirty="0" err="1" smtClean="0"/>
              <a:t>vestibulum</a:t>
            </a:r>
            <a:r>
              <a:rPr lang="en-US" dirty="0" smtClean="0"/>
              <a:t> </a:t>
            </a:r>
            <a:r>
              <a:rPr lang="en-US" dirty="0" err="1" smtClean="0"/>
              <a:t>lorem</a:t>
            </a:r>
            <a:r>
              <a:rPr lang="en-US" dirty="0" smtClean="0"/>
              <a:t> </a:t>
            </a:r>
            <a:r>
              <a:rPr lang="en-US" dirty="0" err="1" smtClean="0"/>
              <a:t>facilisis</a:t>
            </a:r>
            <a:r>
              <a:rPr lang="en-US" dirty="0" smtClean="0"/>
              <a:t> vitae. </a:t>
            </a:r>
            <a:r>
              <a:rPr lang="en-US" dirty="0" err="1" smtClean="0"/>
              <a:t>Duis</a:t>
            </a:r>
            <a:r>
              <a:rPr lang="en-US" dirty="0" smtClean="0"/>
              <a:t> </a:t>
            </a:r>
            <a:r>
              <a:rPr lang="en-US" dirty="0" err="1" smtClean="0"/>
              <a:t>molestie</a:t>
            </a:r>
            <a:r>
              <a:rPr lang="en-US" dirty="0" smtClean="0"/>
              <a:t> </a:t>
            </a:r>
            <a:r>
              <a:rPr lang="en-US" dirty="0" err="1" smtClean="0"/>
              <a:t>urna</a:t>
            </a:r>
            <a:r>
              <a:rPr lang="en-US" dirty="0" smtClean="0"/>
              <a:t> </a:t>
            </a:r>
            <a:r>
              <a:rPr lang="en-US" dirty="0" err="1" smtClean="0"/>
              <a:t>enim</a:t>
            </a:r>
            <a:r>
              <a:rPr lang="en-US" dirty="0" smtClean="0"/>
              <a:t>, </a:t>
            </a:r>
            <a:r>
              <a:rPr lang="en-US" dirty="0" err="1" smtClean="0"/>
              <a:t>vel</a:t>
            </a:r>
            <a:r>
              <a:rPr lang="en-US" dirty="0" smtClean="0"/>
              <a:t> </a:t>
            </a:r>
            <a:r>
              <a:rPr lang="en-US" dirty="0" err="1" smtClean="0"/>
              <a:t>scelerisque</a:t>
            </a:r>
            <a:r>
              <a:rPr lang="en-US" dirty="0" smtClean="0"/>
              <a:t> </a:t>
            </a:r>
            <a:r>
              <a:rPr lang="en-US" dirty="0" err="1" smtClean="0"/>
              <a:t>arcu</a:t>
            </a:r>
            <a:r>
              <a:rPr lang="en-US" dirty="0" smtClean="0"/>
              <a:t> </a:t>
            </a:r>
            <a:r>
              <a:rPr lang="en-US" dirty="0" err="1" smtClean="0"/>
              <a:t>feugiat</a:t>
            </a:r>
            <a:r>
              <a:rPr lang="en-US" dirty="0" smtClean="0"/>
              <a:t> </a:t>
            </a:r>
            <a:r>
              <a:rPr lang="en-US" dirty="0" err="1" smtClean="0"/>
              <a:t>eget</a:t>
            </a:r>
            <a:r>
              <a:rPr lang="en-US" dirty="0" smtClean="0"/>
              <a:t>. </a:t>
            </a:r>
            <a:r>
              <a:rPr lang="en-US" dirty="0" err="1" smtClean="0"/>
              <a:t>Curabitur</a:t>
            </a:r>
            <a:r>
              <a:rPr lang="en-US" dirty="0" smtClean="0"/>
              <a:t> </a:t>
            </a:r>
            <a:r>
              <a:rPr lang="en-US" dirty="0" err="1" smtClean="0"/>
              <a:t>lobortis</a:t>
            </a:r>
            <a:r>
              <a:rPr lang="en-US" dirty="0" smtClean="0"/>
              <a:t>, </a:t>
            </a:r>
            <a:r>
              <a:rPr lang="en-US" dirty="0" err="1" smtClean="0"/>
              <a:t>nulla</a:t>
            </a:r>
            <a:r>
              <a:rPr lang="en-US" dirty="0" smtClean="0"/>
              <a:t> </a:t>
            </a:r>
            <a:r>
              <a:rPr lang="en-US" dirty="0" err="1" smtClean="0"/>
              <a:t>vel</a:t>
            </a:r>
            <a:r>
              <a:rPr lang="en-US" dirty="0" smtClean="0"/>
              <a:t> </a:t>
            </a:r>
            <a:r>
              <a:rPr lang="en-US" dirty="0" err="1" smtClean="0"/>
              <a:t>dignissim</a:t>
            </a:r>
            <a:r>
              <a:rPr lang="en-US" dirty="0" smtClean="0"/>
              <a:t> </a:t>
            </a:r>
            <a:r>
              <a:rPr lang="en-US" dirty="0" err="1" smtClean="0"/>
              <a:t>consequat</a:t>
            </a:r>
            <a:r>
              <a:rPr lang="en-US" dirty="0" smtClean="0"/>
              <a:t>, </a:t>
            </a:r>
            <a:r>
              <a:rPr lang="en-US" dirty="0" err="1" smtClean="0"/>
              <a:t>odio</a:t>
            </a:r>
            <a:r>
              <a:rPr lang="en-US" dirty="0" smtClean="0"/>
              <a:t> </a:t>
            </a:r>
            <a:r>
              <a:rPr lang="en-US" dirty="0" err="1" smtClean="0"/>
              <a:t>libero</a:t>
            </a:r>
            <a:r>
              <a:rPr lang="en-US" dirty="0" smtClean="0"/>
              <a:t> </a:t>
            </a:r>
            <a:r>
              <a:rPr lang="en-US" dirty="0" err="1" smtClean="0"/>
              <a:t>pellentesque</a:t>
            </a:r>
            <a:r>
              <a:rPr lang="en-US" dirty="0" smtClean="0"/>
              <a:t> </a:t>
            </a:r>
            <a:r>
              <a:rPr lang="en-US" dirty="0" err="1" smtClean="0"/>
              <a:t>nunc</a:t>
            </a:r>
            <a:r>
              <a:rPr lang="en-US" dirty="0" smtClean="0"/>
              <a:t>, sit </a:t>
            </a:r>
            <a:r>
              <a:rPr lang="en-US" dirty="0" err="1" smtClean="0"/>
              <a:t>amet</a:t>
            </a:r>
            <a:r>
              <a:rPr lang="en-US" dirty="0" smtClean="0"/>
              <a:t> </a:t>
            </a:r>
            <a:r>
              <a:rPr lang="en-US" dirty="0" err="1" smtClean="0"/>
              <a:t>feugiat</a:t>
            </a:r>
            <a:r>
              <a:rPr lang="en-US" dirty="0" smtClean="0"/>
              <a:t> </a:t>
            </a:r>
            <a:r>
              <a:rPr lang="en-US" dirty="0" err="1" smtClean="0"/>
              <a:t>justo</a:t>
            </a:r>
            <a:r>
              <a:rPr lang="en-US" dirty="0" smtClean="0"/>
              <a:t> </a:t>
            </a:r>
            <a:r>
              <a:rPr lang="en-US" dirty="0" err="1" smtClean="0"/>
              <a:t>metus</a:t>
            </a:r>
            <a:r>
              <a:rPr lang="en-US" dirty="0" smtClean="0"/>
              <a:t> </a:t>
            </a:r>
            <a:r>
              <a:rPr lang="en-US" dirty="0" err="1" smtClean="0"/>
              <a:t>nec</a:t>
            </a:r>
            <a:r>
              <a:rPr lang="en-US" dirty="0" smtClean="0"/>
              <a:t> </a:t>
            </a:r>
            <a:r>
              <a:rPr lang="en-US" dirty="0" err="1" smtClean="0"/>
              <a:t>neque</a:t>
            </a:r>
            <a:r>
              <a:rPr lang="en-US" dirty="0" smtClean="0"/>
              <a:t>. </a:t>
            </a:r>
            <a:r>
              <a:rPr lang="en-US" dirty="0" err="1" smtClean="0"/>
              <a:t>Donec</a:t>
            </a:r>
            <a:r>
              <a:rPr lang="en-US" dirty="0" smtClean="0"/>
              <a:t> non ante ac </a:t>
            </a:r>
            <a:r>
              <a:rPr lang="en-US" dirty="0" err="1" smtClean="0"/>
              <a:t>orci</a:t>
            </a:r>
            <a:r>
              <a:rPr lang="en-US" dirty="0" smtClean="0"/>
              <a:t> </a:t>
            </a:r>
            <a:r>
              <a:rPr lang="en-US" dirty="0" err="1" smtClean="0"/>
              <a:t>elementum</a:t>
            </a:r>
            <a:r>
              <a:rPr lang="en-US" dirty="0" smtClean="0"/>
              <a:t> </a:t>
            </a:r>
            <a:r>
              <a:rPr lang="en-US" dirty="0" err="1" smtClean="0"/>
              <a:t>iaculis</a:t>
            </a:r>
            <a:r>
              <a:rPr lang="en-US" dirty="0" smtClean="0"/>
              <a:t> </a:t>
            </a:r>
            <a:r>
              <a:rPr lang="en-US" dirty="0" err="1" smtClean="0"/>
              <a:t>consequat</a:t>
            </a:r>
            <a:r>
              <a:rPr lang="en-US" dirty="0" smtClean="0"/>
              <a:t> in </a:t>
            </a:r>
            <a:r>
              <a:rPr lang="en-US" dirty="0" err="1" smtClean="0"/>
              <a:t>metus</a:t>
            </a:r>
            <a:r>
              <a:rPr lang="en-US" dirty="0" smtClean="0"/>
              <a:t>. </a:t>
            </a:r>
            <a:r>
              <a:rPr lang="en-US" dirty="0" err="1" smtClean="0"/>
              <a:t>Interdum</a:t>
            </a:r>
            <a:r>
              <a:rPr lang="en-US" dirty="0" smtClean="0"/>
              <a:t> et </a:t>
            </a:r>
            <a:r>
              <a:rPr lang="en-US" dirty="0" err="1" smtClean="0"/>
              <a:t>malesuada</a:t>
            </a:r>
            <a:r>
              <a:rPr lang="en-US" dirty="0" smtClean="0"/>
              <a:t> fames ac ante </a:t>
            </a:r>
            <a:r>
              <a:rPr lang="en-US" dirty="0" err="1" smtClean="0"/>
              <a:t>ipsum</a:t>
            </a:r>
            <a:r>
              <a:rPr lang="en-US" dirty="0" smtClean="0"/>
              <a:t> </a:t>
            </a:r>
            <a:r>
              <a:rPr lang="en-US" dirty="0" err="1" smtClean="0"/>
              <a:t>primis</a:t>
            </a:r>
            <a:r>
              <a:rPr lang="en-US" dirty="0" smtClean="0"/>
              <a:t> in </a:t>
            </a:r>
            <a:r>
              <a:rPr lang="en-US" dirty="0" err="1" smtClean="0"/>
              <a:t>faucibus</a:t>
            </a:r>
            <a:r>
              <a:rPr lang="en-US" dirty="0" smtClean="0"/>
              <a:t>. </a:t>
            </a:r>
            <a:r>
              <a:rPr lang="en-US" dirty="0" err="1" smtClean="0"/>
              <a:t>Mauris</a:t>
            </a:r>
            <a:r>
              <a:rPr lang="en-US" dirty="0" smtClean="0"/>
              <a:t> </a:t>
            </a:r>
            <a:r>
              <a:rPr lang="en-US" dirty="0" err="1" smtClean="0"/>
              <a:t>volutpat</a:t>
            </a:r>
            <a:r>
              <a:rPr lang="en-US" dirty="0" smtClean="0"/>
              <a:t> </a:t>
            </a:r>
            <a:r>
              <a:rPr lang="en-US" dirty="0" err="1" smtClean="0"/>
              <a:t>aliquet</a:t>
            </a:r>
            <a:r>
              <a:rPr lang="en-US" dirty="0" smtClean="0"/>
              <a:t> </a:t>
            </a:r>
            <a:r>
              <a:rPr lang="en-US" dirty="0" err="1" smtClean="0"/>
              <a:t>imperdiet</a:t>
            </a:r>
            <a:r>
              <a:rPr lang="en-US" dirty="0" smtClean="0"/>
              <a:t>. </a:t>
            </a:r>
            <a:r>
              <a:rPr lang="en-US" dirty="0" err="1" smtClean="0"/>
              <a:t>Suspendisse</a:t>
            </a:r>
            <a:r>
              <a:rPr lang="en-US" dirty="0" smtClean="0"/>
              <a:t> </a:t>
            </a:r>
            <a:r>
              <a:rPr lang="en-US" dirty="0" err="1" smtClean="0"/>
              <a:t>ultrices</a:t>
            </a:r>
            <a:r>
              <a:rPr lang="en-US" dirty="0" smtClean="0"/>
              <a:t> lacus id </a:t>
            </a:r>
            <a:r>
              <a:rPr lang="en-US" dirty="0" err="1" smtClean="0"/>
              <a:t>est</a:t>
            </a:r>
            <a:r>
              <a:rPr lang="en-US" dirty="0" smtClean="0"/>
              <a:t> </a:t>
            </a:r>
            <a:r>
              <a:rPr lang="en-US" dirty="0" err="1" smtClean="0"/>
              <a:t>viverra</a:t>
            </a:r>
            <a:r>
              <a:rPr lang="en-US" dirty="0" smtClean="0"/>
              <a:t>, at </a:t>
            </a:r>
            <a:r>
              <a:rPr lang="en-US" dirty="0" err="1" smtClean="0"/>
              <a:t>porttitor</a:t>
            </a:r>
            <a:r>
              <a:rPr lang="en-US" dirty="0" smtClean="0"/>
              <a:t> </a:t>
            </a:r>
            <a:r>
              <a:rPr lang="en-US" dirty="0" err="1" smtClean="0"/>
              <a:t>metus</a:t>
            </a:r>
            <a:r>
              <a:rPr lang="en-US" dirty="0" smtClean="0"/>
              <a:t> </a:t>
            </a:r>
            <a:r>
              <a:rPr lang="en-US" dirty="0" err="1" smtClean="0"/>
              <a:t>facilisis</a:t>
            </a:r>
            <a:r>
              <a:rPr lang="en-US" dirty="0" smtClean="0"/>
              <a:t>. </a:t>
            </a:r>
            <a:r>
              <a:rPr lang="en-US" dirty="0" err="1" smtClean="0"/>
              <a:t>Nullam</a:t>
            </a:r>
            <a:r>
              <a:rPr lang="en-US" dirty="0" smtClean="0"/>
              <a:t> dolor </a:t>
            </a:r>
            <a:r>
              <a:rPr lang="en-US" dirty="0" err="1" smtClean="0"/>
              <a:t>sapien</a:t>
            </a:r>
            <a:r>
              <a:rPr lang="en-US" dirty="0" smtClean="0"/>
              <a:t>, </a:t>
            </a:r>
            <a:r>
              <a:rPr lang="en-US" dirty="0" err="1" smtClean="0"/>
              <a:t>hendrerit</a:t>
            </a:r>
            <a:r>
              <a:rPr lang="en-US" dirty="0" smtClean="0"/>
              <a:t> sit </a:t>
            </a:r>
            <a:r>
              <a:rPr lang="en-US" dirty="0" err="1" smtClean="0"/>
              <a:t>amet</a:t>
            </a:r>
            <a:r>
              <a:rPr lang="en-US" dirty="0" smtClean="0"/>
              <a:t> </a:t>
            </a:r>
            <a:r>
              <a:rPr lang="en-US" dirty="0" err="1" smtClean="0"/>
              <a:t>tellus</a:t>
            </a:r>
            <a:r>
              <a:rPr lang="en-US" dirty="0" smtClean="0"/>
              <a:t> </a:t>
            </a:r>
            <a:r>
              <a:rPr lang="en-US" dirty="0" err="1" smtClean="0"/>
              <a:t>tristique</a:t>
            </a:r>
            <a:r>
              <a:rPr lang="en-US" dirty="0" smtClean="0"/>
              <a:t>, </a:t>
            </a:r>
            <a:r>
              <a:rPr lang="en-US" dirty="0" err="1" smtClean="0"/>
              <a:t>tempor</a:t>
            </a:r>
            <a:r>
              <a:rPr lang="en-US" dirty="0" smtClean="0"/>
              <a:t> </a:t>
            </a:r>
            <a:r>
              <a:rPr lang="en-US" dirty="0" err="1" smtClean="0"/>
              <a:t>iaculis</a:t>
            </a:r>
            <a:r>
              <a:rPr lang="en-US" dirty="0" smtClean="0"/>
              <a:t> </a:t>
            </a:r>
            <a:r>
              <a:rPr lang="en-US" dirty="0" err="1" smtClean="0"/>
              <a:t>urna</a:t>
            </a:r>
            <a:r>
              <a:rPr lang="en-US" dirty="0" smtClean="0"/>
              <a:t>. </a:t>
            </a:r>
            <a:r>
              <a:rPr lang="en-US" dirty="0" err="1" smtClean="0"/>
              <a:t>Nulla</a:t>
            </a:r>
            <a:r>
              <a:rPr lang="en-US" dirty="0" smtClean="0"/>
              <a:t> a </a:t>
            </a:r>
            <a:r>
              <a:rPr lang="en-US" dirty="0" err="1" smtClean="0"/>
              <a:t>aliquam</a:t>
            </a:r>
            <a:r>
              <a:rPr lang="en-US" dirty="0" smtClean="0"/>
              <a:t> magna. </a:t>
            </a:r>
            <a:r>
              <a:rPr lang="en-US" dirty="0" err="1" smtClean="0"/>
              <a:t>Donec</a:t>
            </a:r>
            <a:r>
              <a:rPr lang="en-US" dirty="0" smtClean="0"/>
              <a:t> </a:t>
            </a:r>
            <a:r>
              <a:rPr lang="en-US" dirty="0" err="1" smtClean="0"/>
              <a:t>eget</a:t>
            </a:r>
            <a:r>
              <a:rPr lang="en-US" dirty="0" smtClean="0"/>
              <a:t> </a:t>
            </a:r>
            <a:r>
              <a:rPr lang="en-US" dirty="0" err="1" smtClean="0"/>
              <a:t>felis</a:t>
            </a:r>
            <a:r>
              <a:rPr lang="en-US" dirty="0" smtClean="0"/>
              <a:t> in </a:t>
            </a:r>
            <a:r>
              <a:rPr lang="en-US" dirty="0" err="1" smtClean="0"/>
              <a:t>felis</a:t>
            </a:r>
            <a:r>
              <a:rPr lang="en-US" dirty="0" smtClean="0"/>
              <a:t> </a:t>
            </a:r>
            <a:r>
              <a:rPr lang="en-US" dirty="0" err="1" smtClean="0"/>
              <a:t>lacinia</a:t>
            </a:r>
            <a:r>
              <a:rPr lang="en-US" dirty="0" smtClean="0"/>
              <a:t> </a:t>
            </a:r>
            <a:r>
              <a:rPr lang="en-US" dirty="0" err="1" smtClean="0"/>
              <a:t>porttitor</a:t>
            </a:r>
            <a:r>
              <a:rPr lang="en-US" dirty="0" smtClean="0"/>
              <a:t>. </a:t>
            </a:r>
            <a:r>
              <a:rPr lang="en-US" dirty="0" err="1" smtClean="0"/>
              <a:t>Proin</a:t>
            </a:r>
            <a:r>
              <a:rPr lang="en-US" dirty="0" smtClean="0"/>
              <a:t> </a:t>
            </a:r>
            <a:r>
              <a:rPr lang="en-US" dirty="0" err="1" smtClean="0"/>
              <a:t>sollicitudin</a:t>
            </a:r>
            <a:r>
              <a:rPr lang="en-US" dirty="0" smtClean="0"/>
              <a:t> ante id </a:t>
            </a:r>
            <a:r>
              <a:rPr lang="en-US" dirty="0" err="1" smtClean="0"/>
              <a:t>nisl</a:t>
            </a:r>
            <a:r>
              <a:rPr lang="en-US" dirty="0" smtClean="0"/>
              <a:t> </a:t>
            </a:r>
            <a:r>
              <a:rPr lang="en-US" dirty="0" err="1" smtClean="0"/>
              <a:t>imperdiet</a:t>
            </a:r>
            <a:r>
              <a:rPr lang="en-US" dirty="0" smtClean="0"/>
              <a:t> </a:t>
            </a:r>
            <a:r>
              <a:rPr lang="en-US" dirty="0" err="1" smtClean="0"/>
              <a:t>euismod</a:t>
            </a:r>
            <a:r>
              <a:rPr lang="en-US" dirty="0" smtClean="0"/>
              <a:t>. </a:t>
            </a:r>
            <a:r>
              <a:rPr lang="en-US" dirty="0" err="1" smtClean="0"/>
              <a:t>Aenean</a:t>
            </a:r>
            <a:r>
              <a:rPr lang="en-US" dirty="0" smtClean="0"/>
              <a:t> </a:t>
            </a:r>
            <a:r>
              <a:rPr lang="en-US" dirty="0" err="1" smtClean="0"/>
              <a:t>vestibulum</a:t>
            </a:r>
            <a:r>
              <a:rPr lang="en-US" dirty="0" smtClean="0"/>
              <a:t> non </a:t>
            </a:r>
            <a:r>
              <a:rPr lang="en-US" dirty="0" err="1" smtClean="0"/>
              <a:t>metus</a:t>
            </a:r>
            <a:r>
              <a:rPr lang="en-US" dirty="0" smtClean="0"/>
              <a:t> vitae </a:t>
            </a:r>
            <a:r>
              <a:rPr lang="en-US" dirty="0" err="1" smtClean="0"/>
              <a:t>rutrum</a:t>
            </a:r>
            <a:r>
              <a:rPr lang="en-US" dirty="0" smtClean="0"/>
              <a:t>. </a:t>
            </a:r>
            <a:r>
              <a:rPr lang="en-US" dirty="0" err="1" smtClean="0"/>
              <a:t>Cras</a:t>
            </a:r>
            <a:r>
              <a:rPr lang="en-US" dirty="0" smtClean="0"/>
              <a:t> </a:t>
            </a:r>
            <a:r>
              <a:rPr lang="en-US" dirty="0" err="1" smtClean="0"/>
              <a:t>varius</a:t>
            </a:r>
            <a:r>
              <a:rPr lang="en-US" dirty="0" smtClean="0"/>
              <a:t> </a:t>
            </a:r>
            <a:r>
              <a:rPr lang="en-US" dirty="0" err="1" smtClean="0"/>
              <a:t>condimentum</a:t>
            </a:r>
            <a:r>
              <a:rPr lang="en-US" dirty="0" smtClean="0"/>
              <a:t> </a:t>
            </a:r>
            <a:r>
              <a:rPr lang="en-US" dirty="0" err="1" smtClean="0"/>
              <a:t>diam</a:t>
            </a:r>
            <a:r>
              <a:rPr lang="en-US" dirty="0" smtClean="0"/>
              <a:t>, </a:t>
            </a:r>
            <a:r>
              <a:rPr lang="en-US" dirty="0" err="1" smtClean="0"/>
              <a:t>quis</a:t>
            </a:r>
            <a:r>
              <a:rPr lang="en-US" dirty="0" smtClean="0"/>
              <a:t> </a:t>
            </a:r>
            <a:r>
              <a:rPr lang="en-US" dirty="0" err="1" smtClean="0"/>
              <a:t>euismod</a:t>
            </a:r>
            <a:r>
              <a:rPr lang="en-US" dirty="0" smtClean="0"/>
              <a:t> </a:t>
            </a:r>
            <a:r>
              <a:rPr lang="en-US" dirty="0" err="1" smtClean="0"/>
              <a:t>erat</a:t>
            </a:r>
            <a:r>
              <a:rPr lang="en-US" dirty="0" smtClean="0"/>
              <a:t> </a:t>
            </a:r>
            <a:r>
              <a:rPr lang="en-US" dirty="0" err="1" smtClean="0"/>
              <a:t>pharetra</a:t>
            </a:r>
            <a:r>
              <a:rPr lang="en-US" dirty="0" smtClean="0"/>
              <a:t> non. </a:t>
            </a:r>
            <a:r>
              <a:rPr lang="en-US" dirty="0" err="1" smtClean="0"/>
              <a:t>Sed</a:t>
            </a:r>
            <a:r>
              <a:rPr lang="en-US" dirty="0" smtClean="0"/>
              <a:t> </a:t>
            </a:r>
            <a:r>
              <a:rPr lang="en-US" dirty="0" err="1" smtClean="0"/>
              <a:t>eget</a:t>
            </a:r>
            <a:r>
              <a:rPr lang="en-US" dirty="0" smtClean="0"/>
              <a:t> </a:t>
            </a:r>
            <a:r>
              <a:rPr lang="en-US" dirty="0" err="1" smtClean="0"/>
              <a:t>blandit</a:t>
            </a:r>
            <a:r>
              <a:rPr lang="en-US" dirty="0" smtClean="0"/>
              <a:t> sem.</a:t>
            </a:r>
          </a:p>
        </p:txBody>
      </p:sp>
      <p:grpSp>
        <p:nvGrpSpPr>
          <p:cNvPr id="5" name="Group 4"/>
          <p:cNvGrpSpPr/>
          <p:nvPr userDrawn="1"/>
        </p:nvGrpSpPr>
        <p:grpSpPr>
          <a:xfrm>
            <a:off x="101309" y="385540"/>
            <a:ext cx="383999" cy="342172"/>
            <a:chOff x="5270500" y="1460500"/>
            <a:chExt cx="1701800" cy="2705100"/>
          </a:xfrm>
        </p:grpSpPr>
        <p:sp>
          <p:nvSpPr>
            <p:cNvPr id="7" name="Rounded Rectangle 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9"/>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0"/>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469719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400"/>
                                        <p:tgtEl>
                                          <p:spTgt spid="6">
                                            <p:txEl>
                                              <p:pRg st="0" end="0"/>
                                            </p:txEl>
                                          </p:spTgt>
                                        </p:tgtEl>
                                      </p:cBhvr>
                                    </p:animEffect>
                                    <p:anim calcmode="lin" valueType="num">
                                      <p:cBhvr>
                                        <p:cTn id="11"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6">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500"/>
                                        <p:tgtEl>
                                          <p:spTgt spid="8">
                                            <p:txEl>
                                              <p:pRg st="0" end="0"/>
                                            </p:txEl>
                                          </p:spTgt>
                                        </p:tgtEl>
                                      </p:cBhvr>
                                    </p:animEffect>
                                    <p:anim calcmode="lin" valueType="num">
                                      <p:cBhvr>
                                        <p:cTn id="16"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8">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9">
                                            <p:txEl>
                                              <p:pRg st="0" end="0"/>
                                            </p:txEl>
                                          </p:spTgt>
                                        </p:tgtEl>
                                        <p:attrNameLst>
                                          <p:attrName>style.visibility</p:attrName>
                                        </p:attrNameLst>
                                      </p:cBhvr>
                                      <p:to>
                                        <p:strVal val="visible"/>
                                      </p:to>
                                    </p:set>
                                    <p:animEffect transition="in" filter="fade">
                                      <p:cBhvr>
                                        <p:cTn id="20" dur="500"/>
                                        <p:tgtEl>
                                          <p:spTgt spid="9">
                                            <p:txEl>
                                              <p:pRg st="0" end="0"/>
                                            </p:txEl>
                                          </p:spTgt>
                                        </p:tgtEl>
                                      </p:cBhvr>
                                    </p:animEffect>
                                  </p:childTnLst>
                                </p:cTn>
                              </p:par>
                              <p:par>
                                <p:cTn id="21" presetID="10" presetClass="entr" presetSubtype="0" fill="hold" grpId="0" nodeType="withEffect">
                                  <p:stCondLst>
                                    <p:cond delay="80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500"/>
                                        <p:tgtEl>
                                          <p:spTgt spid="9">
                                            <p:txEl>
                                              <p:pRg st="2" end="2"/>
                                            </p:txEl>
                                          </p:spTgt>
                                        </p:tgtEl>
                                      </p:cBhvr>
                                    </p:animEffect>
                                  </p:childTnLst>
                                </p:cTn>
                              </p:par>
                              <p:par>
                                <p:cTn id="24" presetID="10" presetClass="entr" presetSubtype="0" fill="hold" grpId="0" nodeType="withEffect">
                                  <p:stCondLst>
                                    <p:cond delay="800"/>
                                  </p:stCondLst>
                                  <p:childTnLst>
                                    <p:set>
                                      <p:cBhvr>
                                        <p:cTn id="25" dur="1" fill="hold">
                                          <p:stCondLst>
                                            <p:cond delay="0"/>
                                          </p:stCondLst>
                                        </p:cTn>
                                        <p:tgtEl>
                                          <p:spTgt spid="9">
                                            <p:txEl>
                                              <p:pRg st="4" end="4"/>
                                            </p:txEl>
                                          </p:spTgt>
                                        </p:tgtEl>
                                        <p:attrNameLst>
                                          <p:attrName>style.visibility</p:attrName>
                                        </p:attrNameLst>
                                      </p:cBhvr>
                                      <p:to>
                                        <p:strVal val="visible"/>
                                      </p:to>
                                    </p:set>
                                    <p:animEffect transition="in" filter="fade">
                                      <p:cBhvr>
                                        <p:cTn id="26" dur="500"/>
                                        <p:tgtEl>
                                          <p:spTgt spid="9">
                                            <p:txEl>
                                              <p:pRg st="4" end="4"/>
                                            </p:txEl>
                                          </p:spTgt>
                                        </p:tgtEl>
                                      </p:cBhvr>
                                    </p:animEffect>
                                  </p:childTnLst>
                                </p:cTn>
                              </p:par>
                              <p:par>
                                <p:cTn id="27" presetID="10" presetClass="entr" presetSubtype="0" fill="hold" grpId="0" nodeType="withEffect">
                                  <p:stCondLst>
                                    <p:cond delay="800"/>
                                  </p:stCondLst>
                                  <p:childTnLst>
                                    <p:set>
                                      <p:cBhvr>
                                        <p:cTn id="28" dur="1" fill="hold">
                                          <p:stCondLst>
                                            <p:cond delay="0"/>
                                          </p:stCondLst>
                                        </p:cTn>
                                        <p:tgtEl>
                                          <p:spTgt spid="9">
                                            <p:txEl>
                                              <p:pRg st="6" end="6"/>
                                            </p:txEl>
                                          </p:spTgt>
                                        </p:tgtEl>
                                        <p:attrNameLst>
                                          <p:attrName>style.visibility</p:attrName>
                                        </p:attrNameLst>
                                      </p:cBhvr>
                                      <p:to>
                                        <p:strVal val="visible"/>
                                      </p:to>
                                    </p:set>
                                    <p:animEffect transition="in" filter="fade">
                                      <p:cBhvr>
                                        <p:cTn id="29" dur="500"/>
                                        <p:tgtEl>
                                          <p:spTgt spid="9">
                                            <p:txEl>
                                              <p:pRg st="6" end="6"/>
                                            </p:txEl>
                                          </p:spTgt>
                                        </p:tgtEl>
                                      </p:cBhvr>
                                    </p:animEffect>
                                  </p:childTnLst>
                                </p:cTn>
                              </p:par>
                              <p:par>
                                <p:cTn id="30" presetID="10" presetClass="entr" presetSubtype="0" fill="hold" grpId="0" nodeType="withEffect">
                                  <p:stCondLst>
                                    <p:cond delay="800"/>
                                  </p:stCondLst>
                                  <p:childTnLst>
                                    <p:set>
                                      <p:cBhvr>
                                        <p:cTn id="31" dur="1" fill="hold">
                                          <p:stCondLst>
                                            <p:cond delay="0"/>
                                          </p:stCondLst>
                                        </p:cTn>
                                        <p:tgtEl>
                                          <p:spTgt spid="9">
                                            <p:txEl>
                                              <p:pRg st="7" end="7"/>
                                            </p:txEl>
                                          </p:spTgt>
                                        </p:tgtEl>
                                        <p:attrNameLst>
                                          <p:attrName>style.visibility</p:attrName>
                                        </p:attrNameLst>
                                      </p:cBhvr>
                                      <p:to>
                                        <p:strVal val="visible"/>
                                      </p:to>
                                    </p:set>
                                    <p:animEffect transition="in" filter="fade">
                                      <p:cBhvr>
                                        <p:cTn id="32"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anim calcmode="lin" valueType="num">
                      <p:cBhvr>
                        <p:cTn dur="500" fill="hold"/>
                        <p:tgtEl>
                          <p:spTgt spid="8"/>
                        </p:tgtEl>
                        <p:attrNameLst>
                          <p:attrName>ppt_x</p:attrName>
                        </p:attrNameLst>
                      </p:cBhvr>
                      <p:tavLst>
                        <p:tav tm="0">
                          <p:val>
                            <p:strVal val="#ppt_x"/>
                          </p:val>
                        </p:tav>
                        <p:tav tm="100000">
                          <p:val>
                            <p:strVal val="#ppt_x"/>
                          </p:val>
                        </p:tav>
                      </p:tavLst>
                    </p:anim>
                    <p:anim calcmode="lin" valueType="num">
                      <p:cBhvr>
                        <p:cTn dur="5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10" presetClass="entr" presetSubtype="0" fill="hold" nodeType="withEffect">
                  <p:stCondLst>
                    <p:cond delay="8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hree Columns Text">
    <p:spTree>
      <p:nvGrpSpPr>
        <p:cNvPr id="1" name=""/>
        <p:cNvGrpSpPr/>
        <p:nvPr/>
      </p:nvGrpSpPr>
      <p:grpSpPr>
        <a:xfrm>
          <a:off x="0" y="0"/>
          <a:ext cx="0" cy="0"/>
          <a:chOff x="0" y="0"/>
          <a:chExt cx="0" cy="0"/>
        </a:xfrm>
      </p:grpSpPr>
      <p:sp>
        <p:nvSpPr>
          <p:cNvPr id="18" name="Picture Placeholder 2"/>
          <p:cNvSpPr>
            <a:spLocks noGrp="1"/>
          </p:cNvSpPr>
          <p:nvPr>
            <p:ph type="pic" sz="quarter" idx="48"/>
          </p:nvPr>
        </p:nvSpPr>
        <p:spPr>
          <a:xfrm>
            <a:off x="4601613" y="-1231872"/>
            <a:ext cx="10634887" cy="7035124"/>
          </a:xfrm>
          <a:custGeom>
            <a:avLst/>
            <a:gdLst/>
            <a:ahLst/>
            <a:cxnLst/>
            <a:rect l="l" t="t" r="r" b="b"/>
            <a:pathLst>
              <a:path w="7976165" h="5862603">
                <a:moveTo>
                  <a:pt x="7653935" y="2067213"/>
                </a:moveTo>
                <a:cubicBezTo>
                  <a:pt x="7770559" y="2067213"/>
                  <a:pt x="7887183" y="2111704"/>
                  <a:pt x="7976165" y="2200685"/>
                </a:cubicBezTo>
                <a:cubicBezTo>
                  <a:pt x="8154128" y="2378648"/>
                  <a:pt x="8154128" y="2667183"/>
                  <a:pt x="7976165" y="2845147"/>
                </a:cubicBezTo>
                <a:lnTo>
                  <a:pt x="5069879" y="5751433"/>
                </a:lnTo>
                <a:cubicBezTo>
                  <a:pt x="4891915" y="5929396"/>
                  <a:pt x="4603380" y="5929396"/>
                  <a:pt x="4425417" y="5751433"/>
                </a:cubicBezTo>
                <a:cubicBezTo>
                  <a:pt x="4247454" y="5573470"/>
                  <a:pt x="4247454" y="5284935"/>
                  <a:pt x="4425417" y="5106972"/>
                </a:cubicBezTo>
                <a:lnTo>
                  <a:pt x="7331703" y="2200685"/>
                </a:lnTo>
                <a:cubicBezTo>
                  <a:pt x="7420685" y="2111704"/>
                  <a:pt x="7537310" y="2067213"/>
                  <a:pt x="7653935" y="2067213"/>
                </a:cubicBezTo>
                <a:close/>
                <a:moveTo>
                  <a:pt x="6544741" y="1630098"/>
                </a:moveTo>
                <a:cubicBezTo>
                  <a:pt x="6661367" y="1630098"/>
                  <a:pt x="6777990" y="1674589"/>
                  <a:pt x="6866973" y="1763570"/>
                </a:cubicBezTo>
                <a:cubicBezTo>
                  <a:pt x="7044936" y="1941533"/>
                  <a:pt x="7044936" y="2230068"/>
                  <a:pt x="6866973" y="2408032"/>
                </a:cubicBezTo>
                <a:lnTo>
                  <a:pt x="3495076" y="5779929"/>
                </a:lnTo>
                <a:cubicBezTo>
                  <a:pt x="3317112" y="5957892"/>
                  <a:pt x="3028578" y="5957892"/>
                  <a:pt x="2850614" y="5779929"/>
                </a:cubicBezTo>
                <a:cubicBezTo>
                  <a:pt x="2672651" y="5601966"/>
                  <a:pt x="2672651" y="5313431"/>
                  <a:pt x="2850614" y="5135467"/>
                </a:cubicBezTo>
                <a:lnTo>
                  <a:pt x="6222511" y="1763571"/>
                </a:lnTo>
                <a:cubicBezTo>
                  <a:pt x="6311493" y="1674589"/>
                  <a:pt x="6428118" y="1630098"/>
                  <a:pt x="6544741" y="1630098"/>
                </a:cubicBezTo>
                <a:close/>
                <a:moveTo>
                  <a:pt x="6609833" y="11903"/>
                </a:moveTo>
                <a:cubicBezTo>
                  <a:pt x="6726458" y="11903"/>
                  <a:pt x="6843082" y="56394"/>
                  <a:pt x="6932064" y="145375"/>
                </a:cubicBezTo>
                <a:cubicBezTo>
                  <a:pt x="7110027" y="323338"/>
                  <a:pt x="7110027" y="611873"/>
                  <a:pt x="6932064" y="789837"/>
                </a:cubicBezTo>
                <a:lnTo>
                  <a:pt x="1992770" y="5729131"/>
                </a:lnTo>
                <a:cubicBezTo>
                  <a:pt x="1814807" y="5907094"/>
                  <a:pt x="1526272" y="5907094"/>
                  <a:pt x="1348308" y="5729130"/>
                </a:cubicBezTo>
                <a:cubicBezTo>
                  <a:pt x="1170346" y="5551168"/>
                  <a:pt x="1170346" y="5262633"/>
                  <a:pt x="1348309" y="5084670"/>
                </a:cubicBezTo>
                <a:lnTo>
                  <a:pt x="6287603" y="145375"/>
                </a:lnTo>
                <a:cubicBezTo>
                  <a:pt x="6376584" y="56394"/>
                  <a:pt x="6493209" y="11903"/>
                  <a:pt x="6609833" y="11903"/>
                </a:cubicBezTo>
                <a:close/>
                <a:moveTo>
                  <a:pt x="5515050" y="0"/>
                </a:moveTo>
                <a:cubicBezTo>
                  <a:pt x="5581109" y="1"/>
                  <a:pt x="5647168" y="25201"/>
                  <a:pt x="5697568" y="75602"/>
                </a:cubicBezTo>
                <a:cubicBezTo>
                  <a:pt x="5798370" y="176403"/>
                  <a:pt x="5798370" y="339835"/>
                  <a:pt x="5697568" y="440637"/>
                </a:cubicBezTo>
                <a:lnTo>
                  <a:pt x="365035" y="5773170"/>
                </a:lnTo>
                <a:cubicBezTo>
                  <a:pt x="264233" y="5873972"/>
                  <a:pt x="100801" y="5873972"/>
                  <a:pt x="0" y="5773170"/>
                </a:cubicBezTo>
                <a:cubicBezTo>
                  <a:pt x="-100802" y="5672369"/>
                  <a:pt x="-100802" y="5508937"/>
                  <a:pt x="0" y="5408135"/>
                </a:cubicBezTo>
                <a:lnTo>
                  <a:pt x="5332533" y="75602"/>
                </a:lnTo>
                <a:cubicBezTo>
                  <a:pt x="5382934" y="25200"/>
                  <a:pt x="5448992" y="0"/>
                  <a:pt x="55150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19" name="Rounded Rectangle 18"/>
          <p:cNvSpPr/>
          <p:nvPr userDrawn="1"/>
        </p:nvSpPr>
        <p:spPr>
          <a:xfrm rot="18900000">
            <a:off x="5793654" y="296271"/>
            <a:ext cx="6294300" cy="653822"/>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 Placeholder 7"/>
          <p:cNvSpPr>
            <a:spLocks noGrp="1"/>
          </p:cNvSpPr>
          <p:nvPr>
            <p:ph type="body" sz="quarter" idx="10" hasCustomPrompt="1"/>
          </p:nvPr>
        </p:nvSpPr>
        <p:spPr>
          <a:xfrm>
            <a:off x="838973" y="1958629"/>
            <a:ext cx="4511964" cy="431780"/>
          </a:xfrm>
          <a:prstGeom prst="rect">
            <a:avLst/>
          </a:prstGeom>
        </p:spPr>
        <p:txBody>
          <a:bodyPr vert="horz" lIns="0" tIns="40504" rIns="0" bIns="40504" anchor="ctr"/>
          <a:lstStyle>
            <a:lvl1pPr marL="0" indent="0" algn="l">
              <a:lnSpc>
                <a:spcPct val="100000"/>
              </a:lnSpc>
              <a:spcBef>
                <a:spcPts val="0"/>
              </a:spcBef>
              <a:buNone/>
              <a:defRPr sz="4200" b="1">
                <a:solidFill>
                  <a:schemeClr val="bg1"/>
                </a:solidFill>
                <a:latin typeface="Lato Hairline"/>
                <a:cs typeface="Lato Hairline"/>
              </a:defRPr>
            </a:lvl1pPr>
          </a:lstStyle>
          <a:p>
            <a:pPr lvl="0"/>
            <a:r>
              <a:rPr lang="es-ES_tradnl" dirty="0" smtClean="0"/>
              <a:t>TITLE HERE</a:t>
            </a:r>
          </a:p>
        </p:txBody>
      </p:sp>
      <p:sp>
        <p:nvSpPr>
          <p:cNvPr id="21" name="Text Placeholder 7"/>
          <p:cNvSpPr>
            <a:spLocks noGrp="1"/>
          </p:cNvSpPr>
          <p:nvPr>
            <p:ph type="body" sz="quarter" idx="11" hasCustomPrompt="1"/>
          </p:nvPr>
        </p:nvSpPr>
        <p:spPr>
          <a:xfrm>
            <a:off x="838973" y="2542427"/>
            <a:ext cx="4511964" cy="228451"/>
          </a:xfrm>
          <a:prstGeom prst="rect">
            <a:avLst/>
          </a:prstGeom>
        </p:spPr>
        <p:txBody>
          <a:bodyPr vert="horz" lIns="0" tIns="40504" rIns="0" bIns="40504" anchor="ctr"/>
          <a:lstStyle>
            <a:lvl1pPr marL="0" indent="0" algn="l">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smtClean="0"/>
              <a:t>Break </a:t>
            </a:r>
            <a:r>
              <a:rPr lang="es-ES_tradnl" dirty="0" err="1" smtClean="0"/>
              <a:t>Section</a:t>
            </a:r>
            <a:r>
              <a:rPr lang="es-ES_tradnl" dirty="0" smtClean="0"/>
              <a:t> </a:t>
            </a:r>
            <a:r>
              <a:rPr lang="es-ES_tradnl" dirty="0" err="1" smtClean="0"/>
              <a:t>Subtitle</a:t>
            </a:r>
            <a:endParaRPr lang="es-ES_tradnl" dirty="0" smtClean="0"/>
          </a:p>
        </p:txBody>
      </p:sp>
      <p:sp>
        <p:nvSpPr>
          <p:cNvPr id="22" name="Text Placeholder 2"/>
          <p:cNvSpPr>
            <a:spLocks noGrp="1"/>
          </p:cNvSpPr>
          <p:nvPr>
            <p:ph type="body" sz="quarter" idx="16" hasCustomPrompt="1"/>
          </p:nvPr>
        </p:nvSpPr>
        <p:spPr>
          <a:xfrm>
            <a:off x="859434" y="2975003"/>
            <a:ext cx="4488039" cy="1536868"/>
          </a:xfrm>
          <a:prstGeom prst="rect">
            <a:avLst/>
          </a:prstGeom>
        </p:spPr>
        <p:txBody>
          <a:bodyPr vert="horz" lIns="0" tIns="0" rIns="0" bIns="0"/>
          <a:lstStyle>
            <a:lvl1pPr marL="0" indent="0" algn="l">
              <a:lnSpc>
                <a:spcPct val="130000"/>
              </a:lnSpc>
              <a:buNone/>
              <a:defRPr sz="144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2900795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80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1300"/>
                            </p:stCondLst>
                            <p:childTnLst>
                              <p:par>
                                <p:cTn id="9" presetID="22" presetClass="entr" presetSubtype="2"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right)">
                                      <p:cBhvr>
                                        <p:cTn id="11" dur="500"/>
                                        <p:tgtEl>
                                          <p:spTgt spid="19"/>
                                        </p:tgtEl>
                                      </p:cBhvr>
                                    </p:animEffect>
                                  </p:childTnLst>
                                </p:cTn>
                              </p:par>
                              <p:par>
                                <p:cTn id="12" presetID="42" presetClass="entr" presetSubtype="0" fill="hold" grpId="0" nodeType="withEffect">
                                  <p:stCondLst>
                                    <p:cond delay="200"/>
                                  </p:stCondLst>
                                  <p:childTnLst>
                                    <p:set>
                                      <p:cBhvr>
                                        <p:cTn id="13" dur="1" fill="hold">
                                          <p:stCondLst>
                                            <p:cond delay="0"/>
                                          </p:stCondLst>
                                        </p:cTn>
                                        <p:tgtEl>
                                          <p:spTgt spid="20">
                                            <p:txEl>
                                              <p:pRg st="0" end="0"/>
                                            </p:txEl>
                                          </p:spTgt>
                                        </p:tgtEl>
                                        <p:attrNameLst>
                                          <p:attrName>style.visibility</p:attrName>
                                        </p:attrNameLst>
                                      </p:cBhvr>
                                      <p:to>
                                        <p:strVal val="visible"/>
                                      </p:to>
                                    </p:set>
                                    <p:animEffect transition="in" filter="fade">
                                      <p:cBhvr>
                                        <p:cTn id="14" dur="400"/>
                                        <p:tgtEl>
                                          <p:spTgt spid="20">
                                            <p:txEl>
                                              <p:pRg st="0" end="0"/>
                                            </p:txEl>
                                          </p:spTgt>
                                        </p:tgtEl>
                                      </p:cBhvr>
                                    </p:animEffect>
                                    <p:anim calcmode="lin" valueType="num">
                                      <p:cBhvr>
                                        <p:cTn id="15" dur="4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16" dur="400" fill="hold"/>
                                        <p:tgtEl>
                                          <p:spTgt spid="20">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00"/>
                                  </p:stCondLst>
                                  <p:childTnLst>
                                    <p:set>
                                      <p:cBhvr>
                                        <p:cTn id="18" dur="1" fill="hold">
                                          <p:stCondLst>
                                            <p:cond delay="0"/>
                                          </p:stCondLst>
                                        </p:cTn>
                                        <p:tgtEl>
                                          <p:spTgt spid="21">
                                            <p:txEl>
                                              <p:pRg st="0" end="0"/>
                                            </p:txEl>
                                          </p:spTgt>
                                        </p:tgtEl>
                                        <p:attrNameLst>
                                          <p:attrName>style.visibility</p:attrName>
                                        </p:attrNameLst>
                                      </p:cBhvr>
                                      <p:to>
                                        <p:strVal val="visible"/>
                                      </p:to>
                                    </p:set>
                                    <p:animEffect transition="in" filter="fade">
                                      <p:cBhvr>
                                        <p:cTn id="19" dur="500"/>
                                        <p:tgtEl>
                                          <p:spTgt spid="21">
                                            <p:txEl>
                                              <p:pRg st="0" end="0"/>
                                            </p:txEl>
                                          </p:spTgt>
                                        </p:tgtEl>
                                      </p:cBhvr>
                                    </p:animEffect>
                                    <p:anim calcmode="lin" valueType="num">
                                      <p:cBhvr>
                                        <p:cTn id="20"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21">
                                            <p:txEl>
                                              <p:pRg st="0" end="0"/>
                                            </p:txEl>
                                          </p:spTgt>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800"/>
                                  </p:stCondLst>
                                  <p:childTnLst>
                                    <p:set>
                                      <p:cBhvr>
                                        <p:cTn id="23" dur="1" fill="hold">
                                          <p:stCondLst>
                                            <p:cond delay="0"/>
                                          </p:stCondLst>
                                        </p:cTn>
                                        <p:tgtEl>
                                          <p:spTgt spid="22">
                                            <p:txEl>
                                              <p:pRg st="0" end="0"/>
                                            </p:txEl>
                                          </p:spTgt>
                                        </p:tgtEl>
                                        <p:attrNameLst>
                                          <p:attrName>style.visibility</p:attrName>
                                        </p:attrNameLst>
                                      </p:cBhvr>
                                      <p:to>
                                        <p:strVal val="visible"/>
                                      </p:to>
                                    </p:set>
                                    <p:animEffect transition="in" filter="fade">
                                      <p:cBhvr>
                                        <p:cTn id="24"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build="p">
        <p:tmplLst>
          <p:tmpl lvl="1">
            <p:tnLst>
              <p:par>
                <p:cTn presetID="42" presetClass="entr" presetSubtype="0"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Effect transition="in" filter="fade">
                      <p:cBhvr>
                        <p:cTn dur="400"/>
                        <p:tgtEl>
                          <p:spTgt spid="20"/>
                        </p:tgtEl>
                      </p:cBhvr>
                    </p:animEffect>
                    <p:anim calcmode="lin" valueType="num">
                      <p:cBhvr>
                        <p:cTn dur="400" fill="hold"/>
                        <p:tgtEl>
                          <p:spTgt spid="20"/>
                        </p:tgtEl>
                        <p:attrNameLst>
                          <p:attrName>ppt_x</p:attrName>
                        </p:attrNameLst>
                      </p:cBhvr>
                      <p:tavLst>
                        <p:tav tm="0">
                          <p:val>
                            <p:strVal val="#ppt_x"/>
                          </p:val>
                        </p:tav>
                        <p:tav tm="100000">
                          <p:val>
                            <p:strVal val="#ppt_x"/>
                          </p:val>
                        </p:tav>
                      </p:tavLst>
                    </p:anim>
                    <p:anim calcmode="lin" valueType="num">
                      <p:cBhvr>
                        <p:cTn dur="400" fill="hold"/>
                        <p:tgtEl>
                          <p:spTgt spid="20"/>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42" presetClass="entr" presetSubtype="0"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anim calcmode="lin" valueType="num">
                      <p:cBhvr>
                        <p:cTn dur="500" fill="hold"/>
                        <p:tgtEl>
                          <p:spTgt spid="21"/>
                        </p:tgtEl>
                        <p:attrNameLst>
                          <p:attrName>ppt_x</p:attrName>
                        </p:attrNameLst>
                      </p:cBhvr>
                      <p:tavLst>
                        <p:tav tm="0">
                          <p:val>
                            <p:strVal val="#ppt_x"/>
                          </p:val>
                        </p:tav>
                        <p:tav tm="100000">
                          <p:val>
                            <p:strVal val="#ppt_x"/>
                          </p:val>
                        </p:tav>
                      </p:tavLst>
                    </p:anim>
                    <p:anim calcmode="lin" valueType="num">
                      <p:cBhvr>
                        <p:cTn dur="500" fill="hold"/>
                        <p:tgtEl>
                          <p:spTgt spid="21"/>
                        </p:tgtEl>
                        <p:attrNameLst>
                          <p:attrName>ppt_y</p:attrName>
                        </p:attrNameLst>
                      </p:cBhvr>
                      <p:tavLst>
                        <p:tav tm="0">
                          <p:val>
                            <p:strVal val="#ppt_y+.1"/>
                          </p:val>
                        </p:tav>
                        <p:tav tm="100000">
                          <p:val>
                            <p:strVal val="#ppt_y"/>
                          </p:val>
                        </p:tav>
                      </p:tavLst>
                    </p:anim>
                  </p:childTnLst>
                </p:cTn>
              </p:par>
            </p:tnLst>
          </p:tmpl>
        </p:tmplLst>
      </p:bldP>
      <p:bldP spid="22" grpId="0" build="p">
        <p:tmplLst>
          <p:tmpl lvl="1">
            <p:tnLst>
              <p:par>
                <p:cTn presetID="10" presetClass="entr" presetSubtype="0" fill="hold" nodeType="withEffect">
                  <p:stCondLst>
                    <p:cond delay="80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hree Columns Text">
    <p:spTree>
      <p:nvGrpSpPr>
        <p:cNvPr id="1" name=""/>
        <p:cNvGrpSpPr/>
        <p:nvPr/>
      </p:nvGrpSpPr>
      <p:grpSpPr>
        <a:xfrm>
          <a:off x="0" y="0"/>
          <a:ext cx="0" cy="0"/>
          <a:chOff x="0" y="0"/>
          <a:chExt cx="0" cy="0"/>
        </a:xfrm>
      </p:grpSpPr>
      <p:sp>
        <p:nvSpPr>
          <p:cNvPr id="7" name="Picture Placeholder 2"/>
          <p:cNvSpPr>
            <a:spLocks noGrp="1"/>
          </p:cNvSpPr>
          <p:nvPr>
            <p:ph type="pic" sz="quarter" idx="48"/>
          </p:nvPr>
        </p:nvSpPr>
        <p:spPr>
          <a:xfrm>
            <a:off x="-3304233" y="563719"/>
            <a:ext cx="9242753" cy="7509636"/>
          </a:xfrm>
          <a:custGeom>
            <a:avLst/>
            <a:gdLst/>
            <a:ahLst/>
            <a:cxnLst/>
            <a:rect l="l" t="t" r="r" b="b"/>
            <a:pathLst>
              <a:path w="6932065" h="6258030">
                <a:moveTo>
                  <a:pt x="6544742" y="2108199"/>
                </a:moveTo>
                <a:cubicBezTo>
                  <a:pt x="6661367" y="2108199"/>
                  <a:pt x="6777992" y="2152691"/>
                  <a:pt x="6866974" y="2241671"/>
                </a:cubicBezTo>
                <a:cubicBezTo>
                  <a:pt x="7044937" y="2419635"/>
                  <a:pt x="7044937" y="2708170"/>
                  <a:pt x="6866974" y="2886133"/>
                </a:cubicBezTo>
                <a:lnTo>
                  <a:pt x="3495076" y="6258030"/>
                </a:lnTo>
                <a:cubicBezTo>
                  <a:pt x="3317113" y="6435994"/>
                  <a:pt x="3028578" y="6435994"/>
                  <a:pt x="2850615" y="6258030"/>
                </a:cubicBezTo>
                <a:cubicBezTo>
                  <a:pt x="2672652" y="6080067"/>
                  <a:pt x="2672652" y="5791532"/>
                  <a:pt x="2850615" y="5613569"/>
                </a:cubicBezTo>
                <a:lnTo>
                  <a:pt x="6222513" y="2241671"/>
                </a:lnTo>
                <a:cubicBezTo>
                  <a:pt x="6311494" y="2152690"/>
                  <a:pt x="6428118" y="2108199"/>
                  <a:pt x="6544742" y="2108199"/>
                </a:cubicBezTo>
                <a:close/>
                <a:moveTo>
                  <a:pt x="6609834" y="490004"/>
                </a:moveTo>
                <a:cubicBezTo>
                  <a:pt x="6726459" y="490004"/>
                  <a:pt x="6843084" y="534495"/>
                  <a:pt x="6932065" y="623477"/>
                </a:cubicBezTo>
                <a:cubicBezTo>
                  <a:pt x="7110028" y="801440"/>
                  <a:pt x="7110028" y="1089975"/>
                  <a:pt x="6932065" y="1267938"/>
                </a:cubicBezTo>
                <a:lnTo>
                  <a:pt x="1992770" y="6207232"/>
                </a:lnTo>
                <a:cubicBezTo>
                  <a:pt x="1814808" y="6385196"/>
                  <a:pt x="1526273" y="6385196"/>
                  <a:pt x="1348309" y="6207232"/>
                </a:cubicBezTo>
                <a:cubicBezTo>
                  <a:pt x="1170346" y="6029269"/>
                  <a:pt x="1170346" y="5740734"/>
                  <a:pt x="1348309" y="5562771"/>
                </a:cubicBezTo>
                <a:lnTo>
                  <a:pt x="6287604" y="623477"/>
                </a:lnTo>
                <a:cubicBezTo>
                  <a:pt x="6376585" y="534495"/>
                  <a:pt x="6493210" y="490004"/>
                  <a:pt x="6609834" y="490004"/>
                </a:cubicBezTo>
                <a:close/>
                <a:moveTo>
                  <a:pt x="5515052" y="478102"/>
                </a:moveTo>
                <a:cubicBezTo>
                  <a:pt x="5581110" y="478102"/>
                  <a:pt x="5647169" y="503302"/>
                  <a:pt x="5697569" y="553703"/>
                </a:cubicBezTo>
                <a:cubicBezTo>
                  <a:pt x="5798371" y="654505"/>
                  <a:pt x="5798371" y="817936"/>
                  <a:pt x="5697569" y="918738"/>
                </a:cubicBezTo>
                <a:lnTo>
                  <a:pt x="365036" y="6251272"/>
                </a:lnTo>
                <a:cubicBezTo>
                  <a:pt x="264234" y="6352073"/>
                  <a:pt x="100802" y="6352073"/>
                  <a:pt x="0" y="6251272"/>
                </a:cubicBezTo>
                <a:cubicBezTo>
                  <a:pt x="-100801" y="6150469"/>
                  <a:pt x="-100801" y="5987038"/>
                  <a:pt x="0" y="5886236"/>
                </a:cubicBezTo>
                <a:lnTo>
                  <a:pt x="5332534" y="553702"/>
                </a:lnTo>
                <a:cubicBezTo>
                  <a:pt x="5382935" y="503302"/>
                  <a:pt x="5448993" y="478101"/>
                  <a:pt x="5515052" y="478102"/>
                </a:cubicBezTo>
                <a:close/>
                <a:moveTo>
                  <a:pt x="4500043" y="0"/>
                </a:moveTo>
                <a:cubicBezTo>
                  <a:pt x="4616667" y="0"/>
                  <a:pt x="4733292" y="44491"/>
                  <a:pt x="4822273" y="133473"/>
                </a:cubicBezTo>
                <a:cubicBezTo>
                  <a:pt x="5000237" y="311436"/>
                  <a:pt x="5000237" y="599971"/>
                  <a:pt x="4822273" y="777934"/>
                </a:cubicBezTo>
                <a:lnTo>
                  <a:pt x="1450376" y="4149832"/>
                </a:lnTo>
                <a:cubicBezTo>
                  <a:pt x="1272413" y="4327795"/>
                  <a:pt x="983878" y="4327795"/>
                  <a:pt x="805915" y="4149832"/>
                </a:cubicBezTo>
                <a:cubicBezTo>
                  <a:pt x="627951" y="3971869"/>
                  <a:pt x="627951" y="3683333"/>
                  <a:pt x="805915" y="3505370"/>
                </a:cubicBezTo>
                <a:lnTo>
                  <a:pt x="4177812" y="133473"/>
                </a:lnTo>
                <a:cubicBezTo>
                  <a:pt x="4266794" y="44491"/>
                  <a:pt x="4383418" y="0"/>
                  <a:pt x="4500043"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Rounded Rectangle 7"/>
          <p:cNvSpPr/>
          <p:nvPr userDrawn="1"/>
        </p:nvSpPr>
        <p:spPr>
          <a:xfrm rot="18900000">
            <a:off x="137919" y="6788509"/>
            <a:ext cx="6294300" cy="653822"/>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 Placeholder 7"/>
          <p:cNvSpPr>
            <a:spLocks noGrp="1"/>
          </p:cNvSpPr>
          <p:nvPr>
            <p:ph type="body" sz="quarter" idx="10" hasCustomPrompt="1"/>
          </p:nvPr>
        </p:nvSpPr>
        <p:spPr>
          <a:xfrm>
            <a:off x="6782573" y="2543223"/>
            <a:ext cx="4511964" cy="431780"/>
          </a:xfrm>
          <a:prstGeom prst="rect">
            <a:avLst/>
          </a:prstGeom>
        </p:spPr>
        <p:txBody>
          <a:bodyPr vert="horz" lIns="0" tIns="40504" rIns="0" bIns="40504" anchor="ctr"/>
          <a:lstStyle>
            <a:lvl1pPr marL="0" indent="0" algn="l">
              <a:lnSpc>
                <a:spcPct val="100000"/>
              </a:lnSpc>
              <a:spcBef>
                <a:spcPts val="0"/>
              </a:spcBef>
              <a:buNone/>
              <a:defRPr sz="4200" b="1">
                <a:solidFill>
                  <a:schemeClr val="bg1"/>
                </a:solidFill>
                <a:latin typeface="Lato Hairline"/>
                <a:cs typeface="Lato Hairline"/>
              </a:defRPr>
            </a:lvl1pPr>
          </a:lstStyle>
          <a:p>
            <a:pPr lvl="0"/>
            <a:r>
              <a:rPr lang="es-ES_tradnl" dirty="0" smtClean="0"/>
              <a:t>TITLE HERE</a:t>
            </a:r>
          </a:p>
        </p:txBody>
      </p:sp>
      <p:sp>
        <p:nvSpPr>
          <p:cNvPr id="11" name="Text Placeholder 7"/>
          <p:cNvSpPr>
            <a:spLocks noGrp="1"/>
          </p:cNvSpPr>
          <p:nvPr>
            <p:ph type="body" sz="quarter" idx="11" hasCustomPrompt="1"/>
          </p:nvPr>
        </p:nvSpPr>
        <p:spPr>
          <a:xfrm>
            <a:off x="6782573" y="3127020"/>
            <a:ext cx="4511964" cy="228451"/>
          </a:xfrm>
          <a:prstGeom prst="rect">
            <a:avLst/>
          </a:prstGeom>
        </p:spPr>
        <p:txBody>
          <a:bodyPr vert="horz" lIns="0" tIns="40504" rIns="0" bIns="40504" anchor="ctr"/>
          <a:lstStyle>
            <a:lvl1pPr marL="0" indent="0" algn="l">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smtClean="0"/>
              <a:t>Break </a:t>
            </a:r>
            <a:r>
              <a:rPr lang="es-ES_tradnl" dirty="0" err="1" smtClean="0"/>
              <a:t>Section</a:t>
            </a:r>
            <a:r>
              <a:rPr lang="es-ES_tradnl" dirty="0" smtClean="0"/>
              <a:t> </a:t>
            </a:r>
            <a:r>
              <a:rPr lang="es-ES_tradnl" dirty="0" err="1" smtClean="0"/>
              <a:t>Subtitle</a:t>
            </a:r>
            <a:endParaRPr lang="es-ES_tradnl" dirty="0" smtClean="0"/>
          </a:p>
        </p:txBody>
      </p:sp>
      <p:sp>
        <p:nvSpPr>
          <p:cNvPr id="12" name="Text Placeholder 2"/>
          <p:cNvSpPr>
            <a:spLocks noGrp="1"/>
          </p:cNvSpPr>
          <p:nvPr>
            <p:ph type="body" sz="quarter" idx="16" hasCustomPrompt="1"/>
          </p:nvPr>
        </p:nvSpPr>
        <p:spPr>
          <a:xfrm>
            <a:off x="6803034" y="3559596"/>
            <a:ext cx="4488039" cy="1536868"/>
          </a:xfrm>
          <a:prstGeom prst="rect">
            <a:avLst/>
          </a:prstGeom>
        </p:spPr>
        <p:txBody>
          <a:bodyPr vert="horz" lIns="0" tIns="0" rIns="0" bIns="0"/>
          <a:lstStyle>
            <a:lvl1pPr marL="0" indent="0" algn="l">
              <a:lnSpc>
                <a:spcPct val="130000"/>
              </a:lnSpc>
              <a:buNone/>
              <a:defRPr sz="144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136484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80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1300"/>
                            </p:stCondLst>
                            <p:childTnLst>
                              <p:par>
                                <p:cTn id="9" presetID="2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par>
                                <p:cTn id="12" presetID="42" presetClass="entr" presetSubtype="0" fill="hold" grpId="0" nodeType="withEffect">
                                  <p:stCondLst>
                                    <p:cond delay="20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fade">
                                      <p:cBhvr>
                                        <p:cTn id="14" dur="400"/>
                                        <p:tgtEl>
                                          <p:spTgt spid="10">
                                            <p:txEl>
                                              <p:pRg st="0" end="0"/>
                                            </p:txEl>
                                          </p:spTgt>
                                        </p:tgtEl>
                                      </p:cBhvr>
                                    </p:animEffect>
                                    <p:anim calcmode="lin" valueType="num">
                                      <p:cBhvr>
                                        <p:cTn id="15" dur="4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6" dur="400" fill="hold"/>
                                        <p:tgtEl>
                                          <p:spTgt spid="10">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00"/>
                                  </p:stCondLst>
                                  <p:childTnLst>
                                    <p:set>
                                      <p:cBhvr>
                                        <p:cTn id="18" dur="1" fill="hold">
                                          <p:stCondLst>
                                            <p:cond delay="0"/>
                                          </p:stCondLst>
                                        </p:cTn>
                                        <p:tgtEl>
                                          <p:spTgt spid="11">
                                            <p:txEl>
                                              <p:pRg st="0" end="0"/>
                                            </p:txEl>
                                          </p:spTgt>
                                        </p:tgtEl>
                                        <p:attrNameLst>
                                          <p:attrName>style.visibility</p:attrName>
                                        </p:attrNameLst>
                                      </p:cBhvr>
                                      <p:to>
                                        <p:strVal val="visible"/>
                                      </p:to>
                                    </p:set>
                                    <p:animEffect transition="in" filter="fade">
                                      <p:cBhvr>
                                        <p:cTn id="19" dur="500"/>
                                        <p:tgtEl>
                                          <p:spTgt spid="11">
                                            <p:txEl>
                                              <p:pRg st="0" end="0"/>
                                            </p:txEl>
                                          </p:spTgt>
                                        </p:tgtEl>
                                      </p:cBhvr>
                                    </p:animEffect>
                                    <p:anim calcmode="lin" valueType="num">
                                      <p:cBhvr>
                                        <p:cTn id="20"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11">
                                            <p:txEl>
                                              <p:pRg st="0" end="0"/>
                                            </p:txEl>
                                          </p:spTgt>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800"/>
                                  </p:stCondLst>
                                  <p:childTnLst>
                                    <p:set>
                                      <p:cBhvr>
                                        <p:cTn id="23" dur="1" fill="hold">
                                          <p:stCondLst>
                                            <p:cond delay="0"/>
                                          </p:stCondLst>
                                        </p:cTn>
                                        <p:tgtEl>
                                          <p:spTgt spid="12">
                                            <p:txEl>
                                              <p:pRg st="0" end="0"/>
                                            </p:txEl>
                                          </p:spTgt>
                                        </p:tgtEl>
                                        <p:attrNameLst>
                                          <p:attrName>style.visibility</p:attrName>
                                        </p:attrNameLst>
                                      </p:cBhvr>
                                      <p:to>
                                        <p:strVal val="visible"/>
                                      </p:to>
                                    </p:set>
                                    <p:animEffect transition="in" filter="fade">
                                      <p:cBhvr>
                                        <p:cTn id="24"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build="p">
        <p:tmplLst>
          <p:tmpl lvl="1">
            <p:tnLst>
              <p:par>
                <p:cTn presetID="42" presetClass="entr" presetSubtype="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Effect transition="in" filter="fade">
                      <p:cBhvr>
                        <p:cTn dur="400"/>
                        <p:tgtEl>
                          <p:spTgt spid="10"/>
                        </p:tgtEl>
                      </p:cBhvr>
                    </p:animEffect>
                    <p:anim calcmode="lin" valueType="num">
                      <p:cBhvr>
                        <p:cTn dur="400" fill="hold"/>
                        <p:tgtEl>
                          <p:spTgt spid="10"/>
                        </p:tgtEl>
                        <p:attrNameLst>
                          <p:attrName>ppt_x</p:attrName>
                        </p:attrNameLst>
                      </p:cBhvr>
                      <p:tavLst>
                        <p:tav tm="0">
                          <p:val>
                            <p:strVal val="#ppt_x"/>
                          </p:val>
                        </p:tav>
                        <p:tav tm="100000">
                          <p:val>
                            <p:strVal val="#ppt_x"/>
                          </p:val>
                        </p:tav>
                      </p:tavLst>
                    </p:anim>
                    <p:anim calcmode="lin" valueType="num">
                      <p:cBhvr>
                        <p:cTn dur="4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P spid="12" grpId="0" build="p">
        <p:tmplLst>
          <p:tmpl lvl="1">
            <p:tnLst>
              <p:par>
                <p:cTn presetID="10" presetClass="entr" presetSubtype="0" fill="hold" nodeType="withEffect">
                  <p:stCondLst>
                    <p:cond delay="8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Three Columns Text">
    <p:spTree>
      <p:nvGrpSpPr>
        <p:cNvPr id="1" name=""/>
        <p:cNvGrpSpPr/>
        <p:nvPr/>
      </p:nvGrpSpPr>
      <p:grpSpPr>
        <a:xfrm>
          <a:off x="0" y="0"/>
          <a:ext cx="0" cy="0"/>
          <a:chOff x="0" y="0"/>
          <a:chExt cx="0" cy="0"/>
        </a:xfrm>
      </p:grpSpPr>
      <p:sp>
        <p:nvSpPr>
          <p:cNvPr id="7" name="Picture Placeholder 2"/>
          <p:cNvSpPr>
            <a:spLocks noGrp="1"/>
          </p:cNvSpPr>
          <p:nvPr>
            <p:ph type="pic" sz="quarter" idx="48"/>
          </p:nvPr>
        </p:nvSpPr>
        <p:spPr>
          <a:xfrm>
            <a:off x="-1610899" y="-1708902"/>
            <a:ext cx="9242753" cy="7509636"/>
          </a:xfrm>
          <a:custGeom>
            <a:avLst/>
            <a:gdLst/>
            <a:ahLst/>
            <a:cxnLst/>
            <a:rect l="l" t="t" r="r" b="b"/>
            <a:pathLst>
              <a:path w="6932065" h="6258030">
                <a:moveTo>
                  <a:pt x="6544742" y="2108199"/>
                </a:moveTo>
                <a:cubicBezTo>
                  <a:pt x="6661367" y="2108199"/>
                  <a:pt x="6777992" y="2152691"/>
                  <a:pt x="6866974" y="2241671"/>
                </a:cubicBezTo>
                <a:cubicBezTo>
                  <a:pt x="7044937" y="2419635"/>
                  <a:pt x="7044937" y="2708170"/>
                  <a:pt x="6866974" y="2886133"/>
                </a:cubicBezTo>
                <a:lnTo>
                  <a:pt x="3495076" y="6258030"/>
                </a:lnTo>
                <a:cubicBezTo>
                  <a:pt x="3317113" y="6435994"/>
                  <a:pt x="3028578" y="6435994"/>
                  <a:pt x="2850615" y="6258030"/>
                </a:cubicBezTo>
                <a:cubicBezTo>
                  <a:pt x="2672652" y="6080067"/>
                  <a:pt x="2672652" y="5791532"/>
                  <a:pt x="2850615" y="5613569"/>
                </a:cubicBezTo>
                <a:lnTo>
                  <a:pt x="6222513" y="2241671"/>
                </a:lnTo>
                <a:cubicBezTo>
                  <a:pt x="6311494" y="2152690"/>
                  <a:pt x="6428118" y="2108199"/>
                  <a:pt x="6544742" y="2108199"/>
                </a:cubicBezTo>
                <a:close/>
                <a:moveTo>
                  <a:pt x="6609834" y="490004"/>
                </a:moveTo>
                <a:cubicBezTo>
                  <a:pt x="6726459" y="490004"/>
                  <a:pt x="6843084" y="534495"/>
                  <a:pt x="6932065" y="623477"/>
                </a:cubicBezTo>
                <a:cubicBezTo>
                  <a:pt x="7110028" y="801440"/>
                  <a:pt x="7110028" y="1089975"/>
                  <a:pt x="6932065" y="1267938"/>
                </a:cubicBezTo>
                <a:lnTo>
                  <a:pt x="1992770" y="6207232"/>
                </a:lnTo>
                <a:cubicBezTo>
                  <a:pt x="1814808" y="6385196"/>
                  <a:pt x="1526273" y="6385196"/>
                  <a:pt x="1348309" y="6207232"/>
                </a:cubicBezTo>
                <a:cubicBezTo>
                  <a:pt x="1170346" y="6029269"/>
                  <a:pt x="1170346" y="5740734"/>
                  <a:pt x="1348309" y="5562771"/>
                </a:cubicBezTo>
                <a:lnTo>
                  <a:pt x="6287604" y="623477"/>
                </a:lnTo>
                <a:cubicBezTo>
                  <a:pt x="6376585" y="534495"/>
                  <a:pt x="6493210" y="490004"/>
                  <a:pt x="6609834" y="490004"/>
                </a:cubicBezTo>
                <a:close/>
                <a:moveTo>
                  <a:pt x="5515052" y="478102"/>
                </a:moveTo>
                <a:cubicBezTo>
                  <a:pt x="5581110" y="478102"/>
                  <a:pt x="5647169" y="503302"/>
                  <a:pt x="5697569" y="553703"/>
                </a:cubicBezTo>
                <a:cubicBezTo>
                  <a:pt x="5798371" y="654505"/>
                  <a:pt x="5798371" y="817936"/>
                  <a:pt x="5697569" y="918738"/>
                </a:cubicBezTo>
                <a:lnTo>
                  <a:pt x="365036" y="6251272"/>
                </a:lnTo>
                <a:cubicBezTo>
                  <a:pt x="264234" y="6352073"/>
                  <a:pt x="100802" y="6352073"/>
                  <a:pt x="0" y="6251272"/>
                </a:cubicBezTo>
                <a:cubicBezTo>
                  <a:pt x="-100801" y="6150469"/>
                  <a:pt x="-100801" y="5987038"/>
                  <a:pt x="0" y="5886236"/>
                </a:cubicBezTo>
                <a:lnTo>
                  <a:pt x="5332534" y="553702"/>
                </a:lnTo>
                <a:cubicBezTo>
                  <a:pt x="5382935" y="503302"/>
                  <a:pt x="5448993" y="478101"/>
                  <a:pt x="5515052" y="478102"/>
                </a:cubicBezTo>
                <a:close/>
                <a:moveTo>
                  <a:pt x="4500043" y="0"/>
                </a:moveTo>
                <a:cubicBezTo>
                  <a:pt x="4616667" y="0"/>
                  <a:pt x="4733292" y="44491"/>
                  <a:pt x="4822273" y="133473"/>
                </a:cubicBezTo>
                <a:cubicBezTo>
                  <a:pt x="5000237" y="311436"/>
                  <a:pt x="5000237" y="599971"/>
                  <a:pt x="4822273" y="777934"/>
                </a:cubicBezTo>
                <a:lnTo>
                  <a:pt x="1450376" y="4149832"/>
                </a:lnTo>
                <a:cubicBezTo>
                  <a:pt x="1272413" y="4327795"/>
                  <a:pt x="983878" y="4327795"/>
                  <a:pt x="805915" y="4149832"/>
                </a:cubicBezTo>
                <a:cubicBezTo>
                  <a:pt x="627951" y="3971869"/>
                  <a:pt x="627951" y="3683333"/>
                  <a:pt x="805915" y="3505370"/>
                </a:cubicBezTo>
                <a:lnTo>
                  <a:pt x="4177812" y="133473"/>
                </a:lnTo>
                <a:cubicBezTo>
                  <a:pt x="4266794" y="44491"/>
                  <a:pt x="4383418" y="0"/>
                  <a:pt x="4500043"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Rounded Rectangle 7"/>
          <p:cNvSpPr/>
          <p:nvPr userDrawn="1"/>
        </p:nvSpPr>
        <p:spPr>
          <a:xfrm rot="18900000">
            <a:off x="1001518" y="5334424"/>
            <a:ext cx="6294300" cy="65382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 Placeholder 7"/>
          <p:cNvSpPr>
            <a:spLocks noGrp="1"/>
          </p:cNvSpPr>
          <p:nvPr>
            <p:ph type="body" sz="quarter" idx="10" hasCustomPrompt="1"/>
          </p:nvPr>
        </p:nvSpPr>
        <p:spPr>
          <a:xfrm>
            <a:off x="7138173" y="3247495"/>
            <a:ext cx="4511964" cy="431780"/>
          </a:xfrm>
          <a:prstGeom prst="rect">
            <a:avLst/>
          </a:prstGeom>
        </p:spPr>
        <p:txBody>
          <a:bodyPr vert="horz" lIns="0" tIns="40504" rIns="0" bIns="40504" anchor="ctr"/>
          <a:lstStyle>
            <a:lvl1pPr marL="0" indent="0" algn="l">
              <a:lnSpc>
                <a:spcPct val="100000"/>
              </a:lnSpc>
              <a:spcBef>
                <a:spcPts val="0"/>
              </a:spcBef>
              <a:buNone/>
              <a:defRPr sz="4200" b="1">
                <a:solidFill>
                  <a:schemeClr val="bg1"/>
                </a:solidFill>
                <a:latin typeface="Lato Hairline"/>
                <a:cs typeface="Lato Hairline"/>
              </a:defRPr>
            </a:lvl1pPr>
          </a:lstStyle>
          <a:p>
            <a:pPr lvl="0"/>
            <a:r>
              <a:rPr lang="es-ES_tradnl" dirty="0" smtClean="0"/>
              <a:t>TITLE HERE</a:t>
            </a:r>
          </a:p>
        </p:txBody>
      </p:sp>
      <p:sp>
        <p:nvSpPr>
          <p:cNvPr id="11" name="Text Placeholder 7"/>
          <p:cNvSpPr>
            <a:spLocks noGrp="1"/>
          </p:cNvSpPr>
          <p:nvPr>
            <p:ph type="body" sz="quarter" idx="11" hasCustomPrompt="1"/>
          </p:nvPr>
        </p:nvSpPr>
        <p:spPr>
          <a:xfrm>
            <a:off x="7138173" y="3831293"/>
            <a:ext cx="4511964" cy="228451"/>
          </a:xfrm>
          <a:prstGeom prst="rect">
            <a:avLst/>
          </a:prstGeom>
        </p:spPr>
        <p:txBody>
          <a:bodyPr vert="horz" lIns="0" tIns="40504" rIns="0" bIns="40504" anchor="ctr"/>
          <a:lstStyle>
            <a:lvl1pPr marL="0" indent="0" algn="l">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smtClean="0"/>
              <a:t>Break </a:t>
            </a:r>
            <a:r>
              <a:rPr lang="es-ES_tradnl" dirty="0" err="1" smtClean="0"/>
              <a:t>Section</a:t>
            </a:r>
            <a:r>
              <a:rPr lang="es-ES_tradnl" dirty="0" smtClean="0"/>
              <a:t> </a:t>
            </a:r>
            <a:r>
              <a:rPr lang="es-ES_tradnl" dirty="0" err="1" smtClean="0"/>
              <a:t>Subtitle</a:t>
            </a:r>
            <a:endParaRPr lang="es-ES_tradnl" dirty="0" smtClean="0"/>
          </a:p>
        </p:txBody>
      </p:sp>
      <p:sp>
        <p:nvSpPr>
          <p:cNvPr id="12" name="Text Placeholder 2"/>
          <p:cNvSpPr>
            <a:spLocks noGrp="1"/>
          </p:cNvSpPr>
          <p:nvPr>
            <p:ph type="body" sz="quarter" idx="16" hasCustomPrompt="1"/>
          </p:nvPr>
        </p:nvSpPr>
        <p:spPr>
          <a:xfrm>
            <a:off x="7158634" y="4263868"/>
            <a:ext cx="4488039" cy="1536868"/>
          </a:xfrm>
          <a:prstGeom prst="rect">
            <a:avLst/>
          </a:prstGeom>
        </p:spPr>
        <p:txBody>
          <a:bodyPr vert="horz" lIns="0" tIns="0" rIns="0" bIns="0"/>
          <a:lstStyle>
            <a:lvl1pPr marL="0" indent="0" algn="l">
              <a:lnSpc>
                <a:spcPct val="130000"/>
              </a:lnSpc>
              <a:buNone/>
              <a:defRPr sz="144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1084564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80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1300"/>
                            </p:stCondLst>
                            <p:childTnLst>
                              <p:par>
                                <p:cTn id="9" presetID="2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par>
                                <p:cTn id="12" presetID="42" presetClass="entr" presetSubtype="0" fill="hold" grpId="0" nodeType="withEffect">
                                  <p:stCondLst>
                                    <p:cond delay="20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fade">
                                      <p:cBhvr>
                                        <p:cTn id="14" dur="400"/>
                                        <p:tgtEl>
                                          <p:spTgt spid="10">
                                            <p:txEl>
                                              <p:pRg st="0" end="0"/>
                                            </p:txEl>
                                          </p:spTgt>
                                        </p:tgtEl>
                                      </p:cBhvr>
                                    </p:animEffect>
                                    <p:anim calcmode="lin" valueType="num">
                                      <p:cBhvr>
                                        <p:cTn id="15" dur="4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6" dur="400" fill="hold"/>
                                        <p:tgtEl>
                                          <p:spTgt spid="10">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00"/>
                                  </p:stCondLst>
                                  <p:childTnLst>
                                    <p:set>
                                      <p:cBhvr>
                                        <p:cTn id="18" dur="1" fill="hold">
                                          <p:stCondLst>
                                            <p:cond delay="0"/>
                                          </p:stCondLst>
                                        </p:cTn>
                                        <p:tgtEl>
                                          <p:spTgt spid="11">
                                            <p:txEl>
                                              <p:pRg st="0" end="0"/>
                                            </p:txEl>
                                          </p:spTgt>
                                        </p:tgtEl>
                                        <p:attrNameLst>
                                          <p:attrName>style.visibility</p:attrName>
                                        </p:attrNameLst>
                                      </p:cBhvr>
                                      <p:to>
                                        <p:strVal val="visible"/>
                                      </p:to>
                                    </p:set>
                                    <p:animEffect transition="in" filter="fade">
                                      <p:cBhvr>
                                        <p:cTn id="19" dur="500"/>
                                        <p:tgtEl>
                                          <p:spTgt spid="11">
                                            <p:txEl>
                                              <p:pRg st="0" end="0"/>
                                            </p:txEl>
                                          </p:spTgt>
                                        </p:tgtEl>
                                      </p:cBhvr>
                                    </p:animEffect>
                                    <p:anim calcmode="lin" valueType="num">
                                      <p:cBhvr>
                                        <p:cTn id="20"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11">
                                            <p:txEl>
                                              <p:pRg st="0" end="0"/>
                                            </p:txEl>
                                          </p:spTgt>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800"/>
                                  </p:stCondLst>
                                  <p:childTnLst>
                                    <p:set>
                                      <p:cBhvr>
                                        <p:cTn id="23" dur="1" fill="hold">
                                          <p:stCondLst>
                                            <p:cond delay="0"/>
                                          </p:stCondLst>
                                        </p:cTn>
                                        <p:tgtEl>
                                          <p:spTgt spid="12">
                                            <p:txEl>
                                              <p:pRg st="0" end="0"/>
                                            </p:txEl>
                                          </p:spTgt>
                                        </p:tgtEl>
                                        <p:attrNameLst>
                                          <p:attrName>style.visibility</p:attrName>
                                        </p:attrNameLst>
                                      </p:cBhvr>
                                      <p:to>
                                        <p:strVal val="visible"/>
                                      </p:to>
                                    </p:set>
                                    <p:animEffect transition="in" filter="fade">
                                      <p:cBhvr>
                                        <p:cTn id="24"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build="p">
        <p:tmplLst>
          <p:tmpl lvl="1">
            <p:tnLst>
              <p:par>
                <p:cTn presetID="42" presetClass="entr" presetSubtype="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Effect transition="in" filter="fade">
                      <p:cBhvr>
                        <p:cTn dur="400"/>
                        <p:tgtEl>
                          <p:spTgt spid="10"/>
                        </p:tgtEl>
                      </p:cBhvr>
                    </p:animEffect>
                    <p:anim calcmode="lin" valueType="num">
                      <p:cBhvr>
                        <p:cTn dur="400" fill="hold"/>
                        <p:tgtEl>
                          <p:spTgt spid="10"/>
                        </p:tgtEl>
                        <p:attrNameLst>
                          <p:attrName>ppt_x</p:attrName>
                        </p:attrNameLst>
                      </p:cBhvr>
                      <p:tavLst>
                        <p:tav tm="0">
                          <p:val>
                            <p:strVal val="#ppt_x"/>
                          </p:val>
                        </p:tav>
                        <p:tav tm="100000">
                          <p:val>
                            <p:strVal val="#ppt_x"/>
                          </p:val>
                        </p:tav>
                      </p:tavLst>
                    </p:anim>
                    <p:anim calcmode="lin" valueType="num">
                      <p:cBhvr>
                        <p:cTn dur="4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P spid="12" grpId="0" build="p">
        <p:tmplLst>
          <p:tmpl lvl="1">
            <p:tnLst>
              <p:par>
                <p:cTn presetID="10" presetClass="entr" presetSubtype="0" fill="hold" nodeType="withEffect">
                  <p:stCondLst>
                    <p:cond delay="8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Three Columns Text">
    <p:spTree>
      <p:nvGrpSpPr>
        <p:cNvPr id="1" name=""/>
        <p:cNvGrpSpPr/>
        <p:nvPr/>
      </p:nvGrpSpPr>
      <p:grpSpPr>
        <a:xfrm>
          <a:off x="0" y="0"/>
          <a:ext cx="0" cy="0"/>
          <a:chOff x="0" y="0"/>
          <a:chExt cx="0" cy="0"/>
        </a:xfrm>
      </p:grpSpPr>
      <p:sp>
        <p:nvSpPr>
          <p:cNvPr id="13" name="Rounded Rectangle 12"/>
          <p:cNvSpPr/>
          <p:nvPr userDrawn="1"/>
        </p:nvSpPr>
        <p:spPr>
          <a:xfrm rot="18900000">
            <a:off x="800771" y="3115671"/>
            <a:ext cx="6294300" cy="653822"/>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userDrawn="1"/>
        </p:nvSpPr>
        <p:spPr>
          <a:xfrm rot="18900000">
            <a:off x="2256987" y="3714319"/>
            <a:ext cx="4527448" cy="65382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7" name="Rounded Rectangle 16"/>
          <p:cNvSpPr/>
          <p:nvPr userDrawn="1"/>
        </p:nvSpPr>
        <p:spPr>
          <a:xfrm rot="18900000" flipV="1">
            <a:off x="-292739" y="3248182"/>
            <a:ext cx="6422592" cy="37033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6" name="Rounded Rectangle 5"/>
          <p:cNvSpPr/>
          <p:nvPr userDrawn="1"/>
        </p:nvSpPr>
        <p:spPr>
          <a:xfrm rot="18900000">
            <a:off x="627181" y="2201944"/>
            <a:ext cx="4527448" cy="65382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 Placeholder 7"/>
          <p:cNvSpPr>
            <a:spLocks noGrp="1"/>
          </p:cNvSpPr>
          <p:nvPr userDrawn="1">
            <p:ph type="body" sz="quarter" idx="10" hasCustomPrompt="1"/>
          </p:nvPr>
        </p:nvSpPr>
        <p:spPr>
          <a:xfrm>
            <a:off x="6782573" y="2543223"/>
            <a:ext cx="4511964" cy="431780"/>
          </a:xfrm>
          <a:prstGeom prst="rect">
            <a:avLst/>
          </a:prstGeom>
        </p:spPr>
        <p:txBody>
          <a:bodyPr vert="horz" lIns="0" tIns="40504" rIns="0" bIns="40504" anchor="ctr"/>
          <a:lstStyle>
            <a:lvl1pPr marL="0" indent="0" algn="l">
              <a:lnSpc>
                <a:spcPct val="100000"/>
              </a:lnSpc>
              <a:spcBef>
                <a:spcPts val="0"/>
              </a:spcBef>
              <a:buNone/>
              <a:defRPr sz="4200" b="1">
                <a:solidFill>
                  <a:schemeClr val="bg1"/>
                </a:solidFill>
                <a:latin typeface="Lato Hairline"/>
                <a:cs typeface="Lato Hairline"/>
              </a:defRPr>
            </a:lvl1pPr>
          </a:lstStyle>
          <a:p>
            <a:pPr lvl="0"/>
            <a:r>
              <a:rPr lang="es-ES_tradnl" dirty="0" smtClean="0"/>
              <a:t>TITLE HERE</a:t>
            </a:r>
          </a:p>
        </p:txBody>
      </p:sp>
      <p:sp>
        <p:nvSpPr>
          <p:cNvPr id="8" name="Text Placeholder 7"/>
          <p:cNvSpPr>
            <a:spLocks noGrp="1"/>
          </p:cNvSpPr>
          <p:nvPr userDrawn="1">
            <p:ph type="body" sz="quarter" idx="11" hasCustomPrompt="1"/>
          </p:nvPr>
        </p:nvSpPr>
        <p:spPr>
          <a:xfrm>
            <a:off x="6782573" y="3127020"/>
            <a:ext cx="4511964" cy="228451"/>
          </a:xfrm>
          <a:prstGeom prst="rect">
            <a:avLst/>
          </a:prstGeom>
        </p:spPr>
        <p:txBody>
          <a:bodyPr vert="horz" lIns="0" tIns="40504" rIns="0" bIns="40504" anchor="ctr"/>
          <a:lstStyle>
            <a:lvl1pPr marL="0" indent="0" algn="l">
              <a:lnSpc>
                <a:spcPct val="100000"/>
              </a:lnSpc>
              <a:spcBef>
                <a:spcPts val="0"/>
              </a:spcBef>
              <a:spcAft>
                <a:spcPts val="0"/>
              </a:spcAft>
              <a:buNone/>
              <a:defRPr sz="1800" b="0" baseline="0">
                <a:solidFill>
                  <a:schemeClr val="accent3"/>
                </a:solidFill>
                <a:latin typeface="Lato Light"/>
                <a:cs typeface="Lato Light"/>
              </a:defRPr>
            </a:lvl1pPr>
          </a:lstStyle>
          <a:p>
            <a:pPr lvl="0"/>
            <a:r>
              <a:rPr lang="es-ES_tradnl" dirty="0" smtClean="0"/>
              <a:t>Break </a:t>
            </a:r>
            <a:r>
              <a:rPr lang="es-ES_tradnl" dirty="0" err="1" smtClean="0"/>
              <a:t>Section</a:t>
            </a:r>
            <a:r>
              <a:rPr lang="es-ES_tradnl" dirty="0" smtClean="0"/>
              <a:t> </a:t>
            </a:r>
            <a:r>
              <a:rPr lang="es-ES_tradnl" dirty="0" err="1" smtClean="0"/>
              <a:t>Subtitle</a:t>
            </a:r>
            <a:endParaRPr lang="es-ES_tradnl" dirty="0" smtClean="0"/>
          </a:p>
        </p:txBody>
      </p:sp>
      <p:sp>
        <p:nvSpPr>
          <p:cNvPr id="9" name="Text Placeholder 2"/>
          <p:cNvSpPr>
            <a:spLocks noGrp="1"/>
          </p:cNvSpPr>
          <p:nvPr userDrawn="1">
            <p:ph type="body" sz="quarter" idx="16" hasCustomPrompt="1"/>
          </p:nvPr>
        </p:nvSpPr>
        <p:spPr>
          <a:xfrm>
            <a:off x="6803034" y="3559596"/>
            <a:ext cx="4488039" cy="1536868"/>
          </a:xfrm>
          <a:prstGeom prst="rect">
            <a:avLst/>
          </a:prstGeom>
        </p:spPr>
        <p:txBody>
          <a:bodyPr vert="horz" lIns="0" tIns="0" rIns="0" bIns="0"/>
          <a:lstStyle>
            <a:lvl1pPr marL="0" indent="0" algn="l">
              <a:lnSpc>
                <a:spcPct val="130000"/>
              </a:lnSpc>
              <a:buNone/>
              <a:defRPr sz="144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246227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400"/>
                                        <p:tgtEl>
                                          <p:spTgt spid="7">
                                            <p:txEl>
                                              <p:pRg st="0" end="0"/>
                                            </p:txEl>
                                          </p:spTgt>
                                        </p:tgtEl>
                                      </p:cBhvr>
                                    </p:animEffect>
                                    <p:anim calcmode="lin" valueType="num">
                                      <p:cBhvr>
                                        <p:cTn id="8" dur="4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anim calcmode="lin" valueType="num">
                                      <p:cBhvr>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8">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par>
                                <p:cTn id="18" presetID="22" presetClass="entr" presetSubtype="1" fill="hold" grpId="0" nodeType="withEffect">
                                  <p:stCondLst>
                                    <p:cond delay="800"/>
                                  </p:stCondLst>
                                  <p:childTnLst>
                                    <p:set>
                                      <p:cBhvr>
                                        <p:cTn id="19" dur="1" fill="hold">
                                          <p:stCondLst>
                                            <p:cond delay="0"/>
                                          </p:stCondLst>
                                        </p:cTn>
                                        <p:tgtEl>
                                          <p:spTgt spid="17"/>
                                        </p:tgtEl>
                                        <p:attrNameLst>
                                          <p:attrName>style.visibility</p:attrName>
                                        </p:attrNameLst>
                                      </p:cBhvr>
                                      <p:to>
                                        <p:strVal val="visible"/>
                                      </p:to>
                                    </p:set>
                                    <p:animEffect transition="in" filter="wipe(up)">
                                      <p:cBhvr>
                                        <p:cTn id="20" dur="500"/>
                                        <p:tgtEl>
                                          <p:spTgt spid="17"/>
                                        </p:tgtEl>
                                      </p:cBhvr>
                                    </p:animEffect>
                                  </p:childTnLst>
                                </p:cTn>
                              </p:par>
                              <p:par>
                                <p:cTn id="21" presetID="22" presetClass="entr" presetSubtype="4" fill="hold" grpId="0" nodeType="withEffect">
                                  <p:stCondLst>
                                    <p:cond delay="80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par>
                                <p:cTn id="24" presetID="22" presetClass="entr" presetSubtype="4" fill="hold" grpId="0" nodeType="withEffect">
                                  <p:stCondLst>
                                    <p:cond delay="80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par>
                                <p:cTn id="27" presetID="22" presetClass="entr" presetSubtype="1" fill="hold" grpId="0" nodeType="withEffect">
                                  <p:stCondLst>
                                    <p:cond delay="80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animBg="1"/>
      <p:bldP spid="6" grpId="0" animBg="1"/>
      <p:bldP spid="7" grpId="0" build="p">
        <p:tmplLst>
          <p:tmpl lvl="1">
            <p:tnLst>
              <p:par>
                <p:cTn presetID="42" presetClass="entr" presetSubtype="0" fill="hold" nodeType="withEffect">
                  <p:stCondLst>
                    <p:cond delay="200"/>
                  </p:stCondLst>
                  <p:childTnLst>
                    <p:set>
                      <p:cBhvr>
                        <p:cTn dur="1" fill="hold">
                          <p:stCondLst>
                            <p:cond delay="0"/>
                          </p:stCondLst>
                        </p:cTn>
                        <p:tgtEl>
                          <p:spTgt spid="7"/>
                        </p:tgtEl>
                        <p:attrNameLst>
                          <p:attrName>style.visibility</p:attrName>
                        </p:attrNameLst>
                      </p:cBhvr>
                      <p:to>
                        <p:strVal val="visible"/>
                      </p:to>
                    </p:set>
                    <p:animEffect transition="in" filter="fade">
                      <p:cBhvr>
                        <p:cTn dur="400"/>
                        <p:tgtEl>
                          <p:spTgt spid="7"/>
                        </p:tgtEl>
                      </p:cBhvr>
                    </p:animEffect>
                    <p:anim calcmode="lin" valueType="num">
                      <p:cBhvr>
                        <p:cTn dur="400" fill="hold"/>
                        <p:tgtEl>
                          <p:spTgt spid="7"/>
                        </p:tgtEl>
                        <p:attrNameLst>
                          <p:attrName>ppt_x</p:attrName>
                        </p:attrNameLst>
                      </p:cBhvr>
                      <p:tavLst>
                        <p:tav tm="0">
                          <p:val>
                            <p:strVal val="#ppt_x"/>
                          </p:val>
                        </p:tav>
                        <p:tav tm="100000">
                          <p:val>
                            <p:strVal val="#ppt_x"/>
                          </p:val>
                        </p:tav>
                      </p:tavLst>
                    </p:anim>
                    <p:anim calcmode="lin" valueType="num">
                      <p:cBhvr>
                        <p:cTn dur="400" fill="hold"/>
                        <p:tgtEl>
                          <p:spTgt spid="7"/>
                        </p:tgtEl>
                        <p:attrNameLst>
                          <p:attrName>ppt_y</p:attrName>
                        </p:attrNameLst>
                      </p:cBhvr>
                      <p:tavLst>
                        <p:tav tm="0">
                          <p:val>
                            <p:strVal val="#ppt_y+.1"/>
                          </p:val>
                        </p:tav>
                        <p:tav tm="100000">
                          <p:val>
                            <p:strVal val="#ppt_y"/>
                          </p:val>
                        </p:tav>
                      </p:tavLst>
                    </p:anim>
                  </p:childTnLst>
                </p:cTn>
              </p:par>
            </p:tnLst>
          </p:tmpl>
        </p:tmplLst>
      </p:bldP>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anim calcmode="lin" valueType="num">
                      <p:cBhvr>
                        <p:cTn dur="500" fill="hold"/>
                        <p:tgtEl>
                          <p:spTgt spid="8"/>
                        </p:tgtEl>
                        <p:attrNameLst>
                          <p:attrName>ppt_x</p:attrName>
                        </p:attrNameLst>
                      </p:cBhvr>
                      <p:tavLst>
                        <p:tav tm="0">
                          <p:val>
                            <p:strVal val="#ppt_x"/>
                          </p:val>
                        </p:tav>
                        <p:tav tm="100000">
                          <p:val>
                            <p:strVal val="#ppt_x"/>
                          </p:val>
                        </p:tav>
                      </p:tavLst>
                    </p:anim>
                    <p:anim calcmode="lin" valueType="num">
                      <p:cBhvr>
                        <p:cTn dur="5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10" presetClass="entr" presetSubtype="0" fill="hold" nodeType="withEffect">
                  <p:stCondLst>
                    <p:cond delay="8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0.xml"/><Relationship Id="rId18" Type="http://schemas.openxmlformats.org/officeDocument/2006/relationships/slideLayout" Target="../slideLayouts/slideLayout35.xml"/><Relationship Id="rId26" Type="http://schemas.openxmlformats.org/officeDocument/2006/relationships/slideLayout" Target="../slideLayouts/slideLayout43.xml"/><Relationship Id="rId39" Type="http://schemas.openxmlformats.org/officeDocument/2006/relationships/slideLayout" Target="../slideLayouts/slideLayout56.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34" Type="http://schemas.openxmlformats.org/officeDocument/2006/relationships/slideLayout" Target="../slideLayouts/slideLayout51.xml"/><Relationship Id="rId42" Type="http://schemas.openxmlformats.org/officeDocument/2006/relationships/slideLayout" Target="../slideLayouts/slideLayout59.xml"/><Relationship Id="rId47" Type="http://schemas.openxmlformats.org/officeDocument/2006/relationships/slideLayout" Target="../slideLayouts/slideLayout64.xml"/><Relationship Id="rId50" Type="http://schemas.openxmlformats.org/officeDocument/2006/relationships/slideLayout" Target="../slideLayouts/slideLayout67.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slideLayout" Target="../slideLayouts/slideLayout42.xml"/><Relationship Id="rId33" Type="http://schemas.openxmlformats.org/officeDocument/2006/relationships/slideLayout" Target="../slideLayouts/slideLayout50.xml"/><Relationship Id="rId38" Type="http://schemas.openxmlformats.org/officeDocument/2006/relationships/slideLayout" Target="../slideLayouts/slideLayout55.xml"/><Relationship Id="rId46" Type="http://schemas.openxmlformats.org/officeDocument/2006/relationships/slideLayout" Target="../slideLayouts/slideLayout63.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29" Type="http://schemas.openxmlformats.org/officeDocument/2006/relationships/slideLayout" Target="../slideLayouts/slideLayout46.xml"/><Relationship Id="rId41" Type="http://schemas.openxmlformats.org/officeDocument/2006/relationships/slideLayout" Target="../slideLayouts/slideLayout58.xml"/><Relationship Id="rId54"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32" Type="http://schemas.openxmlformats.org/officeDocument/2006/relationships/slideLayout" Target="../slideLayouts/slideLayout49.xml"/><Relationship Id="rId37" Type="http://schemas.openxmlformats.org/officeDocument/2006/relationships/slideLayout" Target="../slideLayouts/slideLayout54.xml"/><Relationship Id="rId40" Type="http://schemas.openxmlformats.org/officeDocument/2006/relationships/slideLayout" Target="../slideLayouts/slideLayout57.xml"/><Relationship Id="rId45" Type="http://schemas.openxmlformats.org/officeDocument/2006/relationships/slideLayout" Target="../slideLayouts/slideLayout62.xml"/><Relationship Id="rId53" Type="http://schemas.openxmlformats.org/officeDocument/2006/relationships/slideLayout" Target="../slideLayouts/slideLayout70.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28" Type="http://schemas.openxmlformats.org/officeDocument/2006/relationships/slideLayout" Target="../slideLayouts/slideLayout45.xml"/><Relationship Id="rId36" Type="http://schemas.openxmlformats.org/officeDocument/2006/relationships/slideLayout" Target="../slideLayouts/slideLayout53.xml"/><Relationship Id="rId49" Type="http://schemas.openxmlformats.org/officeDocument/2006/relationships/slideLayout" Target="../slideLayouts/slideLayout66.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31" Type="http://schemas.openxmlformats.org/officeDocument/2006/relationships/slideLayout" Target="../slideLayouts/slideLayout48.xml"/><Relationship Id="rId44" Type="http://schemas.openxmlformats.org/officeDocument/2006/relationships/slideLayout" Target="../slideLayouts/slideLayout61.xml"/><Relationship Id="rId52" Type="http://schemas.openxmlformats.org/officeDocument/2006/relationships/slideLayout" Target="../slideLayouts/slideLayout69.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 Id="rId27" Type="http://schemas.openxmlformats.org/officeDocument/2006/relationships/slideLayout" Target="../slideLayouts/slideLayout44.xml"/><Relationship Id="rId30" Type="http://schemas.openxmlformats.org/officeDocument/2006/relationships/slideLayout" Target="../slideLayouts/slideLayout47.xml"/><Relationship Id="rId35" Type="http://schemas.openxmlformats.org/officeDocument/2006/relationships/slideLayout" Target="../slideLayouts/slideLayout52.xml"/><Relationship Id="rId43" Type="http://schemas.openxmlformats.org/officeDocument/2006/relationships/slideLayout" Target="../slideLayouts/slideLayout60.xml"/><Relationship Id="rId48" Type="http://schemas.openxmlformats.org/officeDocument/2006/relationships/slideLayout" Target="../slideLayouts/slideLayout65.xml"/><Relationship Id="rId8" Type="http://schemas.openxmlformats.org/officeDocument/2006/relationships/slideLayout" Target="../slideLayouts/slideLayout25.xml"/><Relationship Id="rId51"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5E0DFD09-60D8-4A08-9847-68DF770CBC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44350033-7AEF-4AB2-8604-AA05B2CC76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C1D3C3B-77F5-4582-815A-19F06FA43D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7D6EB-F602-474E-A3DF-BA986835DDBD}" type="datetimeFigureOut">
              <a:rPr lang="zh-CN" altLang="en-US" smtClean="0"/>
              <a:t>2018/1/12</a:t>
            </a:fld>
            <a:endParaRPr lang="zh-CN" altLang="en-US"/>
          </a:p>
        </p:txBody>
      </p:sp>
      <p:sp>
        <p:nvSpPr>
          <p:cNvPr id="5" name="页脚占位符 4">
            <a:extLst>
              <a:ext uri="{FF2B5EF4-FFF2-40B4-BE49-F238E27FC236}">
                <a16:creationId xmlns:a16="http://schemas.microsoft.com/office/drawing/2014/main" id="{F0BECADF-1526-4A01-8403-D95A3401BC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C84C2692-61CA-4535-A53C-5927059D41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672C59-5EF5-4059-BF1D-51DACC48F1F7}" type="slidenum">
              <a:rPr lang="zh-CN" altLang="en-US" smtClean="0"/>
              <a:t>‹#›</a:t>
            </a:fld>
            <a:endParaRPr lang="zh-CN" altLang="en-US"/>
          </a:p>
        </p:txBody>
      </p:sp>
    </p:spTree>
    <p:extLst>
      <p:ext uri="{BB962C8B-B14F-4D97-AF65-F5344CB8AC3E}">
        <p14:creationId xmlns:p14="http://schemas.microsoft.com/office/powerpoint/2010/main" val="2296511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080">
                <a:solidFill>
                  <a:schemeClr val="tx1">
                    <a:tint val="75000"/>
                  </a:schemeClr>
                </a:solidFill>
              </a:defRPr>
            </a:lvl1pPr>
          </a:lstStyle>
          <a:p>
            <a:pPr defTabSz="485394"/>
            <a:fld id="{82F288E0-7875-42C4-84C8-98DBBD3BF4D2}" type="datetimeFigureOut">
              <a:rPr lang="zh-CN" altLang="en-US" smtClean="0">
                <a:solidFill>
                  <a:prstClr val="black">
                    <a:tint val="75000"/>
                  </a:prstClr>
                </a:solidFill>
              </a:rPr>
              <a:pPr defTabSz="485394"/>
              <a:t>2018/1/12</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080">
                <a:solidFill>
                  <a:schemeClr val="tx1">
                    <a:tint val="75000"/>
                  </a:schemeClr>
                </a:solidFill>
              </a:defRPr>
            </a:lvl1pPr>
          </a:lstStyle>
          <a:p>
            <a:pPr defTabSz="485394"/>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080">
                <a:solidFill>
                  <a:schemeClr val="tx1">
                    <a:tint val="75000"/>
                  </a:schemeClr>
                </a:solidFill>
              </a:defRPr>
            </a:lvl1pPr>
          </a:lstStyle>
          <a:p>
            <a:pPr defTabSz="485394"/>
            <a:fld id="{7D9BB5D0-35E4-459D-AEF3-FE4D7C45CC19}" type="slidenum">
              <a:rPr lang="zh-CN" altLang="en-US" smtClean="0">
                <a:solidFill>
                  <a:prstClr val="black">
                    <a:tint val="75000"/>
                  </a:prstClr>
                </a:solidFill>
              </a:rPr>
              <a:pPr defTabSz="485394"/>
              <a:t>‹#›</a:t>
            </a:fld>
            <a:endParaRPr lang="zh-CN" altLang="en-US">
              <a:solidFill>
                <a:prstClr val="black">
                  <a:tint val="75000"/>
                </a:prstClr>
              </a:solidFill>
            </a:endParaRPr>
          </a:p>
        </p:txBody>
      </p:sp>
    </p:spTree>
    <p:extLst>
      <p:ext uri="{BB962C8B-B14F-4D97-AF65-F5344CB8AC3E}">
        <p14:creationId xmlns:p14="http://schemas.microsoft.com/office/powerpoint/2010/main" val="210835031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 id="2147483687" r:id="rId21"/>
    <p:sldLayoutId id="2147483688" r:id="rId22"/>
    <p:sldLayoutId id="2147483689" r:id="rId23"/>
    <p:sldLayoutId id="2147483690" r:id="rId24"/>
    <p:sldLayoutId id="2147483691" r:id="rId25"/>
    <p:sldLayoutId id="2147483692" r:id="rId26"/>
    <p:sldLayoutId id="2147483693" r:id="rId27"/>
    <p:sldLayoutId id="2147483694" r:id="rId28"/>
    <p:sldLayoutId id="2147483695" r:id="rId29"/>
    <p:sldLayoutId id="2147483696" r:id="rId30"/>
    <p:sldLayoutId id="2147483697" r:id="rId31"/>
    <p:sldLayoutId id="2147483698" r:id="rId32"/>
    <p:sldLayoutId id="2147483699" r:id="rId33"/>
    <p:sldLayoutId id="2147483700" r:id="rId34"/>
    <p:sldLayoutId id="2147483701" r:id="rId35"/>
    <p:sldLayoutId id="2147483702" r:id="rId36"/>
    <p:sldLayoutId id="2147483703" r:id="rId37"/>
    <p:sldLayoutId id="2147483704" r:id="rId38"/>
    <p:sldLayoutId id="2147483705" r:id="rId39"/>
    <p:sldLayoutId id="2147483706" r:id="rId40"/>
    <p:sldLayoutId id="2147483707" r:id="rId41"/>
    <p:sldLayoutId id="2147483708" r:id="rId42"/>
    <p:sldLayoutId id="2147483709" r:id="rId43"/>
    <p:sldLayoutId id="2147483710" r:id="rId44"/>
    <p:sldLayoutId id="2147483711" r:id="rId45"/>
    <p:sldLayoutId id="2147483712" r:id="rId46"/>
    <p:sldLayoutId id="2147483713" r:id="rId47"/>
    <p:sldLayoutId id="2147483714" r:id="rId48"/>
    <p:sldLayoutId id="2147483715" r:id="rId49"/>
    <p:sldLayoutId id="2147483716" r:id="rId50"/>
    <p:sldLayoutId id="2147483717" r:id="rId51"/>
    <p:sldLayoutId id="2147483718" r:id="rId52"/>
    <p:sldLayoutId id="2147483719" r:id="rId53"/>
  </p:sldLayoutIdLst>
  <mc:AlternateContent xmlns:mc="http://schemas.openxmlformats.org/markup-compatibility/2006" xmlns:p14="http://schemas.microsoft.com/office/powerpoint/2010/main">
    <mc:Choice Requires="p14">
      <p:transition spd="med" p14:dur="700">
        <p:fade/>
      </p:transition>
    </mc:Choice>
    <mc:Fallback xmlns="">
      <p:transition spd="med" advTm="2000">
        <p:fade/>
      </p:transition>
    </mc:Fallback>
  </mc:AlternateContent>
  <p:timing>
    <p:tnLst>
      <p:par>
        <p:cTn id="1" dur="indefinite" restart="never" nodeType="tmRoot"/>
      </p:par>
    </p:tnLst>
  </p:timing>
  <p:hf hdr="0" ftr="0" dt="0"/>
  <p:txStyles>
    <p:titleStyle>
      <a:lvl1pPr algn="l" defTabSz="822960" rtl="0" eaLnBrk="1" latinLnBrk="0" hangingPunct="1">
        <a:lnSpc>
          <a:spcPct val="90000"/>
        </a:lnSpc>
        <a:spcBef>
          <a:spcPct val="0"/>
        </a:spcBef>
        <a:buNone/>
        <a:defRPr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zh-CN"/>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9.xml"/><Relationship Id="rId1" Type="http://schemas.openxmlformats.org/officeDocument/2006/relationships/themeOverride" Target="../theme/themeOverr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4E8696D9-E365-40BC-BE67-A91657C434C4}"/>
              </a:ext>
            </a:extLst>
          </p:cNvPr>
          <p:cNvPicPr>
            <a:picLocks noChangeAspect="1"/>
          </p:cNvPicPr>
          <p:nvPr/>
        </p:nvPicPr>
        <p:blipFill rotWithShape="1">
          <a:blip r:embed="rId5">
            <a:extLst>
              <a:ext uri="{28A0092B-C50C-407E-A947-70E740481C1C}">
                <a14:useLocalDpi xmlns:a14="http://schemas.microsoft.com/office/drawing/2010/main" val="0"/>
              </a:ext>
            </a:extLst>
          </a:blip>
          <a:srcRect l="5797" r="13025"/>
          <a:stretch/>
        </p:blipFill>
        <p:spPr>
          <a:xfrm>
            <a:off x="1" y="0"/>
            <a:ext cx="12192000" cy="6858000"/>
          </a:xfrm>
          <a:prstGeom prst="rect">
            <a:avLst/>
          </a:prstGeom>
        </p:spPr>
      </p:pic>
      <p:pic>
        <p:nvPicPr>
          <p:cNvPr id="8" name="雷诺儿-我的钢琴很简单 钢琴曲">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638784" y="-2035889"/>
            <a:ext cx="609566" cy="609566"/>
          </a:xfrm>
          <a:prstGeom prst="rect">
            <a:avLst/>
          </a:prstGeom>
        </p:spPr>
      </p:pic>
      <p:pic>
        <p:nvPicPr>
          <p:cNvPr id="29" name="图片 28">
            <a:extLst>
              <a:ext uri="{FF2B5EF4-FFF2-40B4-BE49-F238E27FC236}">
                <a16:creationId xmlns:a16="http://schemas.microsoft.com/office/drawing/2014/main" id="{929EC87F-C6EA-4308-955D-073B14FED4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03614" y="847968"/>
            <a:ext cx="4293002" cy="4293002"/>
          </a:xfrm>
          <a:prstGeom prst="rect">
            <a:avLst/>
          </a:prstGeom>
        </p:spPr>
      </p:pic>
      <p:pic>
        <p:nvPicPr>
          <p:cNvPr id="30" name="图片 29">
            <a:extLst>
              <a:ext uri="{FF2B5EF4-FFF2-40B4-BE49-F238E27FC236}">
                <a16:creationId xmlns:a16="http://schemas.microsoft.com/office/drawing/2014/main" id="{7D67E80D-B6FE-463C-A95B-AB10FB5C5710}"/>
              </a:ext>
            </a:extLst>
          </p:cNvPr>
          <p:cNvPicPr>
            <a:picLocks noChangeAspect="1"/>
          </p:cNvPicPr>
          <p:nvPr/>
        </p:nvPicPr>
        <p:blipFill rotWithShape="1">
          <a:blip r:embed="rId5">
            <a:extLst>
              <a:ext uri="{28A0092B-C50C-407E-A947-70E740481C1C}">
                <a14:useLocalDpi xmlns:a14="http://schemas.microsoft.com/office/drawing/2010/main" val="0"/>
              </a:ext>
            </a:extLst>
          </a:blip>
          <a:srcRect l="17778" t="42251" r="70631" b="35185"/>
          <a:stretch/>
        </p:blipFill>
        <p:spPr>
          <a:xfrm>
            <a:off x="3323492" y="2976884"/>
            <a:ext cx="1740878" cy="1547448"/>
          </a:xfrm>
          <a:prstGeom prst="rect">
            <a:avLst/>
          </a:prstGeom>
        </p:spPr>
      </p:pic>
      <p:sp>
        <p:nvSpPr>
          <p:cNvPr id="31" name="文本框 30">
            <a:extLst>
              <a:ext uri="{FF2B5EF4-FFF2-40B4-BE49-F238E27FC236}">
                <a16:creationId xmlns:a16="http://schemas.microsoft.com/office/drawing/2014/main" id="{7AFB994B-25FE-46FA-A7FF-BF8233AB7399}"/>
              </a:ext>
            </a:extLst>
          </p:cNvPr>
          <p:cNvSpPr txBox="1"/>
          <p:nvPr/>
        </p:nvSpPr>
        <p:spPr>
          <a:xfrm>
            <a:off x="734796" y="2941639"/>
            <a:ext cx="5833648" cy="984885"/>
          </a:xfrm>
          <a:prstGeom prst="rect">
            <a:avLst/>
          </a:prstGeom>
          <a:noFill/>
        </p:spPr>
        <p:txBody>
          <a:bodyPr wrap="none" rtlCol="0">
            <a:spAutoFit/>
          </a:bodyPr>
          <a:lstStyle/>
          <a:p>
            <a:r>
              <a:rPr lang="en-US" altLang="zh-CN" sz="5800" b="1" dirty="0">
                <a:solidFill>
                  <a:schemeClr val="bg1"/>
                </a:solidFill>
                <a:latin typeface="微软雅黑" panose="020B0503020204020204" pitchFamily="34" charset="-122"/>
                <a:ea typeface="微软雅黑" panose="020B0503020204020204" pitchFamily="34" charset="-122"/>
              </a:rPr>
              <a:t>  </a:t>
            </a:r>
            <a:r>
              <a:rPr lang="zh-CN" altLang="en-US" sz="5800" b="1" dirty="0">
                <a:solidFill>
                  <a:schemeClr val="bg1"/>
                </a:solidFill>
                <a:latin typeface="微软雅黑" panose="020B0503020204020204" pitchFamily="34" charset="-122"/>
                <a:ea typeface="微软雅黑" panose="020B0503020204020204" pitchFamily="34" charset="-122"/>
              </a:rPr>
              <a:t>元宵节活动方案</a:t>
            </a:r>
          </a:p>
        </p:txBody>
      </p:sp>
      <p:sp>
        <p:nvSpPr>
          <p:cNvPr id="32" name="副标题 2">
            <a:extLst>
              <a:ext uri="{FF2B5EF4-FFF2-40B4-BE49-F238E27FC236}">
                <a16:creationId xmlns:a16="http://schemas.microsoft.com/office/drawing/2014/main" id="{A60ECCD4-1005-4C0E-91BF-D2F55D62873F}"/>
              </a:ext>
            </a:extLst>
          </p:cNvPr>
          <p:cNvSpPr>
            <a:spLocks noGrp="1"/>
          </p:cNvSpPr>
          <p:nvPr>
            <p:ph type="subTitle" idx="1"/>
          </p:nvPr>
        </p:nvSpPr>
        <p:spPr>
          <a:xfrm>
            <a:off x="-1380393" y="4060485"/>
            <a:ext cx="10515600" cy="1655762"/>
          </a:xfrm>
        </p:spPr>
        <p:txBody>
          <a:bodyPr rtlCol="0">
            <a:normAutofit/>
          </a:bodyPr>
          <a:lstStyle/>
          <a:p>
            <a:pPr eaLnBrk="1" fontAlgn="auto" hangingPunct="1">
              <a:spcAft>
                <a:spcPts val="0"/>
              </a:spcAft>
              <a:defRPr/>
            </a:pPr>
            <a:r>
              <a:rPr lang="zh-CN" altLang="en-US" b="1" dirty="0">
                <a:solidFill>
                  <a:schemeClr val="bg1"/>
                </a:solidFill>
              </a:rPr>
              <a:t>中国年</a:t>
            </a:r>
            <a:r>
              <a:rPr lang="en-US" altLang="zh-CN" b="1" dirty="0">
                <a:solidFill>
                  <a:schemeClr val="bg1"/>
                </a:solidFill>
              </a:rPr>
              <a:t>|</a:t>
            </a:r>
            <a:r>
              <a:rPr lang="zh-CN" altLang="en-US" b="1" dirty="0">
                <a:solidFill>
                  <a:schemeClr val="bg1"/>
                </a:solidFill>
              </a:rPr>
              <a:t>节日庆典</a:t>
            </a:r>
            <a:r>
              <a:rPr lang="en-US" altLang="zh-CN" b="1" dirty="0">
                <a:solidFill>
                  <a:schemeClr val="bg1"/>
                </a:solidFill>
              </a:rPr>
              <a:t>|</a:t>
            </a:r>
            <a:r>
              <a:rPr lang="zh-CN" altLang="en-US" b="1" dirty="0">
                <a:solidFill>
                  <a:schemeClr val="bg1"/>
                </a:solidFill>
              </a:rPr>
              <a:t>元宵节</a:t>
            </a:r>
          </a:p>
        </p:txBody>
      </p:sp>
    </p:spTree>
    <p:extLst>
      <p:ext uri="{BB962C8B-B14F-4D97-AF65-F5344CB8AC3E}">
        <p14:creationId xmlns:p14="http://schemas.microsoft.com/office/powerpoint/2010/main" val="2562807417"/>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1" repeatCount="indefinite" fill="hold" display="0">
                  <p:stCondLst>
                    <p:cond delay="indefinite"/>
                  </p:stCondLst>
                  <p:endCondLst>
                    <p:cond evt="onStopAudio" delay="0">
                      <p:tgtEl>
                        <p:sldTgt/>
                      </p:tgtEl>
                    </p:cond>
                  </p:endCondLst>
                </p:cTn>
                <p:tgtEl>
                  <p:spTgt spid="8"/>
                </p:tgtEl>
              </p:cMediaNode>
            </p:audio>
          </p:childTnLst>
        </p:cTn>
      </p:par>
    </p:tnLst>
    <p:bldLst>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28477661-8555-4C0C-AF85-58119BC578D7}"/>
              </a:ext>
            </a:extLst>
          </p:cNvPr>
          <p:cNvPicPr>
            <a:picLocks noChangeAspect="1"/>
          </p:cNvPicPr>
          <p:nvPr/>
        </p:nvPicPr>
        <p:blipFill rotWithShape="1">
          <a:blip r:embed="rId2">
            <a:extLst>
              <a:ext uri="{28A0092B-C50C-407E-A947-70E740481C1C}">
                <a14:useLocalDpi xmlns:a14="http://schemas.microsoft.com/office/drawing/2010/main" val="0"/>
              </a:ext>
            </a:extLst>
          </a:blip>
          <a:srcRect r="29231" b="39744"/>
          <a:stretch/>
        </p:blipFill>
        <p:spPr>
          <a:xfrm>
            <a:off x="0" y="-580292"/>
            <a:ext cx="4853354" cy="4132384"/>
          </a:xfrm>
          <a:prstGeom prst="rect">
            <a:avLst/>
          </a:prstGeom>
        </p:spPr>
      </p:pic>
      <p:pic>
        <p:nvPicPr>
          <p:cNvPr id="41" name="图片 40">
            <a:extLst>
              <a:ext uri="{FF2B5EF4-FFF2-40B4-BE49-F238E27FC236}">
                <a16:creationId xmlns:a16="http://schemas.microsoft.com/office/drawing/2014/main" id="{03C86D3D-C7F6-4EB2-BD20-289A14C2CB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6324598" y="437476"/>
            <a:ext cx="6858000" cy="6858000"/>
          </a:xfrm>
          <a:custGeom>
            <a:avLst/>
            <a:gdLst>
              <a:gd name="connsiteX0" fmla="*/ 4816703 w 6858000"/>
              <a:gd name="connsiteY0" fmla="*/ 0 h 6858000"/>
              <a:gd name="connsiteX1" fmla="*/ 6858000 w 6858000"/>
              <a:gd name="connsiteY1" fmla="*/ 0 h 6858000"/>
              <a:gd name="connsiteX2" fmla="*/ 6858000 w 6858000"/>
              <a:gd name="connsiteY2" fmla="*/ 6858000 h 6858000"/>
              <a:gd name="connsiteX3" fmla="*/ 0 w 6858000"/>
              <a:gd name="connsiteY3" fmla="*/ 6858000 h 6858000"/>
              <a:gd name="connsiteX4" fmla="*/ 0 w 6858000"/>
              <a:gd name="connsiteY4" fmla="*/ 3558074 h 6858000"/>
              <a:gd name="connsiteX5" fmla="*/ 144280 w 6858000"/>
              <a:gd name="connsiteY5" fmla="*/ 3641023 h 6858000"/>
              <a:gd name="connsiteX6" fmla="*/ 2036887 w 6858000"/>
              <a:gd name="connsiteY6" fmla="*/ 4085493 h 6858000"/>
              <a:gd name="connsiteX7" fmla="*/ 5421926 w 6858000"/>
              <a:gd name="connsiteY7" fmla="*/ 1482970 h 6858000"/>
              <a:gd name="connsiteX8" fmla="*/ 4843814 w 6858000"/>
              <a:gd name="connsiteY8" fmla="*/ 27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8000" h="6858000">
                <a:moveTo>
                  <a:pt x="4816703" y="0"/>
                </a:moveTo>
                <a:lnTo>
                  <a:pt x="6858000" y="0"/>
                </a:lnTo>
                <a:lnTo>
                  <a:pt x="6858000" y="6858000"/>
                </a:lnTo>
                <a:lnTo>
                  <a:pt x="0" y="6858000"/>
                </a:lnTo>
                <a:lnTo>
                  <a:pt x="0" y="3558074"/>
                </a:lnTo>
                <a:lnTo>
                  <a:pt x="144280" y="3641023"/>
                </a:lnTo>
                <a:cubicBezTo>
                  <a:pt x="684536" y="3921639"/>
                  <a:pt x="1335823" y="4085493"/>
                  <a:pt x="2036887" y="4085493"/>
                </a:cubicBezTo>
                <a:cubicBezTo>
                  <a:pt x="3906392" y="4085493"/>
                  <a:pt x="5421926" y="2920304"/>
                  <a:pt x="5421926" y="1482970"/>
                </a:cubicBezTo>
                <a:cubicBezTo>
                  <a:pt x="5421926" y="943970"/>
                  <a:pt x="5208804" y="443240"/>
                  <a:pt x="4843814" y="27875"/>
                </a:cubicBezTo>
                <a:close/>
              </a:path>
            </a:pathLst>
          </a:custGeom>
        </p:spPr>
      </p:pic>
      <p:sp>
        <p:nvSpPr>
          <p:cNvPr id="42" name="椭圆 41">
            <a:extLst>
              <a:ext uri="{FF2B5EF4-FFF2-40B4-BE49-F238E27FC236}">
                <a16:creationId xmlns:a16="http://schemas.microsoft.com/office/drawing/2014/main" id="{7B5BD9B5-748F-40B7-8A44-8653CD08B111}"/>
              </a:ext>
            </a:extLst>
          </p:cNvPr>
          <p:cNvSpPr/>
          <p:nvPr/>
        </p:nvSpPr>
        <p:spPr>
          <a:xfrm>
            <a:off x="4316756" y="1819426"/>
            <a:ext cx="817418" cy="81741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id="{691A8704-A3DC-4B4A-8350-FC10099EB46F}"/>
              </a:ext>
            </a:extLst>
          </p:cNvPr>
          <p:cNvSpPr/>
          <p:nvPr/>
        </p:nvSpPr>
        <p:spPr>
          <a:xfrm>
            <a:off x="4316756" y="3056174"/>
            <a:ext cx="817418" cy="8174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id="{612A77D0-F334-44B8-BE09-49F499BC2054}"/>
              </a:ext>
            </a:extLst>
          </p:cNvPr>
          <p:cNvSpPr/>
          <p:nvPr/>
        </p:nvSpPr>
        <p:spPr>
          <a:xfrm>
            <a:off x="4316756" y="4316937"/>
            <a:ext cx="817418" cy="81741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id="{7308254D-C43A-4911-8288-0B927883C99C}"/>
              </a:ext>
            </a:extLst>
          </p:cNvPr>
          <p:cNvSpPr/>
          <p:nvPr/>
        </p:nvSpPr>
        <p:spPr>
          <a:xfrm>
            <a:off x="4316756" y="5577700"/>
            <a:ext cx="817418" cy="81741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a:extLst>
              <a:ext uri="{FF2B5EF4-FFF2-40B4-BE49-F238E27FC236}">
                <a16:creationId xmlns:a16="http://schemas.microsoft.com/office/drawing/2014/main" id="{423D7864-8954-40AC-A5F3-332EBC40712C}"/>
              </a:ext>
            </a:extLst>
          </p:cNvPr>
          <p:cNvSpPr txBox="1"/>
          <p:nvPr/>
        </p:nvSpPr>
        <p:spPr>
          <a:xfrm>
            <a:off x="4503795" y="1913266"/>
            <a:ext cx="332509" cy="646331"/>
          </a:xfrm>
          <a:prstGeom prst="rect">
            <a:avLst/>
          </a:prstGeom>
          <a:noFill/>
        </p:spPr>
        <p:txBody>
          <a:bodyPr wrap="square" rtlCol="0">
            <a:spAutoFit/>
          </a:bodyPr>
          <a:lstStyle/>
          <a:p>
            <a:r>
              <a:rPr lang="en-US" altLang="zh-CN" sz="36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rPr>
              <a:t>1</a:t>
            </a:r>
            <a:endParaRPr lang="zh-CN" altLang="en-US" sz="3600" dirty="0">
              <a:solidFill>
                <a:schemeClr val="bg1"/>
              </a:solidFill>
              <a:latin typeface="Segoe UI Black" panose="020B0A02040204020203" pitchFamily="34" charset="0"/>
              <a:cs typeface="Segoe UI Black" panose="020B0A02040204020203" pitchFamily="34" charset="0"/>
            </a:endParaRPr>
          </a:p>
        </p:txBody>
      </p:sp>
      <p:sp>
        <p:nvSpPr>
          <p:cNvPr id="47" name="文本框 46">
            <a:extLst>
              <a:ext uri="{FF2B5EF4-FFF2-40B4-BE49-F238E27FC236}">
                <a16:creationId xmlns:a16="http://schemas.microsoft.com/office/drawing/2014/main" id="{56BA4B77-B32C-44AE-9EC8-8405048D1D4A}"/>
              </a:ext>
            </a:extLst>
          </p:cNvPr>
          <p:cNvSpPr txBox="1"/>
          <p:nvPr/>
        </p:nvSpPr>
        <p:spPr>
          <a:xfrm>
            <a:off x="4503795" y="3141717"/>
            <a:ext cx="332509" cy="646331"/>
          </a:xfrm>
          <a:prstGeom prst="rect">
            <a:avLst/>
          </a:prstGeom>
          <a:noFill/>
        </p:spPr>
        <p:txBody>
          <a:bodyPr wrap="square" rtlCol="0">
            <a:spAutoFit/>
          </a:bodyPr>
          <a:lstStyle/>
          <a:p>
            <a:r>
              <a:rPr lang="en-US" altLang="zh-CN" sz="36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rPr>
              <a:t>2</a:t>
            </a:r>
            <a:endParaRPr lang="zh-CN" altLang="en-US" sz="3600" dirty="0">
              <a:solidFill>
                <a:schemeClr val="bg1"/>
              </a:solidFill>
              <a:latin typeface="Segoe UI Black" panose="020B0A02040204020203" pitchFamily="34" charset="0"/>
              <a:cs typeface="Segoe UI Black" panose="020B0A02040204020203" pitchFamily="34" charset="0"/>
            </a:endParaRPr>
          </a:p>
        </p:txBody>
      </p:sp>
      <p:sp>
        <p:nvSpPr>
          <p:cNvPr id="48" name="文本框 47">
            <a:extLst>
              <a:ext uri="{FF2B5EF4-FFF2-40B4-BE49-F238E27FC236}">
                <a16:creationId xmlns:a16="http://schemas.microsoft.com/office/drawing/2014/main" id="{3F3640A7-2FE4-45A0-8EA9-7C2A9F4B633B}"/>
              </a:ext>
            </a:extLst>
          </p:cNvPr>
          <p:cNvSpPr txBox="1"/>
          <p:nvPr/>
        </p:nvSpPr>
        <p:spPr>
          <a:xfrm>
            <a:off x="4503795" y="4402480"/>
            <a:ext cx="332509" cy="646331"/>
          </a:xfrm>
          <a:prstGeom prst="rect">
            <a:avLst/>
          </a:prstGeom>
          <a:noFill/>
        </p:spPr>
        <p:txBody>
          <a:bodyPr wrap="square" rtlCol="0">
            <a:spAutoFit/>
          </a:bodyPr>
          <a:lstStyle/>
          <a:p>
            <a:r>
              <a:rPr lang="en-US" altLang="zh-CN" sz="36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rPr>
              <a:t>3</a:t>
            </a:r>
            <a:endParaRPr lang="zh-CN" altLang="en-US" sz="3600" dirty="0">
              <a:solidFill>
                <a:schemeClr val="bg1"/>
              </a:solidFill>
              <a:latin typeface="Segoe UI Black" panose="020B0A02040204020203" pitchFamily="34" charset="0"/>
              <a:cs typeface="Segoe UI Black" panose="020B0A02040204020203" pitchFamily="34" charset="0"/>
            </a:endParaRPr>
          </a:p>
        </p:txBody>
      </p:sp>
      <p:sp>
        <p:nvSpPr>
          <p:cNvPr id="49" name="文本框 48">
            <a:extLst>
              <a:ext uri="{FF2B5EF4-FFF2-40B4-BE49-F238E27FC236}">
                <a16:creationId xmlns:a16="http://schemas.microsoft.com/office/drawing/2014/main" id="{EB0FB4FC-A5F9-4C8E-B1E2-A9D9A37D5E98}"/>
              </a:ext>
            </a:extLst>
          </p:cNvPr>
          <p:cNvSpPr txBox="1"/>
          <p:nvPr/>
        </p:nvSpPr>
        <p:spPr>
          <a:xfrm>
            <a:off x="4503795" y="5663243"/>
            <a:ext cx="332509" cy="646331"/>
          </a:xfrm>
          <a:prstGeom prst="rect">
            <a:avLst/>
          </a:prstGeom>
          <a:noFill/>
        </p:spPr>
        <p:txBody>
          <a:bodyPr wrap="square" rtlCol="0">
            <a:spAutoFit/>
          </a:bodyPr>
          <a:lstStyle/>
          <a:p>
            <a:r>
              <a:rPr lang="en-US" altLang="zh-CN" sz="36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rPr>
              <a:t>4</a:t>
            </a:r>
            <a:endParaRPr lang="zh-CN" altLang="en-US" sz="3600" dirty="0">
              <a:solidFill>
                <a:schemeClr val="bg1"/>
              </a:solidFill>
              <a:latin typeface="Segoe UI Black" panose="020B0A02040204020203" pitchFamily="34" charset="0"/>
              <a:cs typeface="Segoe UI Black" panose="020B0A02040204020203" pitchFamily="34" charset="0"/>
            </a:endParaRPr>
          </a:p>
        </p:txBody>
      </p:sp>
      <p:grpSp>
        <p:nvGrpSpPr>
          <p:cNvPr id="50" name="组合 49">
            <a:extLst>
              <a:ext uri="{FF2B5EF4-FFF2-40B4-BE49-F238E27FC236}">
                <a16:creationId xmlns:a16="http://schemas.microsoft.com/office/drawing/2014/main" id="{D3BBA6F5-9C24-4D2A-B6A8-07F410B7D283}"/>
              </a:ext>
            </a:extLst>
          </p:cNvPr>
          <p:cNvGrpSpPr/>
          <p:nvPr/>
        </p:nvGrpSpPr>
        <p:grpSpPr>
          <a:xfrm>
            <a:off x="5429897" y="1802426"/>
            <a:ext cx="4885944" cy="770631"/>
            <a:chOff x="562412" y="1046911"/>
            <a:chExt cx="4195822" cy="661782"/>
          </a:xfrm>
        </p:grpSpPr>
        <p:sp>
          <p:nvSpPr>
            <p:cNvPr id="51" name="TextBox 29">
              <a:extLst>
                <a:ext uri="{FF2B5EF4-FFF2-40B4-BE49-F238E27FC236}">
                  <a16:creationId xmlns:a16="http://schemas.microsoft.com/office/drawing/2014/main" id="{795EF066-25CA-41DA-9F9B-87B5FF53F17B}"/>
                </a:ext>
              </a:extLst>
            </p:cNvPr>
            <p:cNvSpPr txBox="1"/>
            <p:nvPr/>
          </p:nvSpPr>
          <p:spPr>
            <a:xfrm>
              <a:off x="562412" y="1470819"/>
              <a:ext cx="4195822" cy="237874"/>
            </a:xfrm>
            <a:prstGeom prst="rect">
              <a:avLst/>
            </a:prstGeom>
            <a:noFill/>
          </p:spPr>
          <p:txBody>
            <a:bodyPr wrap="square" rtlCol="0">
              <a:spAutoFit/>
            </a:bodyPr>
            <a:lstStyle/>
            <a:p>
              <a:pPr algn="just">
                <a:defRPr/>
              </a:pPr>
              <a:r>
                <a:rPr lang="zh-CN" altLang="en-US" sz="1200" dirty="0">
                  <a:solidFill>
                    <a:schemeClr val="accent1"/>
                  </a:solidFill>
                  <a:latin typeface="微软雅黑" pitchFamily="34" charset="-122"/>
                  <a:ea typeface="微软雅黑" pitchFamily="34" charset="-122"/>
                </a:rPr>
                <a:t>单击此处添加文字阐述，添加简短问题说明文字。</a:t>
              </a:r>
              <a:endParaRPr lang="en-US" altLang="zh-CN" sz="1200" dirty="0">
                <a:solidFill>
                  <a:schemeClr val="accent1"/>
                </a:solidFill>
                <a:latin typeface="微软雅黑" pitchFamily="34" charset="-122"/>
                <a:ea typeface="微软雅黑" pitchFamily="34" charset="-122"/>
              </a:endParaRPr>
            </a:p>
          </p:txBody>
        </p:sp>
        <p:sp>
          <p:nvSpPr>
            <p:cNvPr id="52" name="Rectangle 11">
              <a:extLst>
                <a:ext uri="{FF2B5EF4-FFF2-40B4-BE49-F238E27FC236}">
                  <a16:creationId xmlns:a16="http://schemas.microsoft.com/office/drawing/2014/main" id="{A0133EF3-79AB-47F9-B82C-C67A2CB1EED5}"/>
                </a:ext>
              </a:extLst>
            </p:cNvPr>
            <p:cNvSpPr>
              <a:spLocks noChangeArrowheads="1"/>
            </p:cNvSpPr>
            <p:nvPr/>
          </p:nvSpPr>
          <p:spPr bwMode="gray">
            <a:xfrm>
              <a:off x="562412" y="1046911"/>
              <a:ext cx="2423096" cy="528608"/>
            </a:xfrm>
            <a:prstGeom prst="rect">
              <a:avLst/>
            </a:prstGeom>
            <a:noFill/>
            <a:ln>
              <a:noFill/>
            </a:ln>
            <a:extLst/>
          </p:spPr>
          <p:txBody>
            <a:bodyPr wrap="square">
              <a:spAutoFit/>
            </a:bodyPr>
            <a:lstStyle/>
            <a:p>
              <a:r>
                <a:rPr lang="zh-CN" altLang="en-US" sz="3400" b="1" dirty="0">
                  <a:solidFill>
                    <a:schemeClr val="accent1"/>
                  </a:solidFill>
                  <a:latin typeface="微软雅黑" pitchFamily="34" charset="-122"/>
                  <a:ea typeface="微软雅黑" pitchFamily="34" charset="-122"/>
                </a:rPr>
                <a:t>历史发展</a:t>
              </a:r>
            </a:p>
          </p:txBody>
        </p:sp>
      </p:grpSp>
      <p:grpSp>
        <p:nvGrpSpPr>
          <p:cNvPr id="53" name="组合 52">
            <a:extLst>
              <a:ext uri="{FF2B5EF4-FFF2-40B4-BE49-F238E27FC236}">
                <a16:creationId xmlns:a16="http://schemas.microsoft.com/office/drawing/2014/main" id="{DF02794B-2A78-4BD3-8B63-C8C57CD2004D}"/>
              </a:ext>
            </a:extLst>
          </p:cNvPr>
          <p:cNvGrpSpPr/>
          <p:nvPr/>
        </p:nvGrpSpPr>
        <p:grpSpPr>
          <a:xfrm>
            <a:off x="5429897" y="3048377"/>
            <a:ext cx="4885944" cy="784486"/>
            <a:chOff x="562412" y="1035013"/>
            <a:chExt cx="4195822" cy="673680"/>
          </a:xfrm>
        </p:grpSpPr>
        <p:sp>
          <p:nvSpPr>
            <p:cNvPr id="54" name="TextBox 29">
              <a:extLst>
                <a:ext uri="{FF2B5EF4-FFF2-40B4-BE49-F238E27FC236}">
                  <a16:creationId xmlns:a16="http://schemas.microsoft.com/office/drawing/2014/main" id="{497B9CCD-8822-49DA-8EAB-38577D1861C2}"/>
                </a:ext>
              </a:extLst>
            </p:cNvPr>
            <p:cNvSpPr txBox="1"/>
            <p:nvPr/>
          </p:nvSpPr>
          <p:spPr>
            <a:xfrm>
              <a:off x="562412" y="1470819"/>
              <a:ext cx="4195822" cy="237874"/>
            </a:xfrm>
            <a:prstGeom prst="rect">
              <a:avLst/>
            </a:prstGeom>
            <a:noFill/>
          </p:spPr>
          <p:txBody>
            <a:bodyPr wrap="square" rtlCol="0">
              <a:spAutoFit/>
            </a:bodyPr>
            <a:lstStyle/>
            <a:p>
              <a:pPr algn="just">
                <a:defRPr/>
              </a:pPr>
              <a:r>
                <a:rPr lang="zh-CN" altLang="en-US" sz="1200" dirty="0">
                  <a:solidFill>
                    <a:schemeClr val="accent1"/>
                  </a:solidFill>
                  <a:latin typeface="微软雅黑" pitchFamily="34" charset="-122"/>
                  <a:ea typeface="微软雅黑" pitchFamily="34" charset="-122"/>
                </a:rPr>
                <a:t>单击此处添加文字阐述，添加简短问题说明文字。</a:t>
              </a:r>
              <a:endParaRPr lang="en-US" altLang="zh-CN" sz="1200" dirty="0">
                <a:solidFill>
                  <a:schemeClr val="accent1"/>
                </a:solidFill>
                <a:latin typeface="微软雅黑" pitchFamily="34" charset="-122"/>
                <a:ea typeface="微软雅黑" pitchFamily="34" charset="-122"/>
              </a:endParaRPr>
            </a:p>
          </p:txBody>
        </p:sp>
        <p:sp>
          <p:nvSpPr>
            <p:cNvPr id="55" name="Rectangle 11">
              <a:extLst>
                <a:ext uri="{FF2B5EF4-FFF2-40B4-BE49-F238E27FC236}">
                  <a16:creationId xmlns:a16="http://schemas.microsoft.com/office/drawing/2014/main" id="{B9935D02-DBAE-4373-AFBF-809EBEDFC0A3}"/>
                </a:ext>
              </a:extLst>
            </p:cNvPr>
            <p:cNvSpPr>
              <a:spLocks noChangeArrowheads="1"/>
            </p:cNvSpPr>
            <p:nvPr/>
          </p:nvSpPr>
          <p:spPr bwMode="gray">
            <a:xfrm>
              <a:off x="562412" y="1035013"/>
              <a:ext cx="2423096" cy="528608"/>
            </a:xfrm>
            <a:prstGeom prst="rect">
              <a:avLst/>
            </a:prstGeom>
            <a:noFill/>
            <a:ln>
              <a:noFill/>
            </a:ln>
            <a:extLst/>
          </p:spPr>
          <p:txBody>
            <a:bodyPr wrap="square">
              <a:spAutoFit/>
            </a:bodyPr>
            <a:lstStyle/>
            <a:p>
              <a:r>
                <a:rPr lang="zh-CN" altLang="en-US" sz="3400" b="1" dirty="0">
                  <a:solidFill>
                    <a:schemeClr val="accent1"/>
                  </a:solidFill>
                  <a:latin typeface="微软雅黑" pitchFamily="34" charset="-122"/>
                  <a:ea typeface="微软雅黑" pitchFamily="34" charset="-122"/>
                </a:rPr>
                <a:t>风俗习惯</a:t>
              </a:r>
            </a:p>
          </p:txBody>
        </p:sp>
      </p:grpSp>
      <p:grpSp>
        <p:nvGrpSpPr>
          <p:cNvPr id="56" name="组合 55">
            <a:extLst>
              <a:ext uri="{FF2B5EF4-FFF2-40B4-BE49-F238E27FC236}">
                <a16:creationId xmlns:a16="http://schemas.microsoft.com/office/drawing/2014/main" id="{404A75E9-617F-4070-8E32-723F7A1EE6A2}"/>
              </a:ext>
            </a:extLst>
          </p:cNvPr>
          <p:cNvGrpSpPr/>
          <p:nvPr/>
        </p:nvGrpSpPr>
        <p:grpSpPr>
          <a:xfrm>
            <a:off x="5473917" y="4304672"/>
            <a:ext cx="4885944" cy="784486"/>
            <a:chOff x="562412" y="1035013"/>
            <a:chExt cx="4195822" cy="673680"/>
          </a:xfrm>
        </p:grpSpPr>
        <p:sp>
          <p:nvSpPr>
            <p:cNvPr id="57" name="TextBox 29">
              <a:extLst>
                <a:ext uri="{FF2B5EF4-FFF2-40B4-BE49-F238E27FC236}">
                  <a16:creationId xmlns:a16="http://schemas.microsoft.com/office/drawing/2014/main" id="{BBA965B9-15DA-4018-B90F-88F3C8E86E87}"/>
                </a:ext>
              </a:extLst>
            </p:cNvPr>
            <p:cNvSpPr txBox="1"/>
            <p:nvPr/>
          </p:nvSpPr>
          <p:spPr>
            <a:xfrm>
              <a:off x="562412" y="1470819"/>
              <a:ext cx="4195822" cy="237874"/>
            </a:xfrm>
            <a:prstGeom prst="rect">
              <a:avLst/>
            </a:prstGeom>
            <a:noFill/>
          </p:spPr>
          <p:txBody>
            <a:bodyPr wrap="square" rtlCol="0">
              <a:spAutoFit/>
            </a:bodyPr>
            <a:lstStyle/>
            <a:p>
              <a:pPr algn="just">
                <a:defRPr/>
              </a:pPr>
              <a:r>
                <a:rPr lang="zh-CN" altLang="en-US" sz="1200" dirty="0">
                  <a:solidFill>
                    <a:schemeClr val="accent1"/>
                  </a:solidFill>
                  <a:latin typeface="微软雅黑" pitchFamily="34" charset="-122"/>
                  <a:ea typeface="微软雅黑" pitchFamily="34" charset="-122"/>
                </a:rPr>
                <a:t>单击此处添加文字阐述，添加简短问题说明文字。</a:t>
              </a:r>
              <a:endParaRPr lang="en-US" altLang="zh-CN" sz="1200" dirty="0">
                <a:solidFill>
                  <a:schemeClr val="accent1"/>
                </a:solidFill>
                <a:latin typeface="微软雅黑" pitchFamily="34" charset="-122"/>
                <a:ea typeface="微软雅黑" pitchFamily="34" charset="-122"/>
              </a:endParaRPr>
            </a:p>
          </p:txBody>
        </p:sp>
        <p:sp>
          <p:nvSpPr>
            <p:cNvPr id="58" name="Rectangle 11">
              <a:extLst>
                <a:ext uri="{FF2B5EF4-FFF2-40B4-BE49-F238E27FC236}">
                  <a16:creationId xmlns:a16="http://schemas.microsoft.com/office/drawing/2014/main" id="{84C41216-E294-4242-8ABB-392FBB2E73B2}"/>
                </a:ext>
              </a:extLst>
            </p:cNvPr>
            <p:cNvSpPr>
              <a:spLocks noChangeArrowheads="1"/>
            </p:cNvSpPr>
            <p:nvPr/>
          </p:nvSpPr>
          <p:spPr bwMode="gray">
            <a:xfrm>
              <a:off x="562412" y="1035013"/>
              <a:ext cx="2423096" cy="528608"/>
            </a:xfrm>
            <a:prstGeom prst="rect">
              <a:avLst/>
            </a:prstGeom>
            <a:noFill/>
            <a:ln>
              <a:noFill/>
            </a:ln>
            <a:extLst/>
          </p:spPr>
          <p:txBody>
            <a:bodyPr wrap="square">
              <a:spAutoFit/>
            </a:bodyPr>
            <a:lstStyle/>
            <a:p>
              <a:r>
                <a:rPr lang="zh-CN" altLang="en-US" sz="3400" b="1" dirty="0">
                  <a:solidFill>
                    <a:schemeClr val="accent1"/>
                  </a:solidFill>
                  <a:latin typeface="微软雅黑" pitchFamily="34" charset="-122"/>
                  <a:ea typeface="微软雅黑" pitchFamily="34" charset="-122"/>
                </a:rPr>
                <a:t>节日活动</a:t>
              </a:r>
            </a:p>
          </p:txBody>
        </p:sp>
      </p:grpSp>
      <p:grpSp>
        <p:nvGrpSpPr>
          <p:cNvPr id="59" name="组合 58">
            <a:extLst>
              <a:ext uri="{FF2B5EF4-FFF2-40B4-BE49-F238E27FC236}">
                <a16:creationId xmlns:a16="http://schemas.microsoft.com/office/drawing/2014/main" id="{3D7BC5D5-C40C-425F-8077-EABF7CDBA9A1}"/>
              </a:ext>
            </a:extLst>
          </p:cNvPr>
          <p:cNvGrpSpPr/>
          <p:nvPr/>
        </p:nvGrpSpPr>
        <p:grpSpPr>
          <a:xfrm>
            <a:off x="5473917" y="5509058"/>
            <a:ext cx="4885944" cy="812196"/>
            <a:chOff x="562412" y="1011217"/>
            <a:chExt cx="4195822" cy="697476"/>
          </a:xfrm>
        </p:grpSpPr>
        <p:sp>
          <p:nvSpPr>
            <p:cNvPr id="60" name="TextBox 29">
              <a:extLst>
                <a:ext uri="{FF2B5EF4-FFF2-40B4-BE49-F238E27FC236}">
                  <a16:creationId xmlns:a16="http://schemas.microsoft.com/office/drawing/2014/main" id="{5F5F0C15-8362-41E8-B001-B939A1E5DEE6}"/>
                </a:ext>
              </a:extLst>
            </p:cNvPr>
            <p:cNvSpPr txBox="1"/>
            <p:nvPr/>
          </p:nvSpPr>
          <p:spPr>
            <a:xfrm>
              <a:off x="562412" y="1470819"/>
              <a:ext cx="4195822" cy="237874"/>
            </a:xfrm>
            <a:prstGeom prst="rect">
              <a:avLst/>
            </a:prstGeom>
            <a:noFill/>
          </p:spPr>
          <p:txBody>
            <a:bodyPr wrap="square" rtlCol="0">
              <a:spAutoFit/>
            </a:bodyPr>
            <a:lstStyle/>
            <a:p>
              <a:pPr algn="just">
                <a:defRPr/>
              </a:pPr>
              <a:r>
                <a:rPr lang="zh-CN" altLang="en-US" sz="1200" dirty="0">
                  <a:solidFill>
                    <a:schemeClr val="accent1"/>
                  </a:solidFill>
                  <a:latin typeface="微软雅黑" pitchFamily="34" charset="-122"/>
                  <a:ea typeface="微软雅黑" pitchFamily="34" charset="-122"/>
                </a:rPr>
                <a:t>单击此处添加文字阐述，添加简短问题说明文字。</a:t>
              </a:r>
              <a:endParaRPr lang="en-US" altLang="zh-CN" sz="1200" dirty="0">
                <a:solidFill>
                  <a:schemeClr val="accent1"/>
                </a:solidFill>
                <a:latin typeface="微软雅黑" pitchFamily="34" charset="-122"/>
                <a:ea typeface="微软雅黑" pitchFamily="34" charset="-122"/>
              </a:endParaRPr>
            </a:p>
          </p:txBody>
        </p:sp>
        <p:sp>
          <p:nvSpPr>
            <p:cNvPr id="61" name="Rectangle 11">
              <a:extLst>
                <a:ext uri="{FF2B5EF4-FFF2-40B4-BE49-F238E27FC236}">
                  <a16:creationId xmlns:a16="http://schemas.microsoft.com/office/drawing/2014/main" id="{C1688614-08E3-41B4-8C55-DB478F314F09}"/>
                </a:ext>
              </a:extLst>
            </p:cNvPr>
            <p:cNvSpPr>
              <a:spLocks noChangeArrowheads="1"/>
            </p:cNvSpPr>
            <p:nvPr/>
          </p:nvSpPr>
          <p:spPr bwMode="gray">
            <a:xfrm>
              <a:off x="562412" y="1011217"/>
              <a:ext cx="2423096" cy="528608"/>
            </a:xfrm>
            <a:prstGeom prst="rect">
              <a:avLst/>
            </a:prstGeom>
            <a:noFill/>
            <a:ln>
              <a:noFill/>
            </a:ln>
            <a:extLst/>
          </p:spPr>
          <p:txBody>
            <a:bodyPr wrap="square">
              <a:spAutoFit/>
            </a:bodyPr>
            <a:lstStyle/>
            <a:p>
              <a:r>
                <a:rPr lang="zh-CN" altLang="en-US" sz="3400" b="1" dirty="0">
                  <a:solidFill>
                    <a:schemeClr val="accent1"/>
                  </a:solidFill>
                  <a:latin typeface="微软雅黑" pitchFamily="34" charset="-122"/>
                  <a:ea typeface="微软雅黑" pitchFamily="34" charset="-122"/>
                </a:rPr>
                <a:t>节令食品</a:t>
              </a:r>
            </a:p>
          </p:txBody>
        </p:sp>
      </p:grpSp>
      <p:sp>
        <p:nvSpPr>
          <p:cNvPr id="62" name="文本框 61">
            <a:extLst>
              <a:ext uri="{FF2B5EF4-FFF2-40B4-BE49-F238E27FC236}">
                <a16:creationId xmlns:a16="http://schemas.microsoft.com/office/drawing/2014/main" id="{6C943B34-F665-45B3-86E6-94C5930288F0}"/>
              </a:ext>
            </a:extLst>
          </p:cNvPr>
          <p:cNvSpPr txBox="1"/>
          <p:nvPr/>
        </p:nvSpPr>
        <p:spPr>
          <a:xfrm>
            <a:off x="9454676" y="158959"/>
            <a:ext cx="2977647" cy="1200329"/>
          </a:xfrm>
          <a:prstGeom prst="rect">
            <a:avLst/>
          </a:prstGeom>
          <a:noFill/>
        </p:spPr>
        <p:txBody>
          <a:bodyPr wrap="square" rtlCol="0">
            <a:spAutoFit/>
          </a:bodyPr>
          <a:lstStyle/>
          <a:p>
            <a:r>
              <a:rPr lang="zh-CN" altLang="en-US" sz="7200" b="1" dirty="0">
                <a:solidFill>
                  <a:schemeClr val="accent3"/>
                </a:solidFill>
                <a:latin typeface="Segoe UI Emoji" panose="020B0502040204020203" pitchFamily="34" charset="0"/>
              </a:rPr>
              <a:t>目</a:t>
            </a:r>
            <a:r>
              <a:rPr lang="en-US" altLang="zh-CN" sz="7200" b="1" dirty="0">
                <a:solidFill>
                  <a:schemeClr val="accent3"/>
                </a:solidFill>
                <a:latin typeface="Segoe UI Emoji" panose="020B0502040204020203" pitchFamily="34" charset="0"/>
              </a:rPr>
              <a:t>/</a:t>
            </a:r>
            <a:r>
              <a:rPr lang="zh-CN" altLang="en-US" sz="7200" b="1" dirty="0">
                <a:solidFill>
                  <a:schemeClr val="accent3"/>
                </a:solidFill>
                <a:latin typeface="Segoe UI Emoji" panose="020B0502040204020203" pitchFamily="34" charset="0"/>
              </a:rPr>
              <a:t>录</a:t>
            </a:r>
          </a:p>
        </p:txBody>
      </p:sp>
    </p:spTree>
    <p:extLst>
      <p:ext uri="{BB962C8B-B14F-4D97-AF65-F5344CB8AC3E}">
        <p14:creationId xmlns:p14="http://schemas.microsoft.com/office/powerpoint/2010/main" val="3806657119"/>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anim calcmode="lin" valueType="num">
                                      <p:cBhvr>
                                        <p:cTn id="8" dur="500" fill="hold"/>
                                        <p:tgtEl>
                                          <p:spTgt spid="50"/>
                                        </p:tgtEl>
                                        <p:attrNameLst>
                                          <p:attrName>ppt_x</p:attrName>
                                        </p:attrNameLst>
                                      </p:cBhvr>
                                      <p:tavLst>
                                        <p:tav tm="0">
                                          <p:val>
                                            <p:strVal val="#ppt_x"/>
                                          </p:val>
                                        </p:tav>
                                        <p:tav tm="100000">
                                          <p:val>
                                            <p:strVal val="#ppt_x"/>
                                          </p:val>
                                        </p:tav>
                                      </p:tavLst>
                                    </p:anim>
                                    <p:anim calcmode="lin" valueType="num">
                                      <p:cBhvr>
                                        <p:cTn id="9" dur="5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anim calcmode="lin" valueType="num">
                                      <p:cBhvr>
                                        <p:cTn id="14" dur="500" fill="hold"/>
                                        <p:tgtEl>
                                          <p:spTgt spid="53"/>
                                        </p:tgtEl>
                                        <p:attrNameLst>
                                          <p:attrName>ppt_x</p:attrName>
                                        </p:attrNameLst>
                                      </p:cBhvr>
                                      <p:tavLst>
                                        <p:tav tm="0">
                                          <p:val>
                                            <p:strVal val="#ppt_x"/>
                                          </p:val>
                                        </p:tav>
                                        <p:tav tm="100000">
                                          <p:val>
                                            <p:strVal val="#ppt_x"/>
                                          </p:val>
                                        </p:tav>
                                      </p:tavLst>
                                    </p:anim>
                                    <p:anim calcmode="lin" valueType="num">
                                      <p:cBhvr>
                                        <p:cTn id="15" dur="50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500"/>
                                        <p:tgtEl>
                                          <p:spTgt spid="56"/>
                                        </p:tgtEl>
                                      </p:cBhvr>
                                    </p:animEffect>
                                    <p:anim calcmode="lin" valueType="num">
                                      <p:cBhvr>
                                        <p:cTn id="20" dur="500" fill="hold"/>
                                        <p:tgtEl>
                                          <p:spTgt spid="56"/>
                                        </p:tgtEl>
                                        <p:attrNameLst>
                                          <p:attrName>ppt_x</p:attrName>
                                        </p:attrNameLst>
                                      </p:cBhvr>
                                      <p:tavLst>
                                        <p:tav tm="0">
                                          <p:val>
                                            <p:strVal val="#ppt_x"/>
                                          </p:val>
                                        </p:tav>
                                        <p:tav tm="100000">
                                          <p:val>
                                            <p:strVal val="#ppt_x"/>
                                          </p:val>
                                        </p:tav>
                                      </p:tavLst>
                                    </p:anim>
                                    <p:anim calcmode="lin" valueType="num">
                                      <p:cBhvr>
                                        <p:cTn id="21" dur="500" fill="hold"/>
                                        <p:tgtEl>
                                          <p:spTgt spid="5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500"/>
                                        <p:tgtEl>
                                          <p:spTgt spid="59"/>
                                        </p:tgtEl>
                                      </p:cBhvr>
                                    </p:animEffect>
                                    <p:anim calcmode="lin" valueType="num">
                                      <p:cBhvr>
                                        <p:cTn id="26" dur="500" fill="hold"/>
                                        <p:tgtEl>
                                          <p:spTgt spid="59"/>
                                        </p:tgtEl>
                                        <p:attrNameLst>
                                          <p:attrName>ppt_x</p:attrName>
                                        </p:attrNameLst>
                                      </p:cBhvr>
                                      <p:tavLst>
                                        <p:tav tm="0">
                                          <p:val>
                                            <p:strVal val="#ppt_x"/>
                                          </p:val>
                                        </p:tav>
                                        <p:tav tm="100000">
                                          <p:val>
                                            <p:strVal val="#ppt_x"/>
                                          </p:val>
                                        </p:tav>
                                      </p:tavLst>
                                    </p:anim>
                                    <p:anim calcmode="lin" valueType="num">
                                      <p:cBhvr>
                                        <p:cTn id="27" dur="5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a:extLst>
              <a:ext uri="{FF2B5EF4-FFF2-40B4-BE49-F238E27FC236}">
                <a16:creationId xmlns:a16="http://schemas.microsoft.com/office/drawing/2014/main" id="{3EC065A5-C170-452D-B059-A92C89465AA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0"/>
            <a:ext cx="7914807" cy="11187919"/>
          </a:xfrm>
          <a:custGeom>
            <a:avLst/>
            <a:gdLst>
              <a:gd name="connsiteX0" fmla="*/ 6699738 w 6699738"/>
              <a:gd name="connsiteY0" fmla="*/ 8439990 h 9470367"/>
              <a:gd name="connsiteX1" fmla="*/ 6699738 w 6699738"/>
              <a:gd name="connsiteY1" fmla="*/ 9470367 h 9470367"/>
              <a:gd name="connsiteX2" fmla="*/ 5710406 w 6699738"/>
              <a:gd name="connsiteY2" fmla="*/ 9470367 h 9470367"/>
              <a:gd name="connsiteX3" fmla="*/ 5756298 w 6699738"/>
              <a:gd name="connsiteY3" fmla="*/ 9432916 h 9470367"/>
              <a:gd name="connsiteX4" fmla="*/ 6592827 w 6699738"/>
              <a:gd name="connsiteY4" fmla="*/ 8573758 h 9470367"/>
              <a:gd name="connsiteX5" fmla="*/ 0 w 6699738"/>
              <a:gd name="connsiteY5" fmla="*/ 0 h 9470367"/>
              <a:gd name="connsiteX6" fmla="*/ 4745458 w 6699738"/>
              <a:gd name="connsiteY6" fmla="*/ 0 h 9470367"/>
              <a:gd name="connsiteX7" fmla="*/ 4692354 w 6699738"/>
              <a:gd name="connsiteY7" fmla="*/ 54530 h 9470367"/>
              <a:gd name="connsiteX8" fmla="*/ 4526389 w 6699738"/>
              <a:gd name="connsiteY8" fmla="*/ 237012 h 9470367"/>
              <a:gd name="connsiteX9" fmla="*/ 4432959 w 6699738"/>
              <a:gd name="connsiteY9" fmla="*/ 346711 h 9470367"/>
              <a:gd name="connsiteX10" fmla="*/ 4318187 w 6699738"/>
              <a:gd name="connsiteY10" fmla="*/ 337912 h 9470367"/>
              <a:gd name="connsiteX11" fmla="*/ 1193556 w 6699738"/>
              <a:gd name="connsiteY11" fmla="*/ 4580952 h 9470367"/>
              <a:gd name="connsiteX12" fmla="*/ 1465409 w 6699738"/>
              <a:gd name="connsiteY12" fmla="*/ 9284137 h 9470367"/>
              <a:gd name="connsiteX13" fmla="*/ 1610389 w 6699738"/>
              <a:gd name="connsiteY13" fmla="*/ 9470367 h 9470367"/>
              <a:gd name="connsiteX14" fmla="*/ 0 w 6699738"/>
              <a:gd name="connsiteY14" fmla="*/ 9470367 h 947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99738" h="9470367">
                <a:moveTo>
                  <a:pt x="6699738" y="8439990"/>
                </a:moveTo>
                <a:lnTo>
                  <a:pt x="6699738" y="9470367"/>
                </a:lnTo>
                <a:lnTo>
                  <a:pt x="5710406" y="9470367"/>
                </a:lnTo>
                <a:lnTo>
                  <a:pt x="5756298" y="9432916"/>
                </a:lnTo>
                <a:cubicBezTo>
                  <a:pt x="6040291" y="9191308"/>
                  <a:pt x="6321314" y="8902915"/>
                  <a:pt x="6592827" y="8573758"/>
                </a:cubicBezTo>
                <a:close/>
                <a:moveTo>
                  <a:pt x="0" y="0"/>
                </a:moveTo>
                <a:lnTo>
                  <a:pt x="4745458" y="0"/>
                </a:lnTo>
                <a:lnTo>
                  <a:pt x="4692354" y="54530"/>
                </a:lnTo>
                <a:cubicBezTo>
                  <a:pt x="4636739" y="113647"/>
                  <a:pt x="4581400" y="174490"/>
                  <a:pt x="4526389" y="237012"/>
                </a:cubicBezTo>
                <a:lnTo>
                  <a:pt x="4432959" y="346711"/>
                </a:lnTo>
                <a:lnTo>
                  <a:pt x="4318187" y="337912"/>
                </a:lnTo>
                <a:cubicBezTo>
                  <a:pt x="3151898" y="310736"/>
                  <a:pt x="1794148" y="2122124"/>
                  <a:pt x="1193556" y="4580952"/>
                </a:cubicBezTo>
                <a:cubicBezTo>
                  <a:pt x="713083" y="6548015"/>
                  <a:pt x="853650" y="8370774"/>
                  <a:pt x="1465409" y="9284137"/>
                </a:cubicBezTo>
                <a:lnTo>
                  <a:pt x="1610389" y="9470367"/>
                </a:lnTo>
                <a:lnTo>
                  <a:pt x="0" y="9470367"/>
                </a:lnTo>
                <a:close/>
              </a:path>
            </a:pathLst>
          </a:custGeom>
        </p:spPr>
      </p:pic>
      <p:pic>
        <p:nvPicPr>
          <p:cNvPr id="44" name="图片 43">
            <a:extLst>
              <a:ext uri="{FF2B5EF4-FFF2-40B4-BE49-F238E27FC236}">
                <a16:creationId xmlns:a16="http://schemas.microsoft.com/office/drawing/2014/main" id="{3E5F3031-F3C9-435E-A5AB-1D42F7E5953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4339124" y="251799"/>
            <a:ext cx="6699738" cy="9470367"/>
          </a:xfrm>
          <a:custGeom>
            <a:avLst/>
            <a:gdLst>
              <a:gd name="connsiteX0" fmla="*/ 0 w 6699738"/>
              <a:gd name="connsiteY0" fmla="*/ 8176197 h 9470367"/>
              <a:gd name="connsiteX1" fmla="*/ 130622 w 6699738"/>
              <a:gd name="connsiteY1" fmla="*/ 8379484 h 9470367"/>
              <a:gd name="connsiteX2" fmla="*/ 897129 w 6699738"/>
              <a:gd name="connsiteY2" fmla="*/ 9315134 h 9470367"/>
              <a:gd name="connsiteX3" fmla="*/ 1056323 w 6699738"/>
              <a:gd name="connsiteY3" fmla="*/ 9470367 h 9470367"/>
              <a:gd name="connsiteX4" fmla="*/ 0 w 6699738"/>
              <a:gd name="connsiteY4" fmla="*/ 9470367 h 9470367"/>
              <a:gd name="connsiteX5" fmla="*/ 2506122 w 6699738"/>
              <a:gd name="connsiteY5" fmla="*/ 0 h 9470367"/>
              <a:gd name="connsiteX6" fmla="*/ 6699738 w 6699738"/>
              <a:gd name="connsiteY6" fmla="*/ 0 h 9470367"/>
              <a:gd name="connsiteX7" fmla="*/ 6699738 w 6699738"/>
              <a:gd name="connsiteY7" fmla="*/ 9470367 h 9470367"/>
              <a:gd name="connsiteX8" fmla="*/ 4862131 w 6699738"/>
              <a:gd name="connsiteY8" fmla="*/ 9470367 h 9470367"/>
              <a:gd name="connsiteX9" fmla="*/ 4891707 w 6699738"/>
              <a:gd name="connsiteY9" fmla="*/ 9425600 h 9470367"/>
              <a:gd name="connsiteX10" fmla="*/ 5059792 w 6699738"/>
              <a:gd name="connsiteY10" fmla="*/ 3941223 h 9470367"/>
              <a:gd name="connsiteX11" fmla="*/ 2602911 w 6699738"/>
              <a:gd name="connsiteY11" fmla="*/ 72679 h 947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99738" h="9470367">
                <a:moveTo>
                  <a:pt x="0" y="8176197"/>
                </a:moveTo>
                <a:lnTo>
                  <a:pt x="130622" y="8379484"/>
                </a:lnTo>
                <a:cubicBezTo>
                  <a:pt x="371743" y="8729722"/>
                  <a:pt x="629341" y="9043568"/>
                  <a:pt x="897129" y="9315134"/>
                </a:cubicBezTo>
                <a:lnTo>
                  <a:pt x="1056323" y="9470367"/>
                </a:lnTo>
                <a:lnTo>
                  <a:pt x="0" y="9470367"/>
                </a:lnTo>
                <a:close/>
                <a:moveTo>
                  <a:pt x="2506122" y="0"/>
                </a:moveTo>
                <a:lnTo>
                  <a:pt x="6699738" y="0"/>
                </a:lnTo>
                <a:lnTo>
                  <a:pt x="6699738" y="9470367"/>
                </a:lnTo>
                <a:lnTo>
                  <a:pt x="4862131" y="9470367"/>
                </a:lnTo>
                <a:lnTo>
                  <a:pt x="4891707" y="9425600"/>
                </a:lnTo>
                <a:cubicBezTo>
                  <a:pt x="5637793" y="8215459"/>
                  <a:pt x="5750093" y="6113560"/>
                  <a:pt x="5059792" y="3941223"/>
                </a:cubicBezTo>
                <a:cubicBezTo>
                  <a:pt x="4519556" y="2241133"/>
                  <a:pt x="3602820" y="860032"/>
                  <a:pt x="2602911" y="72679"/>
                </a:cubicBezTo>
                <a:close/>
              </a:path>
            </a:pathLst>
          </a:custGeom>
        </p:spPr>
      </p:pic>
      <p:pic>
        <p:nvPicPr>
          <p:cNvPr id="46" name="图片 45">
            <a:extLst>
              <a:ext uri="{FF2B5EF4-FFF2-40B4-BE49-F238E27FC236}">
                <a16:creationId xmlns:a16="http://schemas.microsoft.com/office/drawing/2014/main" id="{3EF9EACD-81DF-41E2-9F0E-E1B17F23CFA7}"/>
              </a:ext>
            </a:extLst>
          </p:cNvPr>
          <p:cNvPicPr>
            <a:picLocks noChangeAspect="1"/>
          </p:cNvPicPr>
          <p:nvPr/>
        </p:nvPicPr>
        <p:blipFill>
          <a:blip r:embed="rId2">
            <a:extLst>
              <a:ext uri="{28A0092B-C50C-407E-A947-70E740481C1C}">
                <a14:useLocalDpi xmlns:a14="http://schemas.microsoft.com/office/drawing/2010/main" val="0"/>
              </a:ext>
            </a:extLst>
          </a:blip>
          <a:srcRect t="54883"/>
          <a:stretch>
            <a:fillRect/>
          </a:stretch>
        </p:blipFill>
        <p:spPr>
          <a:xfrm>
            <a:off x="3270787" y="3561652"/>
            <a:ext cx="5168676" cy="3296348"/>
          </a:xfrm>
          <a:custGeom>
            <a:avLst/>
            <a:gdLst>
              <a:gd name="connsiteX0" fmla="*/ 0 w 6699738"/>
              <a:gd name="connsiteY0" fmla="*/ 0 h 4272790"/>
              <a:gd name="connsiteX1" fmla="*/ 59978 w 6699738"/>
              <a:gd name="connsiteY1" fmla="*/ 32188 h 4272790"/>
              <a:gd name="connsiteX2" fmla="*/ 3709098 w 6699738"/>
              <a:gd name="connsiteY2" fmla="*/ 843791 h 4272790"/>
              <a:gd name="connsiteX3" fmla="*/ 6443584 w 6699738"/>
              <a:gd name="connsiteY3" fmla="*/ 414820 h 4272790"/>
              <a:gd name="connsiteX4" fmla="*/ 6699738 w 6699738"/>
              <a:gd name="connsiteY4" fmla="*/ 318408 h 4272790"/>
              <a:gd name="connsiteX5" fmla="*/ 6699738 w 6699738"/>
              <a:gd name="connsiteY5" fmla="*/ 4272790 h 4272790"/>
              <a:gd name="connsiteX6" fmla="*/ 0 w 6699738"/>
              <a:gd name="connsiteY6" fmla="*/ 4272790 h 427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99738" h="4272790">
                <a:moveTo>
                  <a:pt x="0" y="0"/>
                </a:moveTo>
                <a:lnTo>
                  <a:pt x="59978" y="32188"/>
                </a:lnTo>
                <a:cubicBezTo>
                  <a:pt x="1051631" y="539213"/>
                  <a:pt x="2322953" y="843791"/>
                  <a:pt x="3709098" y="843791"/>
                </a:cubicBezTo>
                <a:cubicBezTo>
                  <a:pt x="4699202" y="843791"/>
                  <a:pt x="5630723" y="688394"/>
                  <a:pt x="6443584" y="414820"/>
                </a:cubicBezTo>
                <a:lnTo>
                  <a:pt x="6699738" y="318408"/>
                </a:lnTo>
                <a:lnTo>
                  <a:pt x="6699738" y="4272790"/>
                </a:lnTo>
                <a:lnTo>
                  <a:pt x="0" y="4272790"/>
                </a:lnTo>
                <a:close/>
              </a:path>
            </a:pathLst>
          </a:custGeom>
        </p:spPr>
      </p:pic>
      <p:sp>
        <p:nvSpPr>
          <p:cNvPr id="47" name="文本框 46">
            <a:extLst>
              <a:ext uri="{FF2B5EF4-FFF2-40B4-BE49-F238E27FC236}">
                <a16:creationId xmlns:a16="http://schemas.microsoft.com/office/drawing/2014/main" id="{64504C35-3ADD-4EB4-9DE3-D69C335B410B}"/>
              </a:ext>
            </a:extLst>
          </p:cNvPr>
          <p:cNvSpPr txBox="1"/>
          <p:nvPr/>
        </p:nvSpPr>
        <p:spPr>
          <a:xfrm>
            <a:off x="4241634" y="2120657"/>
            <a:ext cx="3930900" cy="1077218"/>
          </a:xfrm>
          <a:prstGeom prst="rect">
            <a:avLst/>
          </a:prstGeom>
          <a:noFill/>
        </p:spPr>
        <p:txBody>
          <a:bodyPr wrap="square" rtlCol="0">
            <a:spAutoFit/>
          </a:bodyPr>
          <a:lstStyle/>
          <a:p>
            <a:r>
              <a:rPr lang="zh-CN" altLang="en-US" sz="6400" b="1" dirty="0">
                <a:solidFill>
                  <a:schemeClr val="accent3"/>
                </a:solidFill>
                <a:latin typeface="叶根友刀锋黑草2.0" panose="02010601030101010101" pitchFamily="2" charset="-122"/>
                <a:ea typeface="叶根友刀锋黑草2.0" panose="02010601030101010101" pitchFamily="2" charset="-122"/>
                <a:sym typeface="+mn-ea"/>
              </a:rPr>
              <a:t>历史发展</a:t>
            </a:r>
          </a:p>
        </p:txBody>
      </p:sp>
      <p:sp>
        <p:nvSpPr>
          <p:cNvPr id="48" name="文本框 47">
            <a:extLst>
              <a:ext uri="{FF2B5EF4-FFF2-40B4-BE49-F238E27FC236}">
                <a16:creationId xmlns:a16="http://schemas.microsoft.com/office/drawing/2014/main" id="{51CC13B7-E22D-4575-A0FC-3BB46C445253}"/>
              </a:ext>
            </a:extLst>
          </p:cNvPr>
          <p:cNvSpPr txBox="1"/>
          <p:nvPr/>
        </p:nvSpPr>
        <p:spPr>
          <a:xfrm>
            <a:off x="3988504" y="3266080"/>
            <a:ext cx="4117121" cy="523220"/>
          </a:xfrm>
          <a:prstGeom prst="rect">
            <a:avLst/>
          </a:prstGeom>
          <a:noFill/>
        </p:spPr>
        <p:txBody>
          <a:bodyPr wrap="square" rtlCol="0" anchor="t">
            <a:spAutoFit/>
          </a:bodyPr>
          <a:lstStyle/>
          <a:p>
            <a:pPr algn="ctr"/>
            <a:r>
              <a:rPr lang="zh-CN" altLang="en-US" sz="1400" dirty="0">
                <a:solidFill>
                  <a:schemeClr val="accent3"/>
                </a:solidFill>
                <a:sym typeface="+mn-ea"/>
              </a:rPr>
              <a:t>Please add a clear business templatefor the title</a:t>
            </a:r>
          </a:p>
          <a:p>
            <a:pPr algn="ctr"/>
            <a:r>
              <a:rPr lang="zh-CN" altLang="en-US" sz="1400" dirty="0">
                <a:solidFill>
                  <a:schemeClr val="accent3"/>
                </a:solidFill>
                <a:sym typeface="+mn-ea"/>
              </a:rPr>
              <a:t>content you want to add  Please add aclebusiness </a:t>
            </a:r>
          </a:p>
        </p:txBody>
      </p:sp>
    </p:spTree>
    <p:extLst>
      <p:ext uri="{BB962C8B-B14F-4D97-AF65-F5344CB8AC3E}">
        <p14:creationId xmlns:p14="http://schemas.microsoft.com/office/powerpoint/2010/main" val="1813865995"/>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linds(horizontal)">
                                      <p:cBhvr>
                                        <p:cTn id="7" dur="500"/>
                                        <p:tgtEl>
                                          <p:spTgt spid="4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blinds(horizontal)">
                                      <p:cBhvr>
                                        <p:cTn id="1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a:spLocks noChangeArrowheads="1"/>
          </p:cNvSpPr>
          <p:nvPr/>
        </p:nvSpPr>
        <p:spPr bwMode="auto">
          <a:xfrm>
            <a:off x="2432548" y="1913467"/>
            <a:ext cx="2937537" cy="670984"/>
          </a:xfrm>
          <a:custGeom>
            <a:avLst/>
            <a:gdLst/>
            <a:ahLst/>
            <a:cxnLst>
              <a:cxn ang="0">
                <a:pos x="0" y="1547"/>
              </a:cxn>
              <a:cxn ang="0">
                <a:pos x="0" y="0"/>
              </a:cxn>
              <a:cxn ang="0">
                <a:pos x="4673" y="0"/>
              </a:cxn>
            </a:cxnLst>
            <a:rect l="0" t="0" r="r" b="b"/>
            <a:pathLst>
              <a:path w="4673" h="1547">
                <a:moveTo>
                  <a:pt x="0" y="1547"/>
                </a:moveTo>
                <a:lnTo>
                  <a:pt x="0" y="0"/>
                </a:lnTo>
                <a:lnTo>
                  <a:pt x="4673" y="0"/>
                </a:lnTo>
              </a:path>
            </a:pathLst>
          </a:custGeom>
          <a:noFill/>
          <a:ln w="9">
            <a:solidFill>
              <a:srgbClr val="7F7F7F"/>
            </a:solidFill>
            <a:prstDash val="dash"/>
            <a:round/>
            <a:headEnd type="oval" w="med" len="med"/>
            <a:tailEnd type="oval" w="med" len="med"/>
          </a:ln>
        </p:spPr>
        <p:txBody>
          <a:bodyPr lIns="82769" tIns="41384" rIns="82769" bIns="41384"/>
          <a:lstStyle/>
          <a:p>
            <a:endParaRPr lang="zh-CN" altLang="en-US" sz="2399">
              <a:latin typeface="微软雅黑" pitchFamily="34" charset="-122"/>
              <a:ea typeface="微软雅黑" pitchFamily="34" charset="-122"/>
            </a:endParaRPr>
          </a:p>
        </p:txBody>
      </p:sp>
      <p:sp>
        <p:nvSpPr>
          <p:cNvPr id="31" name="Freeform 42"/>
          <p:cNvSpPr>
            <a:spLocks noChangeArrowheads="1"/>
          </p:cNvSpPr>
          <p:nvPr/>
        </p:nvSpPr>
        <p:spPr bwMode="auto">
          <a:xfrm flipH="1">
            <a:off x="6762662" y="1913467"/>
            <a:ext cx="2937537" cy="670984"/>
          </a:xfrm>
          <a:custGeom>
            <a:avLst/>
            <a:gdLst/>
            <a:ahLst/>
            <a:cxnLst>
              <a:cxn ang="0">
                <a:pos x="0" y="1547"/>
              </a:cxn>
              <a:cxn ang="0">
                <a:pos x="0" y="0"/>
              </a:cxn>
              <a:cxn ang="0">
                <a:pos x="4673" y="0"/>
              </a:cxn>
            </a:cxnLst>
            <a:rect l="0" t="0" r="r" b="b"/>
            <a:pathLst>
              <a:path w="4673" h="1547">
                <a:moveTo>
                  <a:pt x="0" y="1547"/>
                </a:moveTo>
                <a:lnTo>
                  <a:pt x="0" y="0"/>
                </a:lnTo>
                <a:lnTo>
                  <a:pt x="4673" y="0"/>
                </a:lnTo>
              </a:path>
            </a:pathLst>
          </a:custGeom>
          <a:noFill/>
          <a:ln w="9">
            <a:solidFill>
              <a:srgbClr val="7F7F7F"/>
            </a:solidFill>
            <a:prstDash val="dash"/>
            <a:round/>
            <a:headEnd type="oval" w="med" len="med"/>
            <a:tailEnd type="oval" w="med" len="med"/>
          </a:ln>
        </p:spPr>
        <p:txBody>
          <a:bodyPr lIns="82769" tIns="41384" rIns="82769" bIns="41384"/>
          <a:lstStyle/>
          <a:p>
            <a:endParaRPr lang="zh-CN" altLang="en-US" sz="2399">
              <a:latin typeface="微软雅黑" pitchFamily="34" charset="-122"/>
              <a:ea typeface="微软雅黑" pitchFamily="34" charset="-122"/>
            </a:endParaRPr>
          </a:p>
        </p:txBody>
      </p:sp>
      <p:sp>
        <p:nvSpPr>
          <p:cNvPr id="32" name="Freeform 42"/>
          <p:cNvSpPr>
            <a:spLocks noChangeArrowheads="1"/>
          </p:cNvSpPr>
          <p:nvPr/>
        </p:nvSpPr>
        <p:spPr bwMode="auto">
          <a:xfrm flipV="1">
            <a:off x="2432548" y="4933951"/>
            <a:ext cx="2937537" cy="668867"/>
          </a:xfrm>
          <a:custGeom>
            <a:avLst/>
            <a:gdLst/>
            <a:ahLst/>
            <a:cxnLst>
              <a:cxn ang="0">
                <a:pos x="0" y="1547"/>
              </a:cxn>
              <a:cxn ang="0">
                <a:pos x="0" y="0"/>
              </a:cxn>
              <a:cxn ang="0">
                <a:pos x="4673" y="0"/>
              </a:cxn>
            </a:cxnLst>
            <a:rect l="0" t="0" r="r" b="b"/>
            <a:pathLst>
              <a:path w="4673" h="1547">
                <a:moveTo>
                  <a:pt x="0" y="1547"/>
                </a:moveTo>
                <a:lnTo>
                  <a:pt x="0" y="0"/>
                </a:lnTo>
                <a:lnTo>
                  <a:pt x="4673" y="0"/>
                </a:lnTo>
              </a:path>
            </a:pathLst>
          </a:custGeom>
          <a:noFill/>
          <a:ln w="9">
            <a:solidFill>
              <a:srgbClr val="7F7F7F"/>
            </a:solidFill>
            <a:prstDash val="dash"/>
            <a:round/>
            <a:headEnd type="oval" w="med" len="med"/>
            <a:tailEnd type="oval" w="med" len="med"/>
          </a:ln>
        </p:spPr>
        <p:txBody>
          <a:bodyPr lIns="82769" tIns="41384" rIns="82769" bIns="41384"/>
          <a:lstStyle/>
          <a:p>
            <a:endParaRPr lang="zh-CN" altLang="en-US" sz="2399">
              <a:latin typeface="微软雅黑" pitchFamily="34" charset="-122"/>
              <a:ea typeface="微软雅黑" pitchFamily="34" charset="-122"/>
            </a:endParaRPr>
          </a:p>
        </p:txBody>
      </p:sp>
      <p:sp>
        <p:nvSpPr>
          <p:cNvPr id="33" name="Freeform 42"/>
          <p:cNvSpPr>
            <a:spLocks noChangeArrowheads="1"/>
          </p:cNvSpPr>
          <p:nvPr/>
        </p:nvSpPr>
        <p:spPr bwMode="auto">
          <a:xfrm flipH="1" flipV="1">
            <a:off x="6762662" y="4933951"/>
            <a:ext cx="2937537" cy="668867"/>
          </a:xfrm>
          <a:custGeom>
            <a:avLst/>
            <a:gdLst/>
            <a:ahLst/>
            <a:cxnLst>
              <a:cxn ang="0">
                <a:pos x="0" y="1547"/>
              </a:cxn>
              <a:cxn ang="0">
                <a:pos x="0" y="0"/>
              </a:cxn>
              <a:cxn ang="0">
                <a:pos x="4673" y="0"/>
              </a:cxn>
            </a:cxnLst>
            <a:rect l="0" t="0" r="r" b="b"/>
            <a:pathLst>
              <a:path w="4673" h="1547">
                <a:moveTo>
                  <a:pt x="0" y="1547"/>
                </a:moveTo>
                <a:lnTo>
                  <a:pt x="0" y="0"/>
                </a:lnTo>
                <a:lnTo>
                  <a:pt x="4673" y="0"/>
                </a:lnTo>
              </a:path>
            </a:pathLst>
          </a:custGeom>
          <a:noFill/>
          <a:ln w="9">
            <a:solidFill>
              <a:srgbClr val="7F7F7F"/>
            </a:solidFill>
            <a:prstDash val="dash"/>
            <a:round/>
            <a:headEnd type="oval" w="med" len="med"/>
            <a:tailEnd type="oval" w="med" len="med"/>
          </a:ln>
        </p:spPr>
        <p:txBody>
          <a:bodyPr lIns="82769" tIns="41384" rIns="82769" bIns="41384"/>
          <a:lstStyle/>
          <a:p>
            <a:endParaRPr lang="zh-CN" altLang="en-US" sz="2399">
              <a:latin typeface="微软雅黑" pitchFamily="34" charset="-122"/>
              <a:ea typeface="微软雅黑" pitchFamily="34" charset="-122"/>
            </a:endParaRPr>
          </a:p>
        </p:txBody>
      </p:sp>
      <p:sp>
        <p:nvSpPr>
          <p:cNvPr id="34" name="矩形 32"/>
          <p:cNvSpPr>
            <a:spLocks noChangeArrowheads="1"/>
          </p:cNvSpPr>
          <p:nvPr/>
        </p:nvSpPr>
        <p:spPr bwMode="auto">
          <a:xfrm>
            <a:off x="823" y="3302000"/>
            <a:ext cx="12190355" cy="1043517"/>
          </a:xfrm>
          <a:prstGeom prst="rect">
            <a:avLst/>
          </a:prstGeom>
          <a:solidFill>
            <a:srgbClr val="D9D9D9"/>
          </a:solidFill>
          <a:ln w="9525">
            <a:noFill/>
            <a:miter lim="800000"/>
            <a:headEnd/>
            <a:tailEnd/>
          </a:ln>
        </p:spPr>
        <p:txBody>
          <a:bodyPr lIns="82769" tIns="41384" rIns="82769" bIns="41384"/>
          <a:lstStyle/>
          <a:p>
            <a:endParaRPr lang="zh-CN" altLang="en-US" sz="1600" dirty="0">
              <a:latin typeface="微软雅黑" pitchFamily="34" charset="-122"/>
              <a:ea typeface="微软雅黑" pitchFamily="34" charset="-122"/>
            </a:endParaRPr>
          </a:p>
        </p:txBody>
      </p:sp>
      <p:sp>
        <p:nvSpPr>
          <p:cNvPr id="35" name="TextBox 33"/>
          <p:cNvSpPr txBox="1">
            <a:spLocks noChangeArrowheads="1"/>
          </p:cNvSpPr>
          <p:nvPr/>
        </p:nvSpPr>
        <p:spPr bwMode="auto">
          <a:xfrm>
            <a:off x="4687539" y="3598336"/>
            <a:ext cx="2555629" cy="370899"/>
          </a:xfrm>
          <a:prstGeom prst="rect">
            <a:avLst/>
          </a:prstGeom>
          <a:noFill/>
          <a:ln w="9525">
            <a:noFill/>
            <a:miter lim="800000"/>
            <a:headEnd/>
            <a:tailEnd/>
          </a:ln>
        </p:spPr>
        <p:txBody>
          <a:bodyPr wrap="none" lIns="82769" tIns="41384" rIns="82769" bIns="41384">
            <a:spAutoFit/>
          </a:bodyPr>
          <a:lstStyle/>
          <a:p>
            <a:r>
              <a:rPr lang="zh-CN" altLang="en-US" sz="1867" b="1" dirty="0">
                <a:solidFill>
                  <a:schemeClr val="bg1">
                    <a:lumMod val="50000"/>
                  </a:schemeClr>
                </a:solidFill>
                <a:latin typeface="微软雅黑" pitchFamily="34" charset="-122"/>
                <a:ea typeface="微软雅黑" pitchFamily="34" charset="-122"/>
              </a:rPr>
              <a:t>点击添加表述内容标题</a:t>
            </a:r>
          </a:p>
        </p:txBody>
      </p:sp>
      <p:grpSp>
        <p:nvGrpSpPr>
          <p:cNvPr id="2" name="组合 34"/>
          <p:cNvGrpSpPr/>
          <p:nvPr/>
        </p:nvGrpSpPr>
        <p:grpSpPr bwMode="auto">
          <a:xfrm>
            <a:off x="1924534" y="2519819"/>
            <a:ext cx="1044428" cy="1047379"/>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auto" hangingPunct="1">
                <a:spcBef>
                  <a:spcPct val="0"/>
                </a:spcBef>
                <a:buFontTx/>
                <a:buNone/>
              </a:pPr>
              <a:endParaRPr lang="zh-CN" altLang="en-US" sz="1600" noProof="1">
                <a:solidFill>
                  <a:schemeClr val="tx1"/>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399" noProof="1">
                <a:latin typeface="微软雅黑" panose="020B0503020204020204" pitchFamily="34" charset="-122"/>
                <a:ea typeface="微软雅黑" panose="020B0503020204020204" pitchFamily="34" charset="-122"/>
              </a:endParaRPr>
            </a:p>
          </p:txBody>
        </p:sp>
      </p:grpSp>
      <p:grpSp>
        <p:nvGrpSpPr>
          <p:cNvPr id="3" name="组合 37"/>
          <p:cNvGrpSpPr/>
          <p:nvPr/>
        </p:nvGrpSpPr>
        <p:grpSpPr bwMode="auto">
          <a:xfrm>
            <a:off x="1947521" y="3947015"/>
            <a:ext cx="1044428" cy="1047379"/>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auto" hangingPunct="1">
                <a:spcBef>
                  <a:spcPct val="0"/>
                </a:spcBef>
                <a:buFontTx/>
                <a:buNone/>
              </a:pPr>
              <a:endParaRPr lang="zh-CN" altLang="en-US" sz="1600" noProof="1">
                <a:solidFill>
                  <a:schemeClr val="tx1"/>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399" noProof="1">
                <a:latin typeface="微软雅黑" panose="020B0503020204020204" pitchFamily="34" charset="-122"/>
                <a:ea typeface="微软雅黑" panose="020B0503020204020204" pitchFamily="34" charset="-122"/>
              </a:endParaRPr>
            </a:p>
          </p:txBody>
        </p:sp>
      </p:grpSp>
      <p:grpSp>
        <p:nvGrpSpPr>
          <p:cNvPr id="4" name="组合 40"/>
          <p:cNvGrpSpPr/>
          <p:nvPr/>
        </p:nvGrpSpPr>
        <p:grpSpPr bwMode="auto">
          <a:xfrm>
            <a:off x="9136377" y="2548592"/>
            <a:ext cx="1045865" cy="1047379"/>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auto" hangingPunct="1">
                <a:spcBef>
                  <a:spcPct val="0"/>
                </a:spcBef>
                <a:buFontTx/>
                <a:buNone/>
              </a:pPr>
              <a:endParaRPr lang="zh-CN" altLang="en-US" sz="1600" noProof="1">
                <a:solidFill>
                  <a:schemeClr val="tx1"/>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399" noProof="1">
                <a:latin typeface="微软雅黑" panose="020B0503020204020204" pitchFamily="34" charset="-122"/>
                <a:ea typeface="微软雅黑" panose="020B0503020204020204" pitchFamily="34" charset="-122"/>
              </a:endParaRPr>
            </a:p>
          </p:txBody>
        </p:sp>
      </p:grpSp>
      <p:grpSp>
        <p:nvGrpSpPr>
          <p:cNvPr id="5" name="组合 43"/>
          <p:cNvGrpSpPr/>
          <p:nvPr/>
        </p:nvGrpSpPr>
        <p:grpSpPr bwMode="auto">
          <a:xfrm>
            <a:off x="9179475" y="3974352"/>
            <a:ext cx="1044428" cy="1047379"/>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auto" hangingPunct="1">
                <a:spcBef>
                  <a:spcPct val="0"/>
                </a:spcBef>
                <a:buFontTx/>
                <a:buNone/>
              </a:pPr>
              <a:endParaRPr lang="zh-CN" altLang="en-US" sz="1600" noProof="1">
                <a:solidFill>
                  <a:schemeClr val="tx1"/>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399" noProof="1">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3054762" y="1504950"/>
            <a:ext cx="1591519" cy="329798"/>
          </a:xfrm>
          <a:prstGeom prst="rect">
            <a:avLst/>
          </a:prstGeom>
          <a:noFill/>
          <a:ln w="9525">
            <a:noFill/>
            <a:miter lim="800000"/>
            <a:headEnd/>
            <a:tailEnd/>
          </a:ln>
        </p:spPr>
        <p:txBody>
          <a:bodyPr lIns="82769" tIns="41384" rIns="82769" bIns="41384">
            <a:spAutoFit/>
          </a:bodyPr>
          <a:lstStyle/>
          <a:p>
            <a:r>
              <a:rPr lang="zh-CN" altLang="en-US" sz="1600" b="1" dirty="0">
                <a:solidFill>
                  <a:schemeClr val="bg1">
                    <a:lumMod val="50000"/>
                  </a:schemeClr>
                </a:solidFill>
                <a:latin typeface="微软雅黑" pitchFamily="34" charset="-122"/>
                <a:ea typeface="微软雅黑" pitchFamily="34" charset="-122"/>
              </a:rPr>
              <a:t>添加标题内容</a:t>
            </a:r>
            <a:endParaRPr lang="en-US" altLang="zh-CN" sz="1600" b="1" dirty="0">
              <a:solidFill>
                <a:schemeClr val="bg1">
                  <a:lumMod val="50000"/>
                </a:schemeClr>
              </a:solidFill>
              <a:latin typeface="微软雅黑" pitchFamily="34" charset="-122"/>
              <a:ea typeface="微软雅黑" pitchFamily="34" charset="-122"/>
            </a:endParaRPr>
          </a:p>
        </p:txBody>
      </p:sp>
      <p:sp>
        <p:nvSpPr>
          <p:cNvPr id="49" name="TextBox 47"/>
          <p:cNvSpPr txBox="1">
            <a:spLocks noChangeArrowheads="1"/>
          </p:cNvSpPr>
          <p:nvPr/>
        </p:nvSpPr>
        <p:spPr bwMode="auto">
          <a:xfrm>
            <a:off x="2987038" y="2025653"/>
            <a:ext cx="2344949" cy="576212"/>
          </a:xfrm>
          <a:prstGeom prst="rect">
            <a:avLst/>
          </a:prstGeom>
          <a:noFill/>
          <a:ln w="9525">
            <a:noFill/>
            <a:miter lim="800000"/>
            <a:headEnd/>
            <a:tailEnd/>
          </a:ln>
        </p:spPr>
        <p:txBody>
          <a:bodyPr lIns="82769" tIns="41384" rIns="82769" bIns="41384">
            <a:spAutoFit/>
          </a:bodyPr>
          <a:lstStyle/>
          <a:p>
            <a:r>
              <a:rPr lang="zh-CN" altLang="en-US" sz="1067" dirty="0">
                <a:solidFill>
                  <a:schemeClr val="bg1">
                    <a:lumMod val="50000"/>
                  </a:schemeClr>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50" name="TextBox 48"/>
          <p:cNvSpPr txBox="1">
            <a:spLocks noChangeArrowheads="1"/>
          </p:cNvSpPr>
          <p:nvPr/>
        </p:nvSpPr>
        <p:spPr bwMode="auto">
          <a:xfrm>
            <a:off x="7435671" y="1504950"/>
            <a:ext cx="1593635" cy="329798"/>
          </a:xfrm>
          <a:prstGeom prst="rect">
            <a:avLst/>
          </a:prstGeom>
          <a:noFill/>
          <a:ln w="9525">
            <a:noFill/>
            <a:miter lim="800000"/>
            <a:headEnd/>
            <a:tailEnd/>
          </a:ln>
        </p:spPr>
        <p:txBody>
          <a:bodyPr lIns="82769" tIns="41384" rIns="82769" bIns="41384">
            <a:spAutoFit/>
          </a:bodyPr>
          <a:lstStyle/>
          <a:p>
            <a:pPr algn="r"/>
            <a:r>
              <a:rPr lang="zh-CN" altLang="en-US" sz="1600" b="1" dirty="0">
                <a:solidFill>
                  <a:schemeClr val="bg1">
                    <a:lumMod val="50000"/>
                  </a:schemeClr>
                </a:solidFill>
                <a:latin typeface="微软雅黑" pitchFamily="34" charset="-122"/>
                <a:ea typeface="微软雅黑" pitchFamily="34" charset="-122"/>
              </a:rPr>
              <a:t>添加标题内容</a:t>
            </a:r>
            <a:endParaRPr lang="en-US" altLang="zh-CN" sz="1600" b="1" dirty="0">
              <a:solidFill>
                <a:schemeClr val="bg1">
                  <a:lumMod val="50000"/>
                </a:schemeClr>
              </a:solidFill>
              <a:latin typeface="微软雅黑" pitchFamily="34" charset="-122"/>
              <a:ea typeface="微软雅黑" pitchFamily="34" charset="-122"/>
            </a:endParaRPr>
          </a:p>
        </p:txBody>
      </p:sp>
      <p:sp>
        <p:nvSpPr>
          <p:cNvPr id="51" name="TextBox 49"/>
          <p:cNvSpPr txBox="1">
            <a:spLocks noChangeArrowheads="1"/>
          </p:cNvSpPr>
          <p:nvPr/>
        </p:nvSpPr>
        <p:spPr bwMode="auto">
          <a:xfrm>
            <a:off x="6769011" y="2025653"/>
            <a:ext cx="2344949" cy="576212"/>
          </a:xfrm>
          <a:prstGeom prst="rect">
            <a:avLst/>
          </a:prstGeom>
          <a:noFill/>
          <a:ln w="9525">
            <a:noFill/>
            <a:miter lim="800000"/>
            <a:headEnd/>
            <a:tailEnd/>
          </a:ln>
        </p:spPr>
        <p:txBody>
          <a:bodyPr lIns="82769" tIns="41384" rIns="82769" bIns="41384">
            <a:spAutoFit/>
          </a:bodyPr>
          <a:lstStyle/>
          <a:p>
            <a:pPr algn="r"/>
            <a:r>
              <a:rPr lang="zh-CN" altLang="en-US" sz="1067" dirty="0">
                <a:solidFill>
                  <a:schemeClr val="bg1">
                    <a:lumMod val="50000"/>
                  </a:schemeClr>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52" name="TextBox 50"/>
          <p:cNvSpPr txBox="1">
            <a:spLocks noChangeArrowheads="1"/>
          </p:cNvSpPr>
          <p:nvPr/>
        </p:nvSpPr>
        <p:spPr bwMode="auto">
          <a:xfrm>
            <a:off x="3054762" y="5651501"/>
            <a:ext cx="1591519" cy="329798"/>
          </a:xfrm>
          <a:prstGeom prst="rect">
            <a:avLst/>
          </a:prstGeom>
          <a:noFill/>
          <a:ln w="9525">
            <a:noFill/>
            <a:miter lim="800000"/>
            <a:headEnd/>
            <a:tailEnd/>
          </a:ln>
        </p:spPr>
        <p:txBody>
          <a:bodyPr lIns="82769" tIns="41384" rIns="82769" bIns="41384">
            <a:spAutoFit/>
          </a:bodyPr>
          <a:lstStyle/>
          <a:p>
            <a:r>
              <a:rPr lang="zh-CN" altLang="en-US" sz="1600" b="1" dirty="0">
                <a:solidFill>
                  <a:schemeClr val="bg1">
                    <a:lumMod val="50000"/>
                  </a:schemeClr>
                </a:solidFill>
                <a:latin typeface="微软雅黑" pitchFamily="34" charset="-122"/>
                <a:ea typeface="微软雅黑" pitchFamily="34" charset="-122"/>
              </a:rPr>
              <a:t>添加标题内容</a:t>
            </a:r>
            <a:endParaRPr lang="en-US" altLang="zh-CN" sz="1600" b="1" dirty="0">
              <a:solidFill>
                <a:schemeClr val="bg1">
                  <a:lumMod val="50000"/>
                </a:schemeClr>
              </a:solidFill>
              <a:latin typeface="微软雅黑" pitchFamily="34" charset="-122"/>
              <a:ea typeface="微软雅黑" pitchFamily="34" charset="-122"/>
            </a:endParaRPr>
          </a:p>
        </p:txBody>
      </p:sp>
      <p:sp>
        <p:nvSpPr>
          <p:cNvPr id="53" name="TextBox 51"/>
          <p:cNvSpPr txBox="1">
            <a:spLocks noChangeArrowheads="1"/>
          </p:cNvSpPr>
          <p:nvPr/>
        </p:nvSpPr>
        <p:spPr bwMode="auto">
          <a:xfrm>
            <a:off x="2987038" y="4552953"/>
            <a:ext cx="2344949" cy="576212"/>
          </a:xfrm>
          <a:prstGeom prst="rect">
            <a:avLst/>
          </a:prstGeom>
          <a:noFill/>
          <a:ln w="9525">
            <a:noFill/>
            <a:miter lim="800000"/>
            <a:headEnd/>
            <a:tailEnd/>
          </a:ln>
        </p:spPr>
        <p:txBody>
          <a:bodyPr lIns="82769" tIns="41384" rIns="82769" bIns="41384">
            <a:spAutoFit/>
          </a:bodyPr>
          <a:lstStyle/>
          <a:p>
            <a:r>
              <a:rPr lang="zh-CN" altLang="en-US" sz="1067" dirty="0">
                <a:solidFill>
                  <a:schemeClr val="bg1">
                    <a:lumMod val="50000"/>
                  </a:schemeClr>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54" name="TextBox 52"/>
          <p:cNvSpPr txBox="1">
            <a:spLocks noChangeArrowheads="1"/>
          </p:cNvSpPr>
          <p:nvPr/>
        </p:nvSpPr>
        <p:spPr bwMode="auto">
          <a:xfrm>
            <a:off x="7435671" y="5651501"/>
            <a:ext cx="1593635" cy="329798"/>
          </a:xfrm>
          <a:prstGeom prst="rect">
            <a:avLst/>
          </a:prstGeom>
          <a:noFill/>
          <a:ln w="9525">
            <a:noFill/>
            <a:miter lim="800000"/>
            <a:headEnd/>
            <a:tailEnd/>
          </a:ln>
        </p:spPr>
        <p:txBody>
          <a:bodyPr lIns="82769" tIns="41384" rIns="82769" bIns="41384">
            <a:spAutoFit/>
          </a:bodyPr>
          <a:lstStyle/>
          <a:p>
            <a:pPr algn="r"/>
            <a:r>
              <a:rPr lang="zh-CN" altLang="en-US" sz="1600" b="1" dirty="0">
                <a:solidFill>
                  <a:schemeClr val="bg1">
                    <a:lumMod val="50000"/>
                  </a:schemeClr>
                </a:solidFill>
                <a:latin typeface="微软雅黑" pitchFamily="34" charset="-122"/>
                <a:ea typeface="微软雅黑" pitchFamily="34" charset="-122"/>
              </a:rPr>
              <a:t>添加标题内容</a:t>
            </a:r>
            <a:endParaRPr lang="en-US" altLang="zh-CN" sz="1600" b="1" dirty="0">
              <a:solidFill>
                <a:schemeClr val="bg1">
                  <a:lumMod val="50000"/>
                </a:schemeClr>
              </a:solidFill>
              <a:latin typeface="微软雅黑" pitchFamily="34" charset="-122"/>
              <a:ea typeface="微软雅黑" pitchFamily="34" charset="-122"/>
            </a:endParaRPr>
          </a:p>
        </p:txBody>
      </p:sp>
      <p:sp>
        <p:nvSpPr>
          <p:cNvPr id="55" name="TextBox 53"/>
          <p:cNvSpPr txBox="1">
            <a:spLocks noChangeArrowheads="1"/>
          </p:cNvSpPr>
          <p:nvPr/>
        </p:nvSpPr>
        <p:spPr bwMode="auto">
          <a:xfrm>
            <a:off x="6769011" y="4552953"/>
            <a:ext cx="2344949" cy="576212"/>
          </a:xfrm>
          <a:prstGeom prst="rect">
            <a:avLst/>
          </a:prstGeom>
          <a:noFill/>
          <a:ln w="9525">
            <a:noFill/>
            <a:miter lim="800000"/>
            <a:headEnd/>
            <a:tailEnd/>
          </a:ln>
        </p:spPr>
        <p:txBody>
          <a:bodyPr lIns="82769" tIns="41384" rIns="82769" bIns="41384">
            <a:spAutoFit/>
          </a:bodyPr>
          <a:lstStyle/>
          <a:p>
            <a:pPr algn="r"/>
            <a:r>
              <a:rPr lang="zh-CN" altLang="en-US" sz="1067" dirty="0">
                <a:solidFill>
                  <a:schemeClr val="bg1">
                    <a:lumMod val="50000"/>
                  </a:schemeClr>
                </a:solidFill>
                <a:latin typeface="微软雅黑" pitchFamily="34" charset="-122"/>
                <a:ea typeface="微软雅黑" pitchFamily="34" charset="-122"/>
              </a:rPr>
              <a:t>这里可以添加主要内容这里可以添加主要内容这里可以添加主要内容这里可以添加主要内容</a:t>
            </a:r>
          </a:p>
        </p:txBody>
      </p:sp>
      <p:grpSp>
        <p:nvGrpSpPr>
          <p:cNvPr id="28" name="组合 27">
            <a:extLst>
              <a:ext uri="{FF2B5EF4-FFF2-40B4-BE49-F238E27FC236}">
                <a16:creationId xmlns:a16="http://schemas.microsoft.com/office/drawing/2014/main" id="{01924664-F56E-4EB1-AE70-D3A943531A69}"/>
              </a:ext>
            </a:extLst>
          </p:cNvPr>
          <p:cNvGrpSpPr/>
          <p:nvPr/>
        </p:nvGrpSpPr>
        <p:grpSpPr>
          <a:xfrm>
            <a:off x="3619384" y="453588"/>
            <a:ext cx="8185557" cy="173072"/>
            <a:chOff x="2713964" y="340296"/>
            <a:chExt cx="6141063" cy="129844"/>
          </a:xfrm>
          <a:solidFill>
            <a:schemeClr val="accent5"/>
          </a:solidFill>
        </p:grpSpPr>
        <p:cxnSp>
          <p:nvCxnSpPr>
            <p:cNvPr id="29" name="直接连接符 28">
              <a:extLst>
                <a:ext uri="{FF2B5EF4-FFF2-40B4-BE49-F238E27FC236}">
                  <a16:creationId xmlns:a16="http://schemas.microsoft.com/office/drawing/2014/main" id="{5C7179F0-5D24-4630-89D5-95C9AA7FCA32}"/>
                </a:ext>
              </a:extLst>
            </p:cNvPr>
            <p:cNvCxnSpPr>
              <a:endCxn id="36" idx="3"/>
            </p:cNvCxnSpPr>
            <p:nvPr/>
          </p:nvCxnSpPr>
          <p:spPr>
            <a:xfrm flipH="1">
              <a:off x="2843808" y="405218"/>
              <a:ext cx="6011219"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矩形 35">
              <a:extLst>
                <a:ext uri="{FF2B5EF4-FFF2-40B4-BE49-F238E27FC236}">
                  <a16:creationId xmlns:a16="http://schemas.microsoft.com/office/drawing/2014/main" id="{6590A149-128A-477B-9352-BBA6C3B881C8}"/>
                </a:ext>
              </a:extLst>
            </p:cNvPr>
            <p:cNvSpPr/>
            <p:nvPr/>
          </p:nvSpPr>
          <p:spPr>
            <a:xfrm>
              <a:off x="2713964" y="340296"/>
              <a:ext cx="129844" cy="129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grpSp>
      <p:sp>
        <p:nvSpPr>
          <p:cNvPr id="39" name="KSO_GT1.1.1">
            <a:extLst>
              <a:ext uri="{FF2B5EF4-FFF2-40B4-BE49-F238E27FC236}">
                <a16:creationId xmlns:a16="http://schemas.microsoft.com/office/drawing/2014/main" id="{BDA12D6B-9907-436F-AD42-0EE6F65FD1F7}"/>
              </a:ext>
            </a:extLst>
          </p:cNvPr>
          <p:cNvSpPr txBox="1"/>
          <p:nvPr/>
        </p:nvSpPr>
        <p:spPr>
          <a:xfrm>
            <a:off x="1919940" y="411432"/>
            <a:ext cx="1587011" cy="330099"/>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600" dirty="0">
                <a:solidFill>
                  <a:schemeClr val="tx1">
                    <a:lumMod val="50000"/>
                    <a:lumOff val="50000"/>
                  </a:schemeClr>
                </a:solidFill>
              </a:rPr>
              <a:t>点击更改标题</a:t>
            </a:r>
            <a:endParaRPr lang="en-US" altLang="zh-CN" sz="1600" dirty="0">
              <a:solidFill>
                <a:schemeClr val="tx1">
                  <a:lumMod val="50000"/>
                  <a:lumOff val="50000"/>
                </a:schemeClr>
              </a:solidFill>
            </a:endParaRPr>
          </a:p>
        </p:txBody>
      </p:sp>
      <p:pic>
        <p:nvPicPr>
          <p:cNvPr id="45" name="图片 44">
            <a:extLst>
              <a:ext uri="{FF2B5EF4-FFF2-40B4-BE49-F238E27FC236}">
                <a16:creationId xmlns:a16="http://schemas.microsoft.com/office/drawing/2014/main" id="{583B0EB2-CF37-4E3C-8565-EC9DDDE5522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0264" y="-1119793"/>
            <a:ext cx="3206721" cy="3206721"/>
          </a:xfrm>
          <a:prstGeom prst="rect">
            <a:avLst/>
          </a:prstGeom>
        </p:spPr>
      </p:pic>
    </p:spTree>
    <p:extLst>
      <p:ext uri="{BB962C8B-B14F-4D97-AF65-F5344CB8AC3E}">
        <p14:creationId xmlns:p14="http://schemas.microsoft.com/office/powerpoint/2010/main" val="2886174675"/>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5"/>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2"/>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
                                        </p:tgtEl>
                                        <p:attrNameLst>
                                          <p:attrName>ppt_x,ppt_y</p:attrName>
                                        </p:attrNameLst>
                                      </p:cBhvr>
                                      <p:rCtr x="-15400" y="6000"/>
                                    </p:animMotion>
                                  </p:childTnLst>
                                </p:cTn>
                              </p:par>
                            </p:childTnLst>
                          </p:cTn>
                        </p:par>
                        <p:par>
                          <p:cTn id="33" fill="hold">
                            <p:stCondLst>
                              <p:cond delay="2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2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3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p:bldP spid="48" grpId="0"/>
      <p:bldP spid="49" grpId="0"/>
      <p:bldP spid="50" grpId="0"/>
      <p:bldP spid="51" grpId="0"/>
      <p:bldP spid="52" grpId="0"/>
      <p:bldP spid="53" grpId="0"/>
      <p:bldP spid="54" grpId="0"/>
      <p:bldP spid="5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2">
            <a:extLst>
              <a:ext uri="{FF2B5EF4-FFF2-40B4-BE49-F238E27FC236}">
                <a16:creationId xmlns:a16="http://schemas.microsoft.com/office/drawing/2014/main" id="{F47E67EB-EB56-4304-8B8F-36041044DFAB}"/>
              </a:ext>
            </a:extLst>
          </p:cNvPr>
          <p:cNvSpPr>
            <a:spLocks/>
          </p:cNvSpPr>
          <p:nvPr/>
        </p:nvSpPr>
        <p:spPr bwMode="auto">
          <a:xfrm>
            <a:off x="1623124" y="1774334"/>
            <a:ext cx="550352" cy="1101097"/>
          </a:xfrm>
          <a:custGeom>
            <a:avLst/>
            <a:gdLst>
              <a:gd name="T0" fmla="*/ 776 w 776"/>
              <a:gd name="T1" fmla="*/ 1553 h 1553"/>
              <a:gd name="T2" fmla="*/ 0 w 776"/>
              <a:gd name="T3" fmla="*/ 777 h 1553"/>
              <a:gd name="T4" fmla="*/ 776 w 776"/>
              <a:gd name="T5" fmla="*/ 0 h 1553"/>
            </a:gdLst>
            <a:ahLst/>
            <a:cxnLst>
              <a:cxn ang="0">
                <a:pos x="T0" y="T1"/>
              </a:cxn>
              <a:cxn ang="0">
                <a:pos x="T2" y="T3"/>
              </a:cxn>
              <a:cxn ang="0">
                <a:pos x="T4" y="T5"/>
              </a:cxn>
            </a:cxnLst>
            <a:rect l="0" t="0" r="r" b="b"/>
            <a:pathLst>
              <a:path w="776" h="1553">
                <a:moveTo>
                  <a:pt x="776" y="1553"/>
                </a:moveTo>
                <a:cubicBezTo>
                  <a:pt x="348" y="1553"/>
                  <a:pt x="0" y="1205"/>
                  <a:pt x="0" y="777"/>
                </a:cubicBezTo>
                <a:cubicBezTo>
                  <a:pt x="0" y="348"/>
                  <a:pt x="348" y="0"/>
                  <a:pt x="776" y="0"/>
                </a:cubicBezTo>
              </a:path>
            </a:pathLst>
          </a:custGeom>
          <a:noFill/>
          <a:ln w="12700"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889" tIns="60944" rIns="121889" bIns="60944" numCol="1" anchor="t" anchorCtr="0" compatLnSpc="1">
            <a:prstTxWarp prst="textNoShape">
              <a:avLst/>
            </a:prstTxWarp>
          </a:bodyPr>
          <a:lstStyle/>
          <a:p>
            <a:endParaRPr lang="zh-CN" altLang="en-US"/>
          </a:p>
        </p:txBody>
      </p:sp>
      <p:sp>
        <p:nvSpPr>
          <p:cNvPr id="6" name="Oval 13">
            <a:extLst>
              <a:ext uri="{FF2B5EF4-FFF2-40B4-BE49-F238E27FC236}">
                <a16:creationId xmlns:a16="http://schemas.microsoft.com/office/drawing/2014/main" id="{73A0E319-63CF-4A8C-84BF-C7A7CCC9B1E4}"/>
              </a:ext>
            </a:extLst>
          </p:cNvPr>
          <p:cNvSpPr>
            <a:spLocks noChangeArrowheads="1"/>
          </p:cNvSpPr>
          <p:nvPr/>
        </p:nvSpPr>
        <p:spPr bwMode="auto">
          <a:xfrm>
            <a:off x="1725933" y="1871133"/>
            <a:ext cx="895075" cy="901451"/>
          </a:xfrm>
          <a:prstGeom prst="ellipse">
            <a:avLst/>
          </a:prstGeom>
          <a:solidFill>
            <a:schemeClr val="accent1"/>
          </a:solidFill>
          <a:ln w="12700">
            <a:noFill/>
            <a:round/>
            <a:headEnd/>
            <a:tailEnd/>
          </a:ln>
        </p:spPr>
        <p:txBody>
          <a:bodyPr vert="horz" wrap="square" lIns="121889" tIns="60944" rIns="121889" bIns="60944" numCol="1" anchor="t" anchorCtr="0" compatLnSpc="1">
            <a:prstTxWarp prst="textNoShape">
              <a:avLst/>
            </a:prstTxWarp>
          </a:bodyPr>
          <a:lstStyle/>
          <a:p>
            <a:endParaRPr lang="zh-CN" altLang="en-US"/>
          </a:p>
        </p:txBody>
      </p:sp>
      <p:sp>
        <p:nvSpPr>
          <p:cNvPr id="7" name="Line 14">
            <a:extLst>
              <a:ext uri="{FF2B5EF4-FFF2-40B4-BE49-F238E27FC236}">
                <a16:creationId xmlns:a16="http://schemas.microsoft.com/office/drawing/2014/main" id="{FD6D2BC2-1A54-460B-963B-9AFC0FC0C9A3}"/>
              </a:ext>
            </a:extLst>
          </p:cNvPr>
          <p:cNvSpPr>
            <a:spLocks noChangeShapeType="1"/>
          </p:cNvSpPr>
          <p:nvPr/>
        </p:nvSpPr>
        <p:spPr bwMode="auto">
          <a:xfrm>
            <a:off x="2173471" y="1774332"/>
            <a:ext cx="8055671" cy="0"/>
          </a:xfrm>
          <a:prstGeom prst="line">
            <a:avLst/>
          </a:prstGeom>
          <a:noFill/>
          <a:ln w="1270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889" tIns="60944" rIns="121889" bIns="60944" numCol="1" anchor="t" anchorCtr="0" compatLnSpc="1">
            <a:prstTxWarp prst="textNoShape">
              <a:avLst/>
            </a:prstTxWarp>
          </a:bodyPr>
          <a:lstStyle/>
          <a:p>
            <a:endParaRPr lang="zh-CN" altLang="en-US"/>
          </a:p>
        </p:txBody>
      </p:sp>
      <p:sp>
        <p:nvSpPr>
          <p:cNvPr id="9" name="Line 15">
            <a:extLst>
              <a:ext uri="{FF2B5EF4-FFF2-40B4-BE49-F238E27FC236}">
                <a16:creationId xmlns:a16="http://schemas.microsoft.com/office/drawing/2014/main" id="{197664E7-3508-45DB-AFBA-AF9CF4E08ACC}"/>
              </a:ext>
            </a:extLst>
          </p:cNvPr>
          <p:cNvSpPr>
            <a:spLocks noChangeShapeType="1"/>
          </p:cNvSpPr>
          <p:nvPr/>
        </p:nvSpPr>
        <p:spPr bwMode="auto">
          <a:xfrm>
            <a:off x="2173471" y="2875431"/>
            <a:ext cx="8055671" cy="0"/>
          </a:xfrm>
          <a:prstGeom prst="line">
            <a:avLst/>
          </a:prstGeom>
          <a:noFill/>
          <a:ln w="1270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889" tIns="60944" rIns="121889" bIns="60944" numCol="1" anchor="t" anchorCtr="0" compatLnSpc="1">
            <a:prstTxWarp prst="textNoShape">
              <a:avLst/>
            </a:prstTxWarp>
          </a:bodyPr>
          <a:lstStyle/>
          <a:p>
            <a:endParaRPr lang="zh-CN" altLang="en-US"/>
          </a:p>
        </p:txBody>
      </p:sp>
      <p:sp>
        <p:nvSpPr>
          <p:cNvPr id="10" name="Freeform 16">
            <a:extLst>
              <a:ext uri="{FF2B5EF4-FFF2-40B4-BE49-F238E27FC236}">
                <a16:creationId xmlns:a16="http://schemas.microsoft.com/office/drawing/2014/main" id="{F4430670-184E-4C16-BC3B-17AF847FB746}"/>
              </a:ext>
            </a:extLst>
          </p:cNvPr>
          <p:cNvSpPr>
            <a:spLocks/>
          </p:cNvSpPr>
          <p:nvPr/>
        </p:nvSpPr>
        <p:spPr bwMode="auto">
          <a:xfrm>
            <a:off x="10229141" y="2875431"/>
            <a:ext cx="550352" cy="1107149"/>
          </a:xfrm>
          <a:custGeom>
            <a:avLst/>
            <a:gdLst>
              <a:gd name="T0" fmla="*/ 0 w 776"/>
              <a:gd name="T1" fmla="*/ 0 h 1553"/>
              <a:gd name="T2" fmla="*/ 776 w 776"/>
              <a:gd name="T3" fmla="*/ 776 h 1553"/>
              <a:gd name="T4" fmla="*/ 0 w 776"/>
              <a:gd name="T5" fmla="*/ 1553 h 1553"/>
            </a:gdLst>
            <a:ahLst/>
            <a:cxnLst>
              <a:cxn ang="0">
                <a:pos x="T0" y="T1"/>
              </a:cxn>
              <a:cxn ang="0">
                <a:pos x="T2" y="T3"/>
              </a:cxn>
              <a:cxn ang="0">
                <a:pos x="T4" y="T5"/>
              </a:cxn>
            </a:cxnLst>
            <a:rect l="0" t="0" r="r" b="b"/>
            <a:pathLst>
              <a:path w="776" h="1553">
                <a:moveTo>
                  <a:pt x="0" y="0"/>
                </a:moveTo>
                <a:cubicBezTo>
                  <a:pt x="428" y="0"/>
                  <a:pt x="776" y="348"/>
                  <a:pt x="776" y="776"/>
                </a:cubicBezTo>
                <a:cubicBezTo>
                  <a:pt x="776" y="1205"/>
                  <a:pt x="428" y="1553"/>
                  <a:pt x="0" y="1553"/>
                </a:cubicBezTo>
              </a:path>
            </a:pathLst>
          </a:custGeom>
          <a:noFill/>
          <a:ln w="12700"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889" tIns="60944" rIns="121889" bIns="60944" numCol="1" anchor="t" anchorCtr="0" compatLnSpc="1">
            <a:prstTxWarp prst="textNoShape">
              <a:avLst/>
            </a:prstTxWarp>
          </a:bodyPr>
          <a:lstStyle/>
          <a:p>
            <a:endParaRPr lang="zh-CN" altLang="en-US"/>
          </a:p>
        </p:txBody>
      </p:sp>
      <p:sp>
        <p:nvSpPr>
          <p:cNvPr id="11" name="Oval 17">
            <a:extLst>
              <a:ext uri="{FF2B5EF4-FFF2-40B4-BE49-F238E27FC236}">
                <a16:creationId xmlns:a16="http://schemas.microsoft.com/office/drawing/2014/main" id="{5CD55221-459A-4794-8CE9-0C00D4491D88}"/>
              </a:ext>
            </a:extLst>
          </p:cNvPr>
          <p:cNvSpPr>
            <a:spLocks noChangeArrowheads="1"/>
          </p:cNvSpPr>
          <p:nvPr/>
        </p:nvSpPr>
        <p:spPr bwMode="auto">
          <a:xfrm>
            <a:off x="9781605" y="2978279"/>
            <a:ext cx="901124" cy="901451"/>
          </a:xfrm>
          <a:prstGeom prst="ellipse">
            <a:avLst/>
          </a:prstGeom>
          <a:solidFill>
            <a:schemeClr val="accent4"/>
          </a:solidFill>
          <a:ln w="12700">
            <a:noFill/>
            <a:round/>
            <a:headEnd/>
            <a:tailEnd/>
          </a:ln>
        </p:spPr>
        <p:txBody>
          <a:bodyPr vert="horz" wrap="square" lIns="121889" tIns="60944" rIns="121889" bIns="60944" numCol="1" anchor="t" anchorCtr="0" compatLnSpc="1">
            <a:prstTxWarp prst="textNoShape">
              <a:avLst/>
            </a:prstTxWarp>
          </a:bodyPr>
          <a:lstStyle/>
          <a:p>
            <a:endParaRPr lang="zh-CN" altLang="en-US"/>
          </a:p>
        </p:txBody>
      </p:sp>
      <p:sp>
        <p:nvSpPr>
          <p:cNvPr id="14" name="Line 18">
            <a:extLst>
              <a:ext uri="{FF2B5EF4-FFF2-40B4-BE49-F238E27FC236}">
                <a16:creationId xmlns:a16="http://schemas.microsoft.com/office/drawing/2014/main" id="{9746E971-33A3-4FB3-AF74-CAE48BFCA406}"/>
              </a:ext>
            </a:extLst>
          </p:cNvPr>
          <p:cNvSpPr>
            <a:spLocks noChangeShapeType="1"/>
          </p:cNvSpPr>
          <p:nvPr/>
        </p:nvSpPr>
        <p:spPr bwMode="auto">
          <a:xfrm flipH="1">
            <a:off x="2173471" y="3982577"/>
            <a:ext cx="8055671" cy="0"/>
          </a:xfrm>
          <a:prstGeom prst="line">
            <a:avLst/>
          </a:prstGeom>
          <a:noFill/>
          <a:ln w="1270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889" tIns="60944" rIns="121889" bIns="60944" numCol="1" anchor="t" anchorCtr="0" compatLnSpc="1">
            <a:prstTxWarp prst="textNoShape">
              <a:avLst/>
            </a:prstTxWarp>
          </a:bodyPr>
          <a:lstStyle/>
          <a:p>
            <a:endParaRPr lang="zh-CN" altLang="en-US"/>
          </a:p>
        </p:txBody>
      </p:sp>
      <p:sp>
        <p:nvSpPr>
          <p:cNvPr id="15" name="Freeform 19">
            <a:extLst>
              <a:ext uri="{FF2B5EF4-FFF2-40B4-BE49-F238E27FC236}">
                <a16:creationId xmlns:a16="http://schemas.microsoft.com/office/drawing/2014/main" id="{F5A72E49-0BA8-4C51-9783-DC9469BAACFE}"/>
              </a:ext>
            </a:extLst>
          </p:cNvPr>
          <p:cNvSpPr>
            <a:spLocks/>
          </p:cNvSpPr>
          <p:nvPr/>
        </p:nvSpPr>
        <p:spPr bwMode="auto">
          <a:xfrm>
            <a:off x="1623124" y="3982578"/>
            <a:ext cx="550352" cy="1101097"/>
          </a:xfrm>
          <a:custGeom>
            <a:avLst/>
            <a:gdLst>
              <a:gd name="T0" fmla="*/ 776 w 776"/>
              <a:gd name="T1" fmla="*/ 1553 h 1553"/>
              <a:gd name="T2" fmla="*/ 0 w 776"/>
              <a:gd name="T3" fmla="*/ 776 h 1553"/>
              <a:gd name="T4" fmla="*/ 776 w 776"/>
              <a:gd name="T5" fmla="*/ 0 h 1553"/>
            </a:gdLst>
            <a:ahLst/>
            <a:cxnLst>
              <a:cxn ang="0">
                <a:pos x="T0" y="T1"/>
              </a:cxn>
              <a:cxn ang="0">
                <a:pos x="T2" y="T3"/>
              </a:cxn>
              <a:cxn ang="0">
                <a:pos x="T4" y="T5"/>
              </a:cxn>
            </a:cxnLst>
            <a:rect l="0" t="0" r="r" b="b"/>
            <a:pathLst>
              <a:path w="776" h="1553">
                <a:moveTo>
                  <a:pt x="776" y="1553"/>
                </a:moveTo>
                <a:cubicBezTo>
                  <a:pt x="348" y="1553"/>
                  <a:pt x="0" y="1205"/>
                  <a:pt x="0" y="776"/>
                </a:cubicBezTo>
                <a:cubicBezTo>
                  <a:pt x="0" y="348"/>
                  <a:pt x="348" y="0"/>
                  <a:pt x="776" y="0"/>
                </a:cubicBezTo>
              </a:path>
            </a:pathLst>
          </a:custGeom>
          <a:noFill/>
          <a:ln w="12700"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889" tIns="60944" rIns="121889" bIns="60944" numCol="1" anchor="t" anchorCtr="0" compatLnSpc="1">
            <a:prstTxWarp prst="textNoShape">
              <a:avLst/>
            </a:prstTxWarp>
          </a:bodyPr>
          <a:lstStyle/>
          <a:p>
            <a:endParaRPr lang="zh-CN" altLang="en-US"/>
          </a:p>
        </p:txBody>
      </p:sp>
      <p:sp>
        <p:nvSpPr>
          <p:cNvPr id="16" name="Oval 20">
            <a:extLst>
              <a:ext uri="{FF2B5EF4-FFF2-40B4-BE49-F238E27FC236}">
                <a16:creationId xmlns:a16="http://schemas.microsoft.com/office/drawing/2014/main" id="{3A8749A0-E94B-4401-AAEC-700A5A267022}"/>
              </a:ext>
            </a:extLst>
          </p:cNvPr>
          <p:cNvSpPr>
            <a:spLocks noChangeArrowheads="1"/>
          </p:cNvSpPr>
          <p:nvPr/>
        </p:nvSpPr>
        <p:spPr bwMode="auto">
          <a:xfrm>
            <a:off x="1725933" y="4079376"/>
            <a:ext cx="895075" cy="901451"/>
          </a:xfrm>
          <a:prstGeom prst="ellipse">
            <a:avLst/>
          </a:prstGeom>
          <a:solidFill>
            <a:schemeClr val="accent1"/>
          </a:solidFill>
          <a:ln w="12700">
            <a:noFill/>
            <a:round/>
            <a:headEnd/>
            <a:tailEnd/>
          </a:ln>
        </p:spPr>
        <p:txBody>
          <a:bodyPr vert="horz" wrap="square" lIns="121889" tIns="60944" rIns="121889" bIns="60944" numCol="1" anchor="t" anchorCtr="0" compatLnSpc="1">
            <a:prstTxWarp prst="textNoShape">
              <a:avLst/>
            </a:prstTxWarp>
          </a:bodyPr>
          <a:lstStyle/>
          <a:p>
            <a:endParaRPr lang="zh-CN" altLang="en-US"/>
          </a:p>
        </p:txBody>
      </p:sp>
      <p:sp>
        <p:nvSpPr>
          <p:cNvPr id="17" name="Line 21">
            <a:extLst>
              <a:ext uri="{FF2B5EF4-FFF2-40B4-BE49-F238E27FC236}">
                <a16:creationId xmlns:a16="http://schemas.microsoft.com/office/drawing/2014/main" id="{5CA84C9F-1602-4314-AD9D-119D843BE4AB}"/>
              </a:ext>
            </a:extLst>
          </p:cNvPr>
          <p:cNvSpPr>
            <a:spLocks noChangeShapeType="1"/>
          </p:cNvSpPr>
          <p:nvPr/>
        </p:nvSpPr>
        <p:spPr bwMode="auto">
          <a:xfrm>
            <a:off x="2173471" y="5083673"/>
            <a:ext cx="8055671" cy="0"/>
          </a:xfrm>
          <a:prstGeom prst="line">
            <a:avLst/>
          </a:prstGeom>
          <a:noFill/>
          <a:ln w="1270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889" tIns="60944" rIns="121889" bIns="60944" numCol="1" anchor="t" anchorCtr="0" compatLnSpc="1">
            <a:prstTxWarp prst="textNoShape">
              <a:avLst/>
            </a:prstTxWarp>
          </a:bodyPr>
          <a:lstStyle/>
          <a:p>
            <a:endParaRPr lang="zh-CN" altLang="en-US"/>
          </a:p>
        </p:txBody>
      </p:sp>
      <p:sp>
        <p:nvSpPr>
          <p:cNvPr id="18" name="Freeform 22">
            <a:extLst>
              <a:ext uri="{FF2B5EF4-FFF2-40B4-BE49-F238E27FC236}">
                <a16:creationId xmlns:a16="http://schemas.microsoft.com/office/drawing/2014/main" id="{29BFB498-721A-4F30-B48C-1F86454939B3}"/>
              </a:ext>
            </a:extLst>
          </p:cNvPr>
          <p:cNvSpPr>
            <a:spLocks/>
          </p:cNvSpPr>
          <p:nvPr/>
        </p:nvSpPr>
        <p:spPr bwMode="auto">
          <a:xfrm>
            <a:off x="10229141" y="5083675"/>
            <a:ext cx="550352" cy="1107149"/>
          </a:xfrm>
          <a:custGeom>
            <a:avLst/>
            <a:gdLst>
              <a:gd name="T0" fmla="*/ 0 w 776"/>
              <a:gd name="T1" fmla="*/ 0 h 1553"/>
              <a:gd name="T2" fmla="*/ 776 w 776"/>
              <a:gd name="T3" fmla="*/ 776 h 1553"/>
              <a:gd name="T4" fmla="*/ 0 w 776"/>
              <a:gd name="T5" fmla="*/ 1553 h 1553"/>
            </a:gdLst>
            <a:ahLst/>
            <a:cxnLst>
              <a:cxn ang="0">
                <a:pos x="T0" y="T1"/>
              </a:cxn>
              <a:cxn ang="0">
                <a:pos x="T2" y="T3"/>
              </a:cxn>
              <a:cxn ang="0">
                <a:pos x="T4" y="T5"/>
              </a:cxn>
            </a:cxnLst>
            <a:rect l="0" t="0" r="r" b="b"/>
            <a:pathLst>
              <a:path w="776" h="1553">
                <a:moveTo>
                  <a:pt x="0" y="0"/>
                </a:moveTo>
                <a:cubicBezTo>
                  <a:pt x="428" y="0"/>
                  <a:pt x="776" y="347"/>
                  <a:pt x="776" y="776"/>
                </a:cubicBezTo>
                <a:cubicBezTo>
                  <a:pt x="776" y="1205"/>
                  <a:pt x="428" y="1553"/>
                  <a:pt x="0" y="1553"/>
                </a:cubicBezTo>
              </a:path>
            </a:pathLst>
          </a:custGeom>
          <a:noFill/>
          <a:ln w="12700"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889" tIns="60944" rIns="121889" bIns="60944" numCol="1" anchor="t" anchorCtr="0" compatLnSpc="1">
            <a:prstTxWarp prst="textNoShape">
              <a:avLst/>
            </a:prstTxWarp>
          </a:bodyPr>
          <a:lstStyle/>
          <a:p>
            <a:endParaRPr lang="zh-CN" altLang="en-US"/>
          </a:p>
        </p:txBody>
      </p:sp>
      <p:sp>
        <p:nvSpPr>
          <p:cNvPr id="19" name="Oval 23">
            <a:extLst>
              <a:ext uri="{FF2B5EF4-FFF2-40B4-BE49-F238E27FC236}">
                <a16:creationId xmlns:a16="http://schemas.microsoft.com/office/drawing/2014/main" id="{66469F40-17AA-43D4-AF63-E020F68E56A1}"/>
              </a:ext>
            </a:extLst>
          </p:cNvPr>
          <p:cNvSpPr>
            <a:spLocks noChangeArrowheads="1"/>
          </p:cNvSpPr>
          <p:nvPr/>
        </p:nvSpPr>
        <p:spPr bwMode="auto">
          <a:xfrm>
            <a:off x="9781605" y="5186527"/>
            <a:ext cx="901124" cy="901451"/>
          </a:xfrm>
          <a:prstGeom prst="ellipse">
            <a:avLst/>
          </a:prstGeom>
          <a:solidFill>
            <a:schemeClr val="accent4"/>
          </a:solidFill>
          <a:ln w="12700">
            <a:noFill/>
            <a:round/>
            <a:headEnd/>
            <a:tailEnd/>
          </a:ln>
        </p:spPr>
        <p:txBody>
          <a:bodyPr vert="horz" wrap="square" lIns="121889" tIns="60944" rIns="121889" bIns="60944" numCol="1" anchor="t" anchorCtr="0" compatLnSpc="1">
            <a:prstTxWarp prst="textNoShape">
              <a:avLst/>
            </a:prstTxWarp>
          </a:bodyPr>
          <a:lstStyle/>
          <a:p>
            <a:endParaRPr lang="zh-CN" altLang="en-US"/>
          </a:p>
        </p:txBody>
      </p:sp>
      <p:sp>
        <p:nvSpPr>
          <p:cNvPr id="20" name="Line 24">
            <a:extLst>
              <a:ext uri="{FF2B5EF4-FFF2-40B4-BE49-F238E27FC236}">
                <a16:creationId xmlns:a16="http://schemas.microsoft.com/office/drawing/2014/main" id="{656DE6C2-2C1D-4EFB-BED5-E6DA7FDBC437}"/>
              </a:ext>
            </a:extLst>
          </p:cNvPr>
          <p:cNvSpPr>
            <a:spLocks noChangeShapeType="1"/>
          </p:cNvSpPr>
          <p:nvPr/>
        </p:nvSpPr>
        <p:spPr bwMode="auto">
          <a:xfrm flipH="1">
            <a:off x="2173471" y="6184771"/>
            <a:ext cx="8055671" cy="0"/>
          </a:xfrm>
          <a:prstGeom prst="line">
            <a:avLst/>
          </a:prstGeom>
          <a:noFill/>
          <a:ln w="1270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889" tIns="60944" rIns="121889" bIns="60944" numCol="1" anchor="t" anchorCtr="0" compatLnSpc="1">
            <a:prstTxWarp prst="textNoShape">
              <a:avLst/>
            </a:prstTxWarp>
          </a:bodyPr>
          <a:lstStyle/>
          <a:p>
            <a:endParaRPr lang="zh-CN" altLang="en-US"/>
          </a:p>
        </p:txBody>
      </p:sp>
      <p:sp>
        <p:nvSpPr>
          <p:cNvPr id="21" name="矩形 20">
            <a:extLst>
              <a:ext uri="{FF2B5EF4-FFF2-40B4-BE49-F238E27FC236}">
                <a16:creationId xmlns:a16="http://schemas.microsoft.com/office/drawing/2014/main" id="{64853888-508A-41DE-B9DE-C8F0C4D91FC8}"/>
              </a:ext>
            </a:extLst>
          </p:cNvPr>
          <p:cNvSpPr/>
          <p:nvPr/>
        </p:nvSpPr>
        <p:spPr>
          <a:xfrm>
            <a:off x="1947066" y="2004481"/>
            <a:ext cx="452809" cy="661591"/>
          </a:xfrm>
          <a:prstGeom prst="rect">
            <a:avLst/>
          </a:prstGeom>
        </p:spPr>
        <p:txBody>
          <a:bodyPr wrap="square" lIns="0" tIns="0" rIns="0" bIns="0">
            <a:spAutoFit/>
          </a:bodyPr>
          <a:lstStyle/>
          <a:p>
            <a:pPr algn="ctr"/>
            <a:r>
              <a:rPr lang="en-US" altLang="zh-CN" sz="4299" dirty="0">
                <a:solidFill>
                  <a:schemeClr val="bg1"/>
                </a:solidFill>
                <a:latin typeface="Adobe Gothic Std B" pitchFamily="34" charset="-128"/>
                <a:ea typeface="Adobe Gothic Std B" pitchFamily="34" charset="-128"/>
              </a:rPr>
              <a:t>A</a:t>
            </a:r>
            <a:endParaRPr lang="zh-CN" altLang="en-US" sz="4299" dirty="0">
              <a:solidFill>
                <a:schemeClr val="bg1"/>
              </a:solidFill>
              <a:latin typeface="Adobe Gothic Std B" pitchFamily="34" charset="-128"/>
            </a:endParaRPr>
          </a:p>
        </p:txBody>
      </p:sp>
      <p:sp>
        <p:nvSpPr>
          <p:cNvPr id="22" name="矩形 21">
            <a:extLst>
              <a:ext uri="{FF2B5EF4-FFF2-40B4-BE49-F238E27FC236}">
                <a16:creationId xmlns:a16="http://schemas.microsoft.com/office/drawing/2014/main" id="{38F57250-3B84-4A34-9439-06AF9226FBD3}"/>
              </a:ext>
            </a:extLst>
          </p:cNvPr>
          <p:cNvSpPr/>
          <p:nvPr/>
        </p:nvSpPr>
        <p:spPr>
          <a:xfrm>
            <a:off x="10026076" y="3120725"/>
            <a:ext cx="452809" cy="661591"/>
          </a:xfrm>
          <a:prstGeom prst="rect">
            <a:avLst/>
          </a:prstGeom>
        </p:spPr>
        <p:txBody>
          <a:bodyPr wrap="square" lIns="0" tIns="0" rIns="0" bIns="0">
            <a:spAutoFit/>
          </a:bodyPr>
          <a:lstStyle/>
          <a:p>
            <a:pPr algn="ctr"/>
            <a:r>
              <a:rPr lang="en-US" altLang="zh-CN" sz="4299" dirty="0">
                <a:solidFill>
                  <a:schemeClr val="bg1"/>
                </a:solidFill>
                <a:latin typeface="Adobe Gothic Std B" pitchFamily="34" charset="-128"/>
              </a:rPr>
              <a:t>B</a:t>
            </a:r>
            <a:endParaRPr lang="zh-CN" altLang="en-US" sz="4299" dirty="0">
              <a:solidFill>
                <a:schemeClr val="bg1"/>
              </a:solidFill>
              <a:latin typeface="Adobe Gothic Std B" pitchFamily="34" charset="-128"/>
            </a:endParaRPr>
          </a:p>
        </p:txBody>
      </p:sp>
      <p:sp>
        <p:nvSpPr>
          <p:cNvPr id="23" name="矩形 22">
            <a:extLst>
              <a:ext uri="{FF2B5EF4-FFF2-40B4-BE49-F238E27FC236}">
                <a16:creationId xmlns:a16="http://schemas.microsoft.com/office/drawing/2014/main" id="{FE51A55B-A2C5-402D-81EC-F420D733B3D0}"/>
              </a:ext>
            </a:extLst>
          </p:cNvPr>
          <p:cNvSpPr/>
          <p:nvPr/>
        </p:nvSpPr>
        <p:spPr>
          <a:xfrm>
            <a:off x="1916597" y="4242446"/>
            <a:ext cx="452809" cy="661591"/>
          </a:xfrm>
          <a:prstGeom prst="rect">
            <a:avLst/>
          </a:prstGeom>
        </p:spPr>
        <p:txBody>
          <a:bodyPr wrap="square" lIns="0" tIns="0" rIns="0" bIns="0">
            <a:spAutoFit/>
          </a:bodyPr>
          <a:lstStyle/>
          <a:p>
            <a:pPr algn="ctr"/>
            <a:r>
              <a:rPr lang="en-US" altLang="zh-CN" sz="4299" dirty="0">
                <a:solidFill>
                  <a:schemeClr val="bg1"/>
                </a:solidFill>
                <a:latin typeface="Adobe Gothic Std B" pitchFamily="34" charset="-128"/>
                <a:ea typeface="Adobe Gothic Std B" pitchFamily="34" charset="-128"/>
              </a:rPr>
              <a:t>C</a:t>
            </a:r>
            <a:endParaRPr lang="zh-CN" altLang="en-US" sz="4299" dirty="0">
              <a:solidFill>
                <a:schemeClr val="bg1"/>
              </a:solidFill>
              <a:latin typeface="Adobe Gothic Std B" pitchFamily="34" charset="-128"/>
            </a:endParaRPr>
          </a:p>
        </p:txBody>
      </p:sp>
      <p:sp>
        <p:nvSpPr>
          <p:cNvPr id="24" name="矩形 23">
            <a:extLst>
              <a:ext uri="{FF2B5EF4-FFF2-40B4-BE49-F238E27FC236}">
                <a16:creationId xmlns:a16="http://schemas.microsoft.com/office/drawing/2014/main" id="{CE756718-B261-4AD0-8AFD-9FADCB7E39E2}"/>
              </a:ext>
            </a:extLst>
          </p:cNvPr>
          <p:cNvSpPr/>
          <p:nvPr/>
        </p:nvSpPr>
        <p:spPr>
          <a:xfrm>
            <a:off x="10026076" y="5368206"/>
            <a:ext cx="452809" cy="661591"/>
          </a:xfrm>
          <a:prstGeom prst="rect">
            <a:avLst/>
          </a:prstGeom>
        </p:spPr>
        <p:txBody>
          <a:bodyPr wrap="square" lIns="0" tIns="0" rIns="0" bIns="0">
            <a:spAutoFit/>
          </a:bodyPr>
          <a:lstStyle/>
          <a:p>
            <a:pPr algn="ctr"/>
            <a:r>
              <a:rPr lang="en-US" altLang="zh-CN" sz="4299" dirty="0">
                <a:solidFill>
                  <a:schemeClr val="bg1"/>
                </a:solidFill>
                <a:latin typeface="Adobe Gothic Std B" pitchFamily="34" charset="-128"/>
              </a:rPr>
              <a:t>D </a:t>
            </a:r>
            <a:endParaRPr lang="zh-CN" altLang="en-US" sz="4299" dirty="0">
              <a:solidFill>
                <a:schemeClr val="bg1"/>
              </a:solidFill>
              <a:latin typeface="Adobe Gothic Std B" pitchFamily="34" charset="-128"/>
            </a:endParaRPr>
          </a:p>
        </p:txBody>
      </p:sp>
      <p:sp>
        <p:nvSpPr>
          <p:cNvPr id="25" name="TextBox 38">
            <a:extLst>
              <a:ext uri="{FF2B5EF4-FFF2-40B4-BE49-F238E27FC236}">
                <a16:creationId xmlns:a16="http://schemas.microsoft.com/office/drawing/2014/main" id="{B6BC2676-DDD1-42A0-8EC7-D2A2FD22215B}"/>
              </a:ext>
            </a:extLst>
          </p:cNvPr>
          <p:cNvSpPr txBox="1"/>
          <p:nvPr/>
        </p:nvSpPr>
        <p:spPr>
          <a:xfrm>
            <a:off x="3090933" y="1871132"/>
            <a:ext cx="1631153" cy="400077"/>
          </a:xfrm>
          <a:prstGeom prst="rect">
            <a:avLst/>
          </a:prstGeom>
          <a:noFill/>
        </p:spPr>
        <p:txBody>
          <a:bodyPr wrap="none" lIns="121889" tIns="60944" rIns="121889" bIns="60944" rtlCol="0">
            <a:spAutoFit/>
          </a:bodyPr>
          <a:lstStyle/>
          <a:p>
            <a:r>
              <a:rPr lang="zh-CN" altLang="en-US" dirty="0">
                <a:solidFill>
                  <a:schemeClr val="bg1">
                    <a:lumMod val="50000"/>
                  </a:schemeClr>
                </a:solidFill>
                <a:latin typeface="方正正中黑简体" pitchFamily="2" charset="-122"/>
                <a:ea typeface="方正正中黑简体" pitchFamily="2" charset="-122"/>
              </a:rPr>
              <a:t>添加标题内容</a:t>
            </a:r>
          </a:p>
        </p:txBody>
      </p:sp>
      <p:sp>
        <p:nvSpPr>
          <p:cNvPr id="26" name="矩形 25">
            <a:extLst>
              <a:ext uri="{FF2B5EF4-FFF2-40B4-BE49-F238E27FC236}">
                <a16:creationId xmlns:a16="http://schemas.microsoft.com/office/drawing/2014/main" id="{8D4819E9-2623-4BBA-9C4A-2C37E097AD28}"/>
              </a:ext>
            </a:extLst>
          </p:cNvPr>
          <p:cNvSpPr/>
          <p:nvPr/>
        </p:nvSpPr>
        <p:spPr>
          <a:xfrm>
            <a:off x="3090935" y="2254388"/>
            <a:ext cx="5197931" cy="523188"/>
          </a:xfrm>
          <a:prstGeom prst="rect">
            <a:avLst/>
          </a:prstGeom>
        </p:spPr>
        <p:txBody>
          <a:bodyPr wrap="square" lIns="121889" tIns="60944" rIns="121889" bIns="60944">
            <a:spAutoFit/>
          </a:bodyPr>
          <a:lstStyle/>
          <a:p>
            <a:r>
              <a:rPr lang="zh-CN" altLang="en-US" sz="1300" dirty="0">
                <a:solidFill>
                  <a:schemeClr val="bg1">
                    <a:lumMod val="50000"/>
                  </a:schemeClr>
                </a:solidFill>
                <a:latin typeface="方正黑体简体" panose="03000509000000000000" pitchFamily="65" charset="-122"/>
                <a:ea typeface="方正黑体简体" panose="03000509000000000000" pitchFamily="65" charset="-122"/>
              </a:rPr>
              <a:t>单击此处添加文本内容，单击此处添加文本内容，单击此处添加文本内容，单击此处添加，单击此处添加文本内容，单击此处添加文</a:t>
            </a:r>
            <a:endParaRPr lang="en-US" altLang="zh-CN" sz="1300" dirty="0">
              <a:solidFill>
                <a:schemeClr val="bg1">
                  <a:lumMod val="50000"/>
                </a:schemeClr>
              </a:solidFill>
              <a:latin typeface="方正黑体简体" panose="03000509000000000000" pitchFamily="65" charset="-122"/>
              <a:ea typeface="方正黑体简体" panose="03000509000000000000" pitchFamily="65" charset="-122"/>
            </a:endParaRPr>
          </a:p>
        </p:txBody>
      </p:sp>
      <p:sp>
        <p:nvSpPr>
          <p:cNvPr id="27" name="TextBox 40">
            <a:extLst>
              <a:ext uri="{FF2B5EF4-FFF2-40B4-BE49-F238E27FC236}">
                <a16:creationId xmlns:a16="http://schemas.microsoft.com/office/drawing/2014/main" id="{A5FDBA18-40D0-4FD9-93DC-26B952C1A264}"/>
              </a:ext>
            </a:extLst>
          </p:cNvPr>
          <p:cNvSpPr txBox="1"/>
          <p:nvPr/>
        </p:nvSpPr>
        <p:spPr>
          <a:xfrm>
            <a:off x="4336741" y="2994360"/>
            <a:ext cx="1631153" cy="400077"/>
          </a:xfrm>
          <a:prstGeom prst="rect">
            <a:avLst/>
          </a:prstGeom>
          <a:noFill/>
        </p:spPr>
        <p:txBody>
          <a:bodyPr wrap="none" lIns="121889" tIns="60944" rIns="121889" bIns="60944" rtlCol="0">
            <a:spAutoFit/>
          </a:bodyPr>
          <a:lstStyle/>
          <a:p>
            <a:r>
              <a:rPr lang="zh-CN" altLang="en-US" dirty="0">
                <a:solidFill>
                  <a:schemeClr val="bg1">
                    <a:lumMod val="50000"/>
                  </a:schemeClr>
                </a:solidFill>
                <a:latin typeface="方正正中黑简体" pitchFamily="2" charset="-122"/>
                <a:ea typeface="方正正中黑简体" pitchFamily="2" charset="-122"/>
              </a:rPr>
              <a:t>添加标题内容</a:t>
            </a:r>
          </a:p>
        </p:txBody>
      </p:sp>
      <p:sp>
        <p:nvSpPr>
          <p:cNvPr id="28" name="矩形 27">
            <a:extLst>
              <a:ext uri="{FF2B5EF4-FFF2-40B4-BE49-F238E27FC236}">
                <a16:creationId xmlns:a16="http://schemas.microsoft.com/office/drawing/2014/main" id="{4AA3FC56-92AA-4047-8873-F1F56296BB01}"/>
              </a:ext>
            </a:extLst>
          </p:cNvPr>
          <p:cNvSpPr/>
          <p:nvPr/>
        </p:nvSpPr>
        <p:spPr>
          <a:xfrm>
            <a:off x="4336741" y="3377616"/>
            <a:ext cx="5197931" cy="523188"/>
          </a:xfrm>
          <a:prstGeom prst="rect">
            <a:avLst/>
          </a:prstGeom>
        </p:spPr>
        <p:txBody>
          <a:bodyPr wrap="square" lIns="121889" tIns="60944" rIns="121889" bIns="60944">
            <a:spAutoFit/>
          </a:bodyPr>
          <a:lstStyle/>
          <a:p>
            <a:r>
              <a:rPr lang="zh-CN" altLang="en-US" sz="1300" dirty="0">
                <a:solidFill>
                  <a:schemeClr val="bg1">
                    <a:lumMod val="50000"/>
                  </a:schemeClr>
                </a:solidFill>
                <a:latin typeface="方正黑体简体" panose="03000509000000000000" pitchFamily="65" charset="-122"/>
                <a:ea typeface="方正黑体简体" panose="03000509000000000000" pitchFamily="65" charset="-122"/>
              </a:rPr>
              <a:t>单击此处添加文本内容，单击此处添加文本内容，单击此处添加文本内容，单击此处添加，单击此处添加文本内容，单击此处添加文</a:t>
            </a:r>
            <a:endParaRPr lang="en-US" altLang="zh-CN" sz="1300" dirty="0">
              <a:solidFill>
                <a:schemeClr val="bg1">
                  <a:lumMod val="50000"/>
                </a:schemeClr>
              </a:solidFill>
              <a:latin typeface="方正黑体简体" panose="03000509000000000000" pitchFamily="65" charset="-122"/>
              <a:ea typeface="方正黑体简体" panose="03000509000000000000" pitchFamily="65" charset="-122"/>
            </a:endParaRPr>
          </a:p>
        </p:txBody>
      </p:sp>
      <p:sp>
        <p:nvSpPr>
          <p:cNvPr id="29" name="TextBox 42">
            <a:extLst>
              <a:ext uri="{FF2B5EF4-FFF2-40B4-BE49-F238E27FC236}">
                <a16:creationId xmlns:a16="http://schemas.microsoft.com/office/drawing/2014/main" id="{F316EEB5-3E07-43FD-A8B4-8C11B981661C}"/>
              </a:ext>
            </a:extLst>
          </p:cNvPr>
          <p:cNvSpPr txBox="1"/>
          <p:nvPr/>
        </p:nvSpPr>
        <p:spPr>
          <a:xfrm>
            <a:off x="3090933" y="4079375"/>
            <a:ext cx="1631153" cy="400077"/>
          </a:xfrm>
          <a:prstGeom prst="rect">
            <a:avLst/>
          </a:prstGeom>
          <a:noFill/>
        </p:spPr>
        <p:txBody>
          <a:bodyPr wrap="none" lIns="121889" tIns="60944" rIns="121889" bIns="60944" rtlCol="0">
            <a:spAutoFit/>
          </a:bodyPr>
          <a:lstStyle/>
          <a:p>
            <a:r>
              <a:rPr lang="zh-CN" altLang="en-US" dirty="0">
                <a:solidFill>
                  <a:schemeClr val="bg1">
                    <a:lumMod val="50000"/>
                  </a:schemeClr>
                </a:solidFill>
                <a:latin typeface="方正正中黑简体" pitchFamily="2" charset="-122"/>
                <a:ea typeface="方正正中黑简体" pitchFamily="2" charset="-122"/>
              </a:rPr>
              <a:t>添加标题内容</a:t>
            </a:r>
          </a:p>
        </p:txBody>
      </p:sp>
      <p:sp>
        <p:nvSpPr>
          <p:cNvPr id="30" name="矩形 29">
            <a:extLst>
              <a:ext uri="{FF2B5EF4-FFF2-40B4-BE49-F238E27FC236}">
                <a16:creationId xmlns:a16="http://schemas.microsoft.com/office/drawing/2014/main" id="{FBE7A59B-899D-4C49-A8D1-738BA0701AEC}"/>
              </a:ext>
            </a:extLst>
          </p:cNvPr>
          <p:cNvSpPr/>
          <p:nvPr/>
        </p:nvSpPr>
        <p:spPr>
          <a:xfrm>
            <a:off x="3090935" y="4462630"/>
            <a:ext cx="5197931" cy="523188"/>
          </a:xfrm>
          <a:prstGeom prst="rect">
            <a:avLst/>
          </a:prstGeom>
        </p:spPr>
        <p:txBody>
          <a:bodyPr wrap="square" lIns="121889" tIns="60944" rIns="121889" bIns="60944">
            <a:spAutoFit/>
          </a:bodyPr>
          <a:lstStyle/>
          <a:p>
            <a:r>
              <a:rPr lang="zh-CN" altLang="en-US" sz="1300" dirty="0">
                <a:solidFill>
                  <a:schemeClr val="bg1">
                    <a:lumMod val="50000"/>
                  </a:schemeClr>
                </a:solidFill>
                <a:latin typeface="方正黑体简体" panose="03000509000000000000" pitchFamily="65" charset="-122"/>
                <a:ea typeface="方正黑体简体" panose="03000509000000000000" pitchFamily="65" charset="-122"/>
              </a:rPr>
              <a:t>单击此处添加文本内容，单击此处添加文本内容，单击此处添加文本内容，单击此处添加，单击此处添加文本内容，单击此处添加文</a:t>
            </a:r>
            <a:endParaRPr lang="en-US" altLang="zh-CN" sz="1300" dirty="0">
              <a:solidFill>
                <a:schemeClr val="bg1">
                  <a:lumMod val="50000"/>
                </a:schemeClr>
              </a:solidFill>
              <a:latin typeface="方正黑体简体" panose="03000509000000000000" pitchFamily="65" charset="-122"/>
              <a:ea typeface="方正黑体简体" panose="03000509000000000000" pitchFamily="65" charset="-122"/>
            </a:endParaRPr>
          </a:p>
        </p:txBody>
      </p:sp>
      <p:sp>
        <p:nvSpPr>
          <p:cNvPr id="31" name="TextBox 44">
            <a:extLst>
              <a:ext uri="{FF2B5EF4-FFF2-40B4-BE49-F238E27FC236}">
                <a16:creationId xmlns:a16="http://schemas.microsoft.com/office/drawing/2014/main" id="{E01389E2-C2F6-421D-8801-EB17EF404944}"/>
              </a:ext>
            </a:extLst>
          </p:cNvPr>
          <p:cNvSpPr txBox="1"/>
          <p:nvPr/>
        </p:nvSpPr>
        <p:spPr>
          <a:xfrm>
            <a:off x="4336741" y="5202603"/>
            <a:ext cx="1631153" cy="400077"/>
          </a:xfrm>
          <a:prstGeom prst="rect">
            <a:avLst/>
          </a:prstGeom>
          <a:noFill/>
        </p:spPr>
        <p:txBody>
          <a:bodyPr wrap="none" lIns="121889" tIns="60944" rIns="121889" bIns="60944" rtlCol="0">
            <a:spAutoFit/>
          </a:bodyPr>
          <a:lstStyle/>
          <a:p>
            <a:r>
              <a:rPr lang="zh-CN" altLang="en-US" dirty="0">
                <a:solidFill>
                  <a:schemeClr val="bg1">
                    <a:lumMod val="50000"/>
                  </a:schemeClr>
                </a:solidFill>
                <a:latin typeface="方正正中黑简体" pitchFamily="2" charset="-122"/>
                <a:ea typeface="方正正中黑简体" pitchFamily="2" charset="-122"/>
              </a:rPr>
              <a:t>添加标题内容</a:t>
            </a:r>
          </a:p>
        </p:txBody>
      </p:sp>
      <p:sp>
        <p:nvSpPr>
          <p:cNvPr id="32" name="矩形 31">
            <a:extLst>
              <a:ext uri="{FF2B5EF4-FFF2-40B4-BE49-F238E27FC236}">
                <a16:creationId xmlns:a16="http://schemas.microsoft.com/office/drawing/2014/main" id="{E595DB77-5066-4344-BC32-CB00AB0C149D}"/>
              </a:ext>
            </a:extLst>
          </p:cNvPr>
          <p:cNvSpPr/>
          <p:nvPr/>
        </p:nvSpPr>
        <p:spPr>
          <a:xfrm>
            <a:off x="4336741" y="5585858"/>
            <a:ext cx="5197931" cy="523188"/>
          </a:xfrm>
          <a:prstGeom prst="rect">
            <a:avLst/>
          </a:prstGeom>
        </p:spPr>
        <p:txBody>
          <a:bodyPr wrap="square" lIns="121889" tIns="60944" rIns="121889" bIns="60944">
            <a:spAutoFit/>
          </a:bodyPr>
          <a:lstStyle/>
          <a:p>
            <a:r>
              <a:rPr lang="zh-CN" altLang="en-US" sz="1300" dirty="0">
                <a:solidFill>
                  <a:schemeClr val="bg1">
                    <a:lumMod val="50000"/>
                  </a:schemeClr>
                </a:solidFill>
                <a:latin typeface="方正黑体简体" panose="03000509000000000000" pitchFamily="65" charset="-122"/>
                <a:ea typeface="方正黑体简体" panose="03000509000000000000" pitchFamily="65" charset="-122"/>
              </a:rPr>
              <a:t>单击此处添加文本内容，单击此处添加文本内容，单击此处添加文本内容，单击此处添加，单击此处添加文本内容，单击此处添加文</a:t>
            </a:r>
            <a:endParaRPr lang="en-US" altLang="zh-CN" sz="1300" dirty="0">
              <a:solidFill>
                <a:schemeClr val="bg1">
                  <a:lumMod val="50000"/>
                </a:schemeClr>
              </a:solidFill>
              <a:latin typeface="方正黑体简体" panose="03000509000000000000" pitchFamily="65" charset="-122"/>
              <a:ea typeface="方正黑体简体" panose="03000509000000000000" pitchFamily="65" charset="-122"/>
            </a:endParaRPr>
          </a:p>
        </p:txBody>
      </p:sp>
      <p:grpSp>
        <p:nvGrpSpPr>
          <p:cNvPr id="33" name="组合 32">
            <a:extLst>
              <a:ext uri="{FF2B5EF4-FFF2-40B4-BE49-F238E27FC236}">
                <a16:creationId xmlns:a16="http://schemas.microsoft.com/office/drawing/2014/main" id="{BFB0761C-F467-4A26-8491-44BDDB1CE401}"/>
              </a:ext>
            </a:extLst>
          </p:cNvPr>
          <p:cNvGrpSpPr/>
          <p:nvPr/>
        </p:nvGrpSpPr>
        <p:grpSpPr>
          <a:xfrm>
            <a:off x="3619384" y="453588"/>
            <a:ext cx="8185557" cy="173072"/>
            <a:chOff x="2713964" y="340296"/>
            <a:chExt cx="6141063" cy="129844"/>
          </a:xfrm>
          <a:solidFill>
            <a:schemeClr val="accent5"/>
          </a:solidFill>
        </p:grpSpPr>
        <p:cxnSp>
          <p:nvCxnSpPr>
            <p:cNvPr id="34" name="直接连接符 33">
              <a:extLst>
                <a:ext uri="{FF2B5EF4-FFF2-40B4-BE49-F238E27FC236}">
                  <a16:creationId xmlns:a16="http://schemas.microsoft.com/office/drawing/2014/main" id="{A3B21AC6-C9FF-481D-BBCE-18712E30979F}"/>
                </a:ext>
              </a:extLst>
            </p:cNvPr>
            <p:cNvCxnSpPr>
              <a:endCxn id="35" idx="3"/>
            </p:cNvCxnSpPr>
            <p:nvPr/>
          </p:nvCxnSpPr>
          <p:spPr>
            <a:xfrm flipH="1">
              <a:off x="2843808" y="405218"/>
              <a:ext cx="6011219"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矩形 34">
              <a:extLst>
                <a:ext uri="{FF2B5EF4-FFF2-40B4-BE49-F238E27FC236}">
                  <a16:creationId xmlns:a16="http://schemas.microsoft.com/office/drawing/2014/main" id="{F6BF2CBA-6086-456D-B068-E956C2C78AC2}"/>
                </a:ext>
              </a:extLst>
            </p:cNvPr>
            <p:cNvSpPr/>
            <p:nvPr/>
          </p:nvSpPr>
          <p:spPr>
            <a:xfrm>
              <a:off x="2713964" y="340296"/>
              <a:ext cx="129844" cy="129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grpSp>
      <p:sp>
        <p:nvSpPr>
          <p:cNvPr id="36" name="KSO_GT1.1.1">
            <a:extLst>
              <a:ext uri="{FF2B5EF4-FFF2-40B4-BE49-F238E27FC236}">
                <a16:creationId xmlns:a16="http://schemas.microsoft.com/office/drawing/2014/main" id="{25447C91-9E35-4809-97CF-FCCD0BFB1606}"/>
              </a:ext>
            </a:extLst>
          </p:cNvPr>
          <p:cNvSpPr txBox="1"/>
          <p:nvPr/>
        </p:nvSpPr>
        <p:spPr>
          <a:xfrm>
            <a:off x="1919940" y="411432"/>
            <a:ext cx="1587011" cy="330099"/>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600" dirty="0">
                <a:solidFill>
                  <a:schemeClr val="tx1">
                    <a:lumMod val="50000"/>
                    <a:lumOff val="50000"/>
                  </a:schemeClr>
                </a:solidFill>
              </a:rPr>
              <a:t>点击更改标题</a:t>
            </a:r>
            <a:endParaRPr lang="en-US" altLang="zh-CN" sz="1600" dirty="0">
              <a:solidFill>
                <a:schemeClr val="tx1">
                  <a:lumMod val="50000"/>
                  <a:lumOff val="50000"/>
                </a:schemeClr>
              </a:solidFill>
            </a:endParaRPr>
          </a:p>
        </p:txBody>
      </p:sp>
      <p:pic>
        <p:nvPicPr>
          <p:cNvPr id="38" name="图片 37">
            <a:extLst>
              <a:ext uri="{FF2B5EF4-FFF2-40B4-BE49-F238E27FC236}">
                <a16:creationId xmlns:a16="http://schemas.microsoft.com/office/drawing/2014/main" id="{A69A39FA-1F15-469E-A6B2-E038099EE6A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0264" y="-1119793"/>
            <a:ext cx="3206721" cy="3206721"/>
          </a:xfrm>
          <a:prstGeom prst="rect">
            <a:avLst/>
          </a:prstGeom>
        </p:spPr>
      </p:pic>
    </p:spTree>
    <p:extLst>
      <p:ext uri="{BB962C8B-B14F-4D97-AF65-F5344CB8AC3E}">
        <p14:creationId xmlns:p14="http://schemas.microsoft.com/office/powerpoint/2010/main" val="1227623253"/>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000"/>
                            </p:stCondLst>
                            <p:childTnLst>
                              <p:par>
                                <p:cTn id="28" presetID="47" presetClass="entr" presetSubtype="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anim calcmode="lin" valueType="num">
                                      <p:cBhvr>
                                        <p:cTn id="31" dur="500" fill="hold"/>
                                        <p:tgtEl>
                                          <p:spTgt spid="25"/>
                                        </p:tgtEl>
                                        <p:attrNameLst>
                                          <p:attrName>ppt_x</p:attrName>
                                        </p:attrNameLst>
                                      </p:cBhvr>
                                      <p:tavLst>
                                        <p:tav tm="0">
                                          <p:val>
                                            <p:strVal val="#ppt_x"/>
                                          </p:val>
                                        </p:tav>
                                        <p:tav tm="100000">
                                          <p:val>
                                            <p:strVal val="#ppt_x"/>
                                          </p:val>
                                        </p:tav>
                                      </p:tavLst>
                                    </p:anim>
                                    <p:anim calcmode="lin" valueType="num">
                                      <p:cBhvr>
                                        <p:cTn id="32" dur="500" fill="hold"/>
                                        <p:tgtEl>
                                          <p:spTgt spid="25"/>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anim calcmode="lin" valueType="num">
                                      <p:cBhvr>
                                        <p:cTn id="36" dur="500" fill="hold"/>
                                        <p:tgtEl>
                                          <p:spTgt spid="26"/>
                                        </p:tgtEl>
                                        <p:attrNameLst>
                                          <p:attrName>ppt_x</p:attrName>
                                        </p:attrNameLst>
                                      </p:cBhvr>
                                      <p:tavLst>
                                        <p:tav tm="0">
                                          <p:val>
                                            <p:strVal val="#ppt_x"/>
                                          </p:val>
                                        </p:tav>
                                        <p:tav tm="100000">
                                          <p:val>
                                            <p:strVal val="#ppt_x"/>
                                          </p:val>
                                        </p:tav>
                                      </p:tavLst>
                                    </p:anim>
                                    <p:anim calcmode="lin" valueType="num">
                                      <p:cBhvr>
                                        <p:cTn id="37" dur="500" fill="hold"/>
                                        <p:tgtEl>
                                          <p:spTgt spid="26"/>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22" presetClass="entr" presetSubtype="1"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up)">
                                      <p:cBhvr>
                                        <p:cTn id="41" dur="500"/>
                                        <p:tgtEl>
                                          <p:spTgt spid="10"/>
                                        </p:tgtEl>
                                      </p:cBhvr>
                                    </p:animEffect>
                                  </p:childTnLst>
                                </p:cTn>
                              </p:par>
                            </p:childTnLst>
                          </p:cTn>
                        </p:par>
                        <p:par>
                          <p:cTn id="42" fill="hold">
                            <p:stCondLst>
                              <p:cond delay="3000"/>
                            </p:stCondLst>
                            <p:childTnLst>
                              <p:par>
                                <p:cTn id="43" presetID="53" presetClass="entr" presetSubtype="16"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p:cTn id="45" dur="500" fill="hold"/>
                                        <p:tgtEl>
                                          <p:spTgt spid="22"/>
                                        </p:tgtEl>
                                        <p:attrNameLst>
                                          <p:attrName>ppt_w</p:attrName>
                                        </p:attrNameLst>
                                      </p:cBhvr>
                                      <p:tavLst>
                                        <p:tav tm="0">
                                          <p:val>
                                            <p:fltVal val="0"/>
                                          </p:val>
                                        </p:tav>
                                        <p:tav tm="100000">
                                          <p:val>
                                            <p:strVal val="#ppt_w"/>
                                          </p:val>
                                        </p:tav>
                                      </p:tavLst>
                                    </p:anim>
                                    <p:anim calcmode="lin" valueType="num">
                                      <p:cBhvr>
                                        <p:cTn id="46" dur="500" fill="hold"/>
                                        <p:tgtEl>
                                          <p:spTgt spid="22"/>
                                        </p:tgtEl>
                                        <p:attrNameLst>
                                          <p:attrName>ppt_h</p:attrName>
                                        </p:attrNameLst>
                                      </p:cBhvr>
                                      <p:tavLst>
                                        <p:tav tm="0">
                                          <p:val>
                                            <p:fltVal val="0"/>
                                          </p:val>
                                        </p:tav>
                                        <p:tav tm="100000">
                                          <p:val>
                                            <p:strVal val="#ppt_h"/>
                                          </p:val>
                                        </p:tav>
                                      </p:tavLst>
                                    </p:anim>
                                    <p:animEffect transition="in" filter="fade">
                                      <p:cBhvr>
                                        <p:cTn id="47" dur="500"/>
                                        <p:tgtEl>
                                          <p:spTgt spid="22"/>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fltVal val="0"/>
                                          </p:val>
                                        </p:tav>
                                        <p:tav tm="100000">
                                          <p:val>
                                            <p:strVal val="#ppt_h"/>
                                          </p:val>
                                        </p:tav>
                                      </p:tavLst>
                                    </p:anim>
                                    <p:animEffect transition="in" filter="fade">
                                      <p:cBhvr>
                                        <p:cTn id="52" dur="500"/>
                                        <p:tgtEl>
                                          <p:spTgt spid="11"/>
                                        </p:tgtEl>
                                      </p:cBhvr>
                                    </p:animEffect>
                                  </p:childTnLst>
                                </p:cTn>
                              </p:par>
                            </p:childTnLst>
                          </p:cTn>
                        </p:par>
                        <p:par>
                          <p:cTn id="53" fill="hold">
                            <p:stCondLst>
                              <p:cond delay="3500"/>
                            </p:stCondLst>
                            <p:childTnLst>
                              <p:par>
                                <p:cTn id="54" presetID="22" presetClass="entr" presetSubtype="2"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right)">
                                      <p:cBhvr>
                                        <p:cTn id="56" dur="500"/>
                                        <p:tgtEl>
                                          <p:spTgt spid="14"/>
                                        </p:tgtEl>
                                      </p:cBhvr>
                                    </p:animEffect>
                                  </p:childTnLst>
                                </p:cTn>
                              </p:par>
                            </p:childTnLst>
                          </p:cTn>
                        </p:par>
                        <p:par>
                          <p:cTn id="57" fill="hold">
                            <p:stCondLst>
                              <p:cond delay="4000"/>
                            </p:stCondLst>
                            <p:childTnLst>
                              <p:par>
                                <p:cTn id="58" presetID="47" presetClass="entr" presetSubtype="0"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500"/>
                                        <p:tgtEl>
                                          <p:spTgt spid="27"/>
                                        </p:tgtEl>
                                      </p:cBhvr>
                                    </p:animEffect>
                                    <p:anim calcmode="lin" valueType="num">
                                      <p:cBhvr>
                                        <p:cTn id="61" dur="500" fill="hold"/>
                                        <p:tgtEl>
                                          <p:spTgt spid="27"/>
                                        </p:tgtEl>
                                        <p:attrNameLst>
                                          <p:attrName>ppt_x</p:attrName>
                                        </p:attrNameLst>
                                      </p:cBhvr>
                                      <p:tavLst>
                                        <p:tav tm="0">
                                          <p:val>
                                            <p:strVal val="#ppt_x"/>
                                          </p:val>
                                        </p:tav>
                                        <p:tav tm="100000">
                                          <p:val>
                                            <p:strVal val="#ppt_x"/>
                                          </p:val>
                                        </p:tav>
                                      </p:tavLst>
                                    </p:anim>
                                    <p:anim calcmode="lin" valueType="num">
                                      <p:cBhvr>
                                        <p:cTn id="62" dur="500" fill="hold"/>
                                        <p:tgtEl>
                                          <p:spTgt spid="27"/>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anim calcmode="lin" valueType="num">
                                      <p:cBhvr>
                                        <p:cTn id="66" dur="500" fill="hold"/>
                                        <p:tgtEl>
                                          <p:spTgt spid="28"/>
                                        </p:tgtEl>
                                        <p:attrNameLst>
                                          <p:attrName>ppt_x</p:attrName>
                                        </p:attrNameLst>
                                      </p:cBhvr>
                                      <p:tavLst>
                                        <p:tav tm="0">
                                          <p:val>
                                            <p:strVal val="#ppt_x"/>
                                          </p:val>
                                        </p:tav>
                                        <p:tav tm="100000">
                                          <p:val>
                                            <p:strVal val="#ppt_x"/>
                                          </p:val>
                                        </p:tav>
                                      </p:tavLst>
                                    </p:anim>
                                    <p:anim calcmode="lin" valueType="num">
                                      <p:cBhvr>
                                        <p:cTn id="67" dur="500" fill="hold"/>
                                        <p:tgtEl>
                                          <p:spTgt spid="28"/>
                                        </p:tgtEl>
                                        <p:attrNameLst>
                                          <p:attrName>ppt_y</p:attrName>
                                        </p:attrNameLst>
                                      </p:cBhvr>
                                      <p:tavLst>
                                        <p:tav tm="0">
                                          <p:val>
                                            <p:strVal val="#ppt_y+.1"/>
                                          </p:val>
                                        </p:tav>
                                        <p:tav tm="100000">
                                          <p:val>
                                            <p:strVal val="#ppt_y"/>
                                          </p:val>
                                        </p:tav>
                                      </p:tavLst>
                                    </p:anim>
                                  </p:childTnLst>
                                </p:cTn>
                              </p:par>
                            </p:childTnLst>
                          </p:cTn>
                        </p:par>
                        <p:par>
                          <p:cTn id="68" fill="hold">
                            <p:stCondLst>
                              <p:cond delay="4500"/>
                            </p:stCondLst>
                            <p:childTnLst>
                              <p:par>
                                <p:cTn id="69" presetID="22" presetClass="entr" presetSubtype="1"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up)">
                                      <p:cBhvr>
                                        <p:cTn id="71" dur="500"/>
                                        <p:tgtEl>
                                          <p:spTgt spid="15"/>
                                        </p:tgtEl>
                                      </p:cBhvr>
                                    </p:animEffect>
                                  </p:childTnLst>
                                </p:cTn>
                              </p:par>
                            </p:childTnLst>
                          </p:cTn>
                        </p:par>
                        <p:par>
                          <p:cTn id="72" fill="hold">
                            <p:stCondLst>
                              <p:cond delay="5000"/>
                            </p:stCondLst>
                            <p:childTnLst>
                              <p:par>
                                <p:cTn id="73" presetID="53" presetClass="entr" presetSubtype="16" fill="hold" grpId="0" nodeType="afterEffect">
                                  <p:stCondLst>
                                    <p:cond delay="0"/>
                                  </p:stCondLst>
                                  <p:childTnLst>
                                    <p:set>
                                      <p:cBhvr>
                                        <p:cTn id="74" dur="1" fill="hold">
                                          <p:stCondLst>
                                            <p:cond delay="0"/>
                                          </p:stCondLst>
                                        </p:cTn>
                                        <p:tgtEl>
                                          <p:spTgt spid="23"/>
                                        </p:tgtEl>
                                        <p:attrNameLst>
                                          <p:attrName>style.visibility</p:attrName>
                                        </p:attrNameLst>
                                      </p:cBhvr>
                                      <p:to>
                                        <p:strVal val="visible"/>
                                      </p:to>
                                    </p:set>
                                    <p:anim calcmode="lin" valueType="num">
                                      <p:cBhvr>
                                        <p:cTn id="75" dur="500" fill="hold"/>
                                        <p:tgtEl>
                                          <p:spTgt spid="23"/>
                                        </p:tgtEl>
                                        <p:attrNameLst>
                                          <p:attrName>ppt_w</p:attrName>
                                        </p:attrNameLst>
                                      </p:cBhvr>
                                      <p:tavLst>
                                        <p:tav tm="0">
                                          <p:val>
                                            <p:fltVal val="0"/>
                                          </p:val>
                                        </p:tav>
                                        <p:tav tm="100000">
                                          <p:val>
                                            <p:strVal val="#ppt_w"/>
                                          </p:val>
                                        </p:tav>
                                      </p:tavLst>
                                    </p:anim>
                                    <p:anim calcmode="lin" valueType="num">
                                      <p:cBhvr>
                                        <p:cTn id="76" dur="500" fill="hold"/>
                                        <p:tgtEl>
                                          <p:spTgt spid="23"/>
                                        </p:tgtEl>
                                        <p:attrNameLst>
                                          <p:attrName>ppt_h</p:attrName>
                                        </p:attrNameLst>
                                      </p:cBhvr>
                                      <p:tavLst>
                                        <p:tav tm="0">
                                          <p:val>
                                            <p:fltVal val="0"/>
                                          </p:val>
                                        </p:tav>
                                        <p:tav tm="100000">
                                          <p:val>
                                            <p:strVal val="#ppt_h"/>
                                          </p:val>
                                        </p:tav>
                                      </p:tavLst>
                                    </p:anim>
                                    <p:animEffect transition="in" filter="fade">
                                      <p:cBhvr>
                                        <p:cTn id="77" dur="500"/>
                                        <p:tgtEl>
                                          <p:spTgt spid="23"/>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16"/>
                                        </p:tgtEl>
                                        <p:attrNameLst>
                                          <p:attrName>style.visibility</p:attrName>
                                        </p:attrNameLst>
                                      </p:cBhvr>
                                      <p:to>
                                        <p:strVal val="visible"/>
                                      </p:to>
                                    </p:set>
                                    <p:anim calcmode="lin" valueType="num">
                                      <p:cBhvr>
                                        <p:cTn id="80" dur="500" fill="hold"/>
                                        <p:tgtEl>
                                          <p:spTgt spid="16"/>
                                        </p:tgtEl>
                                        <p:attrNameLst>
                                          <p:attrName>ppt_w</p:attrName>
                                        </p:attrNameLst>
                                      </p:cBhvr>
                                      <p:tavLst>
                                        <p:tav tm="0">
                                          <p:val>
                                            <p:fltVal val="0"/>
                                          </p:val>
                                        </p:tav>
                                        <p:tav tm="100000">
                                          <p:val>
                                            <p:strVal val="#ppt_w"/>
                                          </p:val>
                                        </p:tav>
                                      </p:tavLst>
                                    </p:anim>
                                    <p:anim calcmode="lin" valueType="num">
                                      <p:cBhvr>
                                        <p:cTn id="81" dur="500" fill="hold"/>
                                        <p:tgtEl>
                                          <p:spTgt spid="16"/>
                                        </p:tgtEl>
                                        <p:attrNameLst>
                                          <p:attrName>ppt_h</p:attrName>
                                        </p:attrNameLst>
                                      </p:cBhvr>
                                      <p:tavLst>
                                        <p:tav tm="0">
                                          <p:val>
                                            <p:fltVal val="0"/>
                                          </p:val>
                                        </p:tav>
                                        <p:tav tm="100000">
                                          <p:val>
                                            <p:strVal val="#ppt_h"/>
                                          </p:val>
                                        </p:tav>
                                      </p:tavLst>
                                    </p:anim>
                                    <p:animEffect transition="in" filter="fade">
                                      <p:cBhvr>
                                        <p:cTn id="82" dur="500"/>
                                        <p:tgtEl>
                                          <p:spTgt spid="16"/>
                                        </p:tgtEl>
                                      </p:cBhvr>
                                    </p:animEffect>
                                  </p:childTnLst>
                                </p:cTn>
                              </p:par>
                            </p:childTnLst>
                          </p:cTn>
                        </p:par>
                        <p:par>
                          <p:cTn id="83" fill="hold">
                            <p:stCondLst>
                              <p:cond delay="5500"/>
                            </p:stCondLst>
                            <p:childTnLst>
                              <p:par>
                                <p:cTn id="84" presetID="22" presetClass="entr" presetSubtype="8" fill="hold" grpId="0" nodeType="after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wipe(left)">
                                      <p:cBhvr>
                                        <p:cTn id="86" dur="500"/>
                                        <p:tgtEl>
                                          <p:spTgt spid="17"/>
                                        </p:tgtEl>
                                      </p:cBhvr>
                                    </p:animEffect>
                                  </p:childTnLst>
                                </p:cTn>
                              </p:par>
                            </p:childTnLst>
                          </p:cTn>
                        </p:par>
                        <p:par>
                          <p:cTn id="87" fill="hold">
                            <p:stCondLst>
                              <p:cond delay="6000"/>
                            </p:stCondLst>
                            <p:childTnLst>
                              <p:par>
                                <p:cTn id="88" presetID="47" presetClass="entr" presetSubtype="0"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fade">
                                      <p:cBhvr>
                                        <p:cTn id="90" dur="500"/>
                                        <p:tgtEl>
                                          <p:spTgt spid="29"/>
                                        </p:tgtEl>
                                      </p:cBhvr>
                                    </p:animEffect>
                                    <p:anim calcmode="lin" valueType="num">
                                      <p:cBhvr>
                                        <p:cTn id="91" dur="500" fill="hold"/>
                                        <p:tgtEl>
                                          <p:spTgt spid="29"/>
                                        </p:tgtEl>
                                        <p:attrNameLst>
                                          <p:attrName>ppt_x</p:attrName>
                                        </p:attrNameLst>
                                      </p:cBhvr>
                                      <p:tavLst>
                                        <p:tav tm="0">
                                          <p:val>
                                            <p:strVal val="#ppt_x"/>
                                          </p:val>
                                        </p:tav>
                                        <p:tav tm="100000">
                                          <p:val>
                                            <p:strVal val="#ppt_x"/>
                                          </p:val>
                                        </p:tav>
                                      </p:tavLst>
                                    </p:anim>
                                    <p:anim calcmode="lin" valueType="num">
                                      <p:cBhvr>
                                        <p:cTn id="92" dur="500" fill="hold"/>
                                        <p:tgtEl>
                                          <p:spTgt spid="29"/>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fade">
                                      <p:cBhvr>
                                        <p:cTn id="95" dur="500"/>
                                        <p:tgtEl>
                                          <p:spTgt spid="30"/>
                                        </p:tgtEl>
                                      </p:cBhvr>
                                    </p:animEffect>
                                    <p:anim calcmode="lin" valueType="num">
                                      <p:cBhvr>
                                        <p:cTn id="96" dur="500" fill="hold"/>
                                        <p:tgtEl>
                                          <p:spTgt spid="30"/>
                                        </p:tgtEl>
                                        <p:attrNameLst>
                                          <p:attrName>ppt_x</p:attrName>
                                        </p:attrNameLst>
                                      </p:cBhvr>
                                      <p:tavLst>
                                        <p:tav tm="0">
                                          <p:val>
                                            <p:strVal val="#ppt_x"/>
                                          </p:val>
                                        </p:tav>
                                        <p:tav tm="100000">
                                          <p:val>
                                            <p:strVal val="#ppt_x"/>
                                          </p:val>
                                        </p:tav>
                                      </p:tavLst>
                                    </p:anim>
                                    <p:anim calcmode="lin" valueType="num">
                                      <p:cBhvr>
                                        <p:cTn id="97" dur="500" fill="hold"/>
                                        <p:tgtEl>
                                          <p:spTgt spid="30"/>
                                        </p:tgtEl>
                                        <p:attrNameLst>
                                          <p:attrName>ppt_y</p:attrName>
                                        </p:attrNameLst>
                                      </p:cBhvr>
                                      <p:tavLst>
                                        <p:tav tm="0">
                                          <p:val>
                                            <p:strVal val="#ppt_y+.1"/>
                                          </p:val>
                                        </p:tav>
                                        <p:tav tm="100000">
                                          <p:val>
                                            <p:strVal val="#ppt_y"/>
                                          </p:val>
                                        </p:tav>
                                      </p:tavLst>
                                    </p:anim>
                                  </p:childTnLst>
                                </p:cTn>
                              </p:par>
                            </p:childTnLst>
                          </p:cTn>
                        </p:par>
                        <p:par>
                          <p:cTn id="98" fill="hold">
                            <p:stCondLst>
                              <p:cond delay="6500"/>
                            </p:stCondLst>
                            <p:childTnLst>
                              <p:par>
                                <p:cTn id="99" presetID="22" presetClass="entr" presetSubtype="1" fill="hold" grpId="0" nodeType="afterEffect">
                                  <p:stCondLst>
                                    <p:cond delay="0"/>
                                  </p:stCondLst>
                                  <p:childTnLst>
                                    <p:set>
                                      <p:cBhvr>
                                        <p:cTn id="100" dur="1" fill="hold">
                                          <p:stCondLst>
                                            <p:cond delay="0"/>
                                          </p:stCondLst>
                                        </p:cTn>
                                        <p:tgtEl>
                                          <p:spTgt spid="18"/>
                                        </p:tgtEl>
                                        <p:attrNameLst>
                                          <p:attrName>style.visibility</p:attrName>
                                        </p:attrNameLst>
                                      </p:cBhvr>
                                      <p:to>
                                        <p:strVal val="visible"/>
                                      </p:to>
                                    </p:set>
                                    <p:animEffect transition="in" filter="wipe(up)">
                                      <p:cBhvr>
                                        <p:cTn id="101" dur="500"/>
                                        <p:tgtEl>
                                          <p:spTgt spid="18"/>
                                        </p:tgtEl>
                                      </p:cBhvr>
                                    </p:animEffect>
                                  </p:childTnLst>
                                </p:cTn>
                              </p:par>
                            </p:childTnLst>
                          </p:cTn>
                        </p:par>
                        <p:par>
                          <p:cTn id="102" fill="hold">
                            <p:stCondLst>
                              <p:cond delay="7000"/>
                            </p:stCondLst>
                            <p:childTnLst>
                              <p:par>
                                <p:cTn id="103" presetID="53" presetClass="entr" presetSubtype="16" fill="hold" grpId="0" nodeType="afterEffect">
                                  <p:stCondLst>
                                    <p:cond delay="0"/>
                                  </p:stCondLst>
                                  <p:childTnLst>
                                    <p:set>
                                      <p:cBhvr>
                                        <p:cTn id="104" dur="1" fill="hold">
                                          <p:stCondLst>
                                            <p:cond delay="0"/>
                                          </p:stCondLst>
                                        </p:cTn>
                                        <p:tgtEl>
                                          <p:spTgt spid="24"/>
                                        </p:tgtEl>
                                        <p:attrNameLst>
                                          <p:attrName>style.visibility</p:attrName>
                                        </p:attrNameLst>
                                      </p:cBhvr>
                                      <p:to>
                                        <p:strVal val="visible"/>
                                      </p:to>
                                    </p:set>
                                    <p:anim calcmode="lin" valueType="num">
                                      <p:cBhvr>
                                        <p:cTn id="105" dur="500" fill="hold"/>
                                        <p:tgtEl>
                                          <p:spTgt spid="24"/>
                                        </p:tgtEl>
                                        <p:attrNameLst>
                                          <p:attrName>ppt_w</p:attrName>
                                        </p:attrNameLst>
                                      </p:cBhvr>
                                      <p:tavLst>
                                        <p:tav tm="0">
                                          <p:val>
                                            <p:fltVal val="0"/>
                                          </p:val>
                                        </p:tav>
                                        <p:tav tm="100000">
                                          <p:val>
                                            <p:strVal val="#ppt_w"/>
                                          </p:val>
                                        </p:tav>
                                      </p:tavLst>
                                    </p:anim>
                                    <p:anim calcmode="lin" valueType="num">
                                      <p:cBhvr>
                                        <p:cTn id="106" dur="500" fill="hold"/>
                                        <p:tgtEl>
                                          <p:spTgt spid="24"/>
                                        </p:tgtEl>
                                        <p:attrNameLst>
                                          <p:attrName>ppt_h</p:attrName>
                                        </p:attrNameLst>
                                      </p:cBhvr>
                                      <p:tavLst>
                                        <p:tav tm="0">
                                          <p:val>
                                            <p:fltVal val="0"/>
                                          </p:val>
                                        </p:tav>
                                        <p:tav tm="100000">
                                          <p:val>
                                            <p:strVal val="#ppt_h"/>
                                          </p:val>
                                        </p:tav>
                                      </p:tavLst>
                                    </p:anim>
                                    <p:animEffect transition="in" filter="fade">
                                      <p:cBhvr>
                                        <p:cTn id="107" dur="500"/>
                                        <p:tgtEl>
                                          <p:spTgt spid="24"/>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19"/>
                                        </p:tgtEl>
                                        <p:attrNameLst>
                                          <p:attrName>style.visibility</p:attrName>
                                        </p:attrNameLst>
                                      </p:cBhvr>
                                      <p:to>
                                        <p:strVal val="visible"/>
                                      </p:to>
                                    </p:set>
                                    <p:anim calcmode="lin" valueType="num">
                                      <p:cBhvr>
                                        <p:cTn id="110" dur="500" fill="hold"/>
                                        <p:tgtEl>
                                          <p:spTgt spid="19"/>
                                        </p:tgtEl>
                                        <p:attrNameLst>
                                          <p:attrName>ppt_w</p:attrName>
                                        </p:attrNameLst>
                                      </p:cBhvr>
                                      <p:tavLst>
                                        <p:tav tm="0">
                                          <p:val>
                                            <p:fltVal val="0"/>
                                          </p:val>
                                        </p:tav>
                                        <p:tav tm="100000">
                                          <p:val>
                                            <p:strVal val="#ppt_w"/>
                                          </p:val>
                                        </p:tav>
                                      </p:tavLst>
                                    </p:anim>
                                    <p:anim calcmode="lin" valueType="num">
                                      <p:cBhvr>
                                        <p:cTn id="111" dur="500" fill="hold"/>
                                        <p:tgtEl>
                                          <p:spTgt spid="19"/>
                                        </p:tgtEl>
                                        <p:attrNameLst>
                                          <p:attrName>ppt_h</p:attrName>
                                        </p:attrNameLst>
                                      </p:cBhvr>
                                      <p:tavLst>
                                        <p:tav tm="0">
                                          <p:val>
                                            <p:fltVal val="0"/>
                                          </p:val>
                                        </p:tav>
                                        <p:tav tm="100000">
                                          <p:val>
                                            <p:strVal val="#ppt_h"/>
                                          </p:val>
                                        </p:tav>
                                      </p:tavLst>
                                    </p:anim>
                                    <p:animEffect transition="in" filter="fade">
                                      <p:cBhvr>
                                        <p:cTn id="112" dur="500"/>
                                        <p:tgtEl>
                                          <p:spTgt spid="19"/>
                                        </p:tgtEl>
                                      </p:cBhvr>
                                    </p:animEffect>
                                  </p:childTnLst>
                                </p:cTn>
                              </p:par>
                            </p:childTnLst>
                          </p:cTn>
                        </p:par>
                        <p:par>
                          <p:cTn id="113" fill="hold">
                            <p:stCondLst>
                              <p:cond delay="7500"/>
                            </p:stCondLst>
                            <p:childTnLst>
                              <p:par>
                                <p:cTn id="114" presetID="22" presetClass="entr" presetSubtype="2" fill="hold" grpId="0" nodeType="afterEffect">
                                  <p:stCondLst>
                                    <p:cond delay="0"/>
                                  </p:stCondLst>
                                  <p:childTnLst>
                                    <p:set>
                                      <p:cBhvr>
                                        <p:cTn id="115" dur="1" fill="hold">
                                          <p:stCondLst>
                                            <p:cond delay="0"/>
                                          </p:stCondLst>
                                        </p:cTn>
                                        <p:tgtEl>
                                          <p:spTgt spid="20"/>
                                        </p:tgtEl>
                                        <p:attrNameLst>
                                          <p:attrName>style.visibility</p:attrName>
                                        </p:attrNameLst>
                                      </p:cBhvr>
                                      <p:to>
                                        <p:strVal val="visible"/>
                                      </p:to>
                                    </p:set>
                                    <p:animEffect transition="in" filter="wipe(right)">
                                      <p:cBhvr>
                                        <p:cTn id="116" dur="500"/>
                                        <p:tgtEl>
                                          <p:spTgt spid="20"/>
                                        </p:tgtEl>
                                      </p:cBhvr>
                                    </p:animEffect>
                                  </p:childTnLst>
                                </p:cTn>
                              </p:par>
                            </p:childTnLst>
                          </p:cTn>
                        </p:par>
                        <p:par>
                          <p:cTn id="117" fill="hold">
                            <p:stCondLst>
                              <p:cond delay="8000"/>
                            </p:stCondLst>
                            <p:childTnLst>
                              <p:par>
                                <p:cTn id="118" presetID="47" presetClass="entr" presetSubtype="0" fill="hold" grpId="0" nodeType="afterEffect">
                                  <p:stCondLst>
                                    <p:cond delay="0"/>
                                  </p:stCondLst>
                                  <p:childTnLst>
                                    <p:set>
                                      <p:cBhvr>
                                        <p:cTn id="119" dur="1" fill="hold">
                                          <p:stCondLst>
                                            <p:cond delay="0"/>
                                          </p:stCondLst>
                                        </p:cTn>
                                        <p:tgtEl>
                                          <p:spTgt spid="31"/>
                                        </p:tgtEl>
                                        <p:attrNameLst>
                                          <p:attrName>style.visibility</p:attrName>
                                        </p:attrNameLst>
                                      </p:cBhvr>
                                      <p:to>
                                        <p:strVal val="visible"/>
                                      </p:to>
                                    </p:set>
                                    <p:animEffect transition="in" filter="fade">
                                      <p:cBhvr>
                                        <p:cTn id="120" dur="500"/>
                                        <p:tgtEl>
                                          <p:spTgt spid="31"/>
                                        </p:tgtEl>
                                      </p:cBhvr>
                                    </p:animEffect>
                                    <p:anim calcmode="lin" valueType="num">
                                      <p:cBhvr>
                                        <p:cTn id="121" dur="500" fill="hold"/>
                                        <p:tgtEl>
                                          <p:spTgt spid="31"/>
                                        </p:tgtEl>
                                        <p:attrNameLst>
                                          <p:attrName>ppt_x</p:attrName>
                                        </p:attrNameLst>
                                      </p:cBhvr>
                                      <p:tavLst>
                                        <p:tav tm="0">
                                          <p:val>
                                            <p:strVal val="#ppt_x"/>
                                          </p:val>
                                        </p:tav>
                                        <p:tav tm="100000">
                                          <p:val>
                                            <p:strVal val="#ppt_x"/>
                                          </p:val>
                                        </p:tav>
                                      </p:tavLst>
                                    </p:anim>
                                    <p:anim calcmode="lin" valueType="num">
                                      <p:cBhvr>
                                        <p:cTn id="122" dur="500" fill="hold"/>
                                        <p:tgtEl>
                                          <p:spTgt spid="31"/>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0"/>
                                  </p:stCondLst>
                                  <p:childTnLst>
                                    <p:set>
                                      <p:cBhvr>
                                        <p:cTn id="124" dur="1" fill="hold">
                                          <p:stCondLst>
                                            <p:cond delay="0"/>
                                          </p:stCondLst>
                                        </p:cTn>
                                        <p:tgtEl>
                                          <p:spTgt spid="32"/>
                                        </p:tgtEl>
                                        <p:attrNameLst>
                                          <p:attrName>style.visibility</p:attrName>
                                        </p:attrNameLst>
                                      </p:cBhvr>
                                      <p:to>
                                        <p:strVal val="visible"/>
                                      </p:to>
                                    </p:set>
                                    <p:animEffect transition="in" filter="fade">
                                      <p:cBhvr>
                                        <p:cTn id="125" dur="500"/>
                                        <p:tgtEl>
                                          <p:spTgt spid="32"/>
                                        </p:tgtEl>
                                      </p:cBhvr>
                                    </p:animEffect>
                                    <p:anim calcmode="lin" valueType="num">
                                      <p:cBhvr>
                                        <p:cTn id="126" dur="500" fill="hold"/>
                                        <p:tgtEl>
                                          <p:spTgt spid="32"/>
                                        </p:tgtEl>
                                        <p:attrNameLst>
                                          <p:attrName>ppt_x</p:attrName>
                                        </p:attrNameLst>
                                      </p:cBhvr>
                                      <p:tavLst>
                                        <p:tav tm="0">
                                          <p:val>
                                            <p:strVal val="#ppt_x"/>
                                          </p:val>
                                        </p:tav>
                                        <p:tav tm="100000">
                                          <p:val>
                                            <p:strVal val="#ppt_x"/>
                                          </p:val>
                                        </p:tav>
                                      </p:tavLst>
                                    </p:anim>
                                    <p:anim calcmode="lin" valueType="num">
                                      <p:cBhvr>
                                        <p:cTn id="127"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p:bldP spid="26" grpId="0"/>
      <p:bldP spid="27" grpId="0"/>
      <p:bldP spid="28" grpId="0"/>
      <p:bldP spid="29" grpId="0"/>
      <p:bldP spid="30" grpId="0"/>
      <p:bldP spid="31"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7218019" y="3335339"/>
            <a:ext cx="7935" cy="865188"/>
          </a:xfrm>
          <a:prstGeom prst="line">
            <a:avLst/>
          </a:prstGeom>
          <a:ln w="41275">
            <a:solidFill>
              <a:schemeClr val="accent5"/>
            </a:solidFill>
            <a:tailEnd type="ova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328437" y="3149602"/>
            <a:ext cx="0" cy="1050925"/>
          </a:xfrm>
          <a:prstGeom prst="line">
            <a:avLst/>
          </a:prstGeom>
          <a:ln w="41275">
            <a:solidFill>
              <a:schemeClr val="accent5">
                <a:lumMod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94652" y="3149602"/>
            <a:ext cx="0" cy="1050925"/>
          </a:xfrm>
          <a:prstGeom prst="line">
            <a:avLst/>
          </a:prstGeom>
          <a:ln w="41275">
            <a:solidFill>
              <a:schemeClr val="accent5">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9719144" y="3149602"/>
            <a:ext cx="0" cy="1050925"/>
          </a:xfrm>
          <a:prstGeom prst="line">
            <a:avLst/>
          </a:prstGeom>
          <a:ln w="41275">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34" name="Group 33"/>
          <p:cNvGrpSpPr>
            <a:grpSpLocks/>
          </p:cNvGrpSpPr>
          <p:nvPr/>
        </p:nvGrpSpPr>
        <p:grpSpPr bwMode="auto">
          <a:xfrm>
            <a:off x="1157226" y="4507936"/>
            <a:ext cx="2372581" cy="941253"/>
            <a:chOff x="5408083" y="2933595"/>
            <a:chExt cx="2372955" cy="941587"/>
          </a:xfrm>
        </p:grpSpPr>
        <p:sp>
          <p:nvSpPr>
            <p:cNvPr id="35" name="TextBox 34"/>
            <p:cNvSpPr txBox="1"/>
            <p:nvPr/>
          </p:nvSpPr>
          <p:spPr>
            <a:xfrm>
              <a:off x="5789416" y="2933595"/>
              <a:ext cx="1569907" cy="369463"/>
            </a:xfrm>
            <a:prstGeom prst="rect">
              <a:avLst/>
            </a:prstGeom>
            <a:noFill/>
          </p:spPr>
          <p:txBody>
            <a:bodyPr wrap="none">
              <a:spAutoFit/>
            </a:bodyPr>
            <a:lstStyle/>
            <a:p>
              <a:pPr algn="ctr" defTabSz="914080">
                <a:defRPr/>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这里输入标题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Rectangle 35"/>
            <p:cNvSpPr/>
            <p:nvPr/>
          </p:nvSpPr>
          <p:spPr>
            <a:xfrm>
              <a:off x="5408083" y="3228622"/>
              <a:ext cx="2372955" cy="646560"/>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450469">
                <a:defRPr/>
              </a:pP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450469">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5" name="Group 4"/>
          <p:cNvGrpSpPr>
            <a:grpSpLocks/>
          </p:cNvGrpSpPr>
          <p:nvPr/>
        </p:nvGrpSpPr>
        <p:grpSpPr bwMode="auto">
          <a:xfrm>
            <a:off x="6529256" y="1971676"/>
            <a:ext cx="1375937" cy="1376363"/>
            <a:chOff x="6529435" y="1972285"/>
            <a:chExt cx="1376313" cy="1376313"/>
          </a:xfrm>
        </p:grpSpPr>
        <p:sp>
          <p:nvSpPr>
            <p:cNvPr id="24" name="Rectangle 23"/>
            <p:cNvSpPr/>
            <p:nvPr/>
          </p:nvSpPr>
          <p:spPr>
            <a:xfrm>
              <a:off x="6529435" y="1972285"/>
              <a:ext cx="1376313" cy="13763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sz="2399">
                <a:solidFill>
                  <a:srgbClr val="FFFFFF"/>
                </a:solidFill>
              </a:endParaRPr>
            </a:p>
          </p:txBody>
        </p:sp>
        <p:sp>
          <p:nvSpPr>
            <p:cNvPr id="53274" name="Freeform 5"/>
            <p:cNvSpPr>
              <a:spLocks noEditPoints="1"/>
            </p:cNvSpPr>
            <p:nvPr/>
          </p:nvSpPr>
          <p:spPr bwMode="auto">
            <a:xfrm>
              <a:off x="6962623" y="2447753"/>
              <a:ext cx="509937" cy="402247"/>
            </a:xfrm>
            <a:custGeom>
              <a:avLst/>
              <a:gdLst>
                <a:gd name="T0" fmla="*/ 508696 w 411"/>
                <a:gd name="T1" fmla="*/ 383624 h 324"/>
                <a:gd name="T2" fmla="*/ 508696 w 411"/>
                <a:gd name="T3" fmla="*/ 57109 h 324"/>
                <a:gd name="T4" fmla="*/ 490085 w 411"/>
                <a:gd name="T5" fmla="*/ 39728 h 324"/>
                <a:gd name="T6" fmla="*/ 260552 w 411"/>
                <a:gd name="T7" fmla="*/ 39728 h 324"/>
                <a:gd name="T8" fmla="*/ 248145 w 411"/>
                <a:gd name="T9" fmla="*/ 21106 h 324"/>
                <a:gd name="T10" fmla="*/ 248145 w 411"/>
                <a:gd name="T11" fmla="*/ 18623 h 324"/>
                <a:gd name="T12" fmla="*/ 228293 w 411"/>
                <a:gd name="T13" fmla="*/ 0 h 324"/>
                <a:gd name="T14" fmla="*/ 106702 w 411"/>
                <a:gd name="T15" fmla="*/ 0 h 324"/>
                <a:gd name="T16" fmla="*/ 86851 w 411"/>
                <a:gd name="T17" fmla="*/ 18623 h 324"/>
                <a:gd name="T18" fmla="*/ 86851 w 411"/>
                <a:gd name="T19" fmla="*/ 21106 h 324"/>
                <a:gd name="T20" fmla="*/ 74443 w 411"/>
                <a:gd name="T21" fmla="*/ 39728 h 324"/>
                <a:gd name="T22" fmla="*/ 74443 w 411"/>
                <a:gd name="T23" fmla="*/ 39728 h 324"/>
                <a:gd name="T24" fmla="*/ 57073 w 411"/>
                <a:gd name="T25" fmla="*/ 57109 h 324"/>
                <a:gd name="T26" fmla="*/ 57073 w 411"/>
                <a:gd name="T27" fmla="*/ 151463 h 324"/>
                <a:gd name="T28" fmla="*/ 17370 w 411"/>
                <a:gd name="T29" fmla="*/ 151463 h 324"/>
                <a:gd name="T30" fmla="*/ 6204 w 411"/>
                <a:gd name="T31" fmla="*/ 171327 h 324"/>
                <a:gd name="T32" fmla="*/ 47147 w 411"/>
                <a:gd name="T33" fmla="*/ 383624 h 324"/>
                <a:gd name="T34" fmla="*/ 65758 w 411"/>
                <a:gd name="T35" fmla="*/ 402247 h 324"/>
                <a:gd name="T36" fmla="*/ 500011 w 411"/>
                <a:gd name="T37" fmla="*/ 402247 h 324"/>
                <a:gd name="T38" fmla="*/ 508696 w 411"/>
                <a:gd name="T39" fmla="*/ 383624 h 324"/>
                <a:gd name="T40" fmla="*/ 486363 w 411"/>
                <a:gd name="T41" fmla="*/ 178776 h 324"/>
                <a:gd name="T42" fmla="*/ 486363 w 411"/>
                <a:gd name="T43" fmla="*/ 392315 h 324"/>
                <a:gd name="T44" fmla="*/ 445419 w 411"/>
                <a:gd name="T45" fmla="*/ 163878 h 324"/>
                <a:gd name="T46" fmla="*/ 428049 w 411"/>
                <a:gd name="T47" fmla="*/ 152705 h 324"/>
                <a:gd name="T48" fmla="*/ 79406 w 411"/>
                <a:gd name="T49" fmla="*/ 152705 h 324"/>
                <a:gd name="T50" fmla="*/ 79406 w 411"/>
                <a:gd name="T51" fmla="*/ 79456 h 324"/>
                <a:gd name="T52" fmla="*/ 486363 w 411"/>
                <a:gd name="T53" fmla="*/ 79456 h 324"/>
                <a:gd name="T54" fmla="*/ 486363 w 411"/>
                <a:gd name="T55" fmla="*/ 178776 h 3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11" h="324">
                  <a:moveTo>
                    <a:pt x="410" y="309"/>
                  </a:moveTo>
                  <a:cubicBezTo>
                    <a:pt x="410" y="46"/>
                    <a:pt x="410" y="46"/>
                    <a:pt x="410" y="46"/>
                  </a:cubicBezTo>
                  <a:cubicBezTo>
                    <a:pt x="410" y="38"/>
                    <a:pt x="403" y="32"/>
                    <a:pt x="395" y="32"/>
                  </a:cubicBezTo>
                  <a:cubicBezTo>
                    <a:pt x="210" y="32"/>
                    <a:pt x="210" y="32"/>
                    <a:pt x="210" y="32"/>
                  </a:cubicBezTo>
                  <a:cubicBezTo>
                    <a:pt x="204" y="32"/>
                    <a:pt x="200" y="21"/>
                    <a:pt x="200" y="17"/>
                  </a:cubicBezTo>
                  <a:cubicBezTo>
                    <a:pt x="200" y="15"/>
                    <a:pt x="200" y="15"/>
                    <a:pt x="200" y="15"/>
                  </a:cubicBezTo>
                  <a:cubicBezTo>
                    <a:pt x="200" y="7"/>
                    <a:pt x="193" y="0"/>
                    <a:pt x="184" y="0"/>
                  </a:cubicBezTo>
                  <a:cubicBezTo>
                    <a:pt x="86" y="0"/>
                    <a:pt x="86" y="0"/>
                    <a:pt x="86" y="0"/>
                  </a:cubicBezTo>
                  <a:cubicBezTo>
                    <a:pt x="77" y="0"/>
                    <a:pt x="70" y="7"/>
                    <a:pt x="70" y="15"/>
                  </a:cubicBezTo>
                  <a:cubicBezTo>
                    <a:pt x="70" y="17"/>
                    <a:pt x="70" y="17"/>
                    <a:pt x="70" y="17"/>
                  </a:cubicBezTo>
                  <a:cubicBezTo>
                    <a:pt x="70" y="21"/>
                    <a:pt x="66" y="32"/>
                    <a:pt x="60" y="32"/>
                  </a:cubicBezTo>
                  <a:cubicBezTo>
                    <a:pt x="60" y="32"/>
                    <a:pt x="60" y="32"/>
                    <a:pt x="60" y="32"/>
                  </a:cubicBezTo>
                  <a:cubicBezTo>
                    <a:pt x="52" y="32"/>
                    <a:pt x="46" y="38"/>
                    <a:pt x="46" y="46"/>
                  </a:cubicBezTo>
                  <a:cubicBezTo>
                    <a:pt x="46" y="122"/>
                    <a:pt x="46" y="122"/>
                    <a:pt x="46" y="122"/>
                  </a:cubicBezTo>
                  <a:cubicBezTo>
                    <a:pt x="14" y="122"/>
                    <a:pt x="14" y="122"/>
                    <a:pt x="14" y="122"/>
                  </a:cubicBezTo>
                  <a:cubicBezTo>
                    <a:pt x="14" y="122"/>
                    <a:pt x="0" y="122"/>
                    <a:pt x="5" y="138"/>
                  </a:cubicBezTo>
                  <a:cubicBezTo>
                    <a:pt x="38" y="309"/>
                    <a:pt x="38" y="309"/>
                    <a:pt x="38" y="309"/>
                  </a:cubicBezTo>
                  <a:cubicBezTo>
                    <a:pt x="38" y="317"/>
                    <a:pt x="44" y="324"/>
                    <a:pt x="53" y="324"/>
                  </a:cubicBezTo>
                  <a:cubicBezTo>
                    <a:pt x="403" y="324"/>
                    <a:pt x="403" y="324"/>
                    <a:pt x="403" y="324"/>
                  </a:cubicBezTo>
                  <a:cubicBezTo>
                    <a:pt x="411" y="324"/>
                    <a:pt x="410" y="309"/>
                    <a:pt x="410" y="309"/>
                  </a:cubicBezTo>
                  <a:close/>
                  <a:moveTo>
                    <a:pt x="392" y="144"/>
                  </a:moveTo>
                  <a:cubicBezTo>
                    <a:pt x="392" y="316"/>
                    <a:pt x="392" y="316"/>
                    <a:pt x="392" y="316"/>
                  </a:cubicBezTo>
                  <a:cubicBezTo>
                    <a:pt x="359" y="132"/>
                    <a:pt x="359" y="132"/>
                    <a:pt x="359" y="132"/>
                  </a:cubicBezTo>
                  <a:cubicBezTo>
                    <a:pt x="356" y="122"/>
                    <a:pt x="345" y="123"/>
                    <a:pt x="345" y="123"/>
                  </a:cubicBezTo>
                  <a:cubicBezTo>
                    <a:pt x="64" y="123"/>
                    <a:pt x="64" y="123"/>
                    <a:pt x="64" y="123"/>
                  </a:cubicBezTo>
                  <a:cubicBezTo>
                    <a:pt x="64" y="64"/>
                    <a:pt x="64" y="64"/>
                    <a:pt x="64" y="64"/>
                  </a:cubicBezTo>
                  <a:cubicBezTo>
                    <a:pt x="392" y="64"/>
                    <a:pt x="392" y="64"/>
                    <a:pt x="392" y="64"/>
                  </a:cubicBezTo>
                  <a:lnTo>
                    <a:pt x="392" y="1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endParaRPr lang="zh-CN" altLang="en-US" sz="2399"/>
            </a:p>
          </p:txBody>
        </p:sp>
      </p:grpSp>
      <p:grpSp>
        <p:nvGrpSpPr>
          <p:cNvPr id="3" name="Group 2"/>
          <p:cNvGrpSpPr>
            <a:grpSpLocks/>
          </p:cNvGrpSpPr>
          <p:nvPr/>
        </p:nvGrpSpPr>
        <p:grpSpPr bwMode="auto">
          <a:xfrm>
            <a:off x="1628568" y="1971676"/>
            <a:ext cx="1375937" cy="1376363"/>
            <a:chOff x="1627497" y="1972285"/>
            <a:chExt cx="1376313" cy="1376313"/>
          </a:xfrm>
        </p:grpSpPr>
        <p:sp>
          <p:nvSpPr>
            <p:cNvPr id="18" name="Rectangle 17"/>
            <p:cNvSpPr/>
            <p:nvPr/>
          </p:nvSpPr>
          <p:spPr>
            <a:xfrm>
              <a:off x="1627497" y="1972285"/>
              <a:ext cx="1376313" cy="13763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sz="2399">
                <a:solidFill>
                  <a:srgbClr val="FFFFFF"/>
                </a:solidFill>
              </a:endParaRPr>
            </a:p>
          </p:txBody>
        </p:sp>
        <p:grpSp>
          <p:nvGrpSpPr>
            <p:cNvPr id="46" name="Group 45"/>
            <p:cNvGrpSpPr/>
            <p:nvPr/>
          </p:nvGrpSpPr>
          <p:grpSpPr>
            <a:xfrm>
              <a:off x="2067058" y="2373884"/>
              <a:ext cx="514429" cy="498044"/>
              <a:chOff x="2339975" y="3200401"/>
              <a:chExt cx="249238" cy="241300"/>
            </a:xfrm>
            <a:solidFill>
              <a:schemeClr val="bg1"/>
            </a:solidFill>
          </p:grpSpPr>
          <p:sp>
            <p:nvSpPr>
              <p:cNvPr id="47"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48"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49"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50"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51"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52"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53"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54"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55"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56"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57"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58" name="Freeform 29"/>
              <p:cNvSpPr>
                <a:spLocks noEditPoints="1"/>
              </p:cNvSpPr>
              <p:nvPr/>
            </p:nvSpPr>
            <p:spPr bwMode="auto">
              <a:xfrm>
                <a:off x="2339975" y="3217863"/>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59"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60"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grpSp>
      </p:grpSp>
      <p:grpSp>
        <p:nvGrpSpPr>
          <p:cNvPr id="4" name="Group 3"/>
          <p:cNvGrpSpPr>
            <a:grpSpLocks/>
          </p:cNvGrpSpPr>
          <p:nvPr/>
        </p:nvGrpSpPr>
        <p:grpSpPr bwMode="auto">
          <a:xfrm>
            <a:off x="4078912" y="1971676"/>
            <a:ext cx="1375937" cy="1376363"/>
            <a:chOff x="4078466" y="1972285"/>
            <a:chExt cx="1376313" cy="1376313"/>
          </a:xfrm>
        </p:grpSpPr>
        <p:sp>
          <p:nvSpPr>
            <p:cNvPr id="21" name="Rectangle 20"/>
            <p:cNvSpPr/>
            <p:nvPr/>
          </p:nvSpPr>
          <p:spPr>
            <a:xfrm>
              <a:off x="4078466" y="1972285"/>
              <a:ext cx="1376313" cy="13763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sz="2399">
                <a:solidFill>
                  <a:srgbClr val="FFFFFF"/>
                </a:solidFill>
              </a:endParaRPr>
            </a:p>
          </p:txBody>
        </p:sp>
        <p:sp>
          <p:nvSpPr>
            <p:cNvPr id="53270" name="Shape 2102"/>
            <p:cNvSpPr>
              <a:spLocks/>
            </p:cNvSpPr>
            <p:nvPr/>
          </p:nvSpPr>
          <p:spPr bwMode="auto">
            <a:xfrm>
              <a:off x="4478244" y="2416536"/>
              <a:ext cx="589478" cy="471564"/>
            </a:xfrm>
            <a:custGeom>
              <a:avLst/>
              <a:gdLst>
                <a:gd name="T0" fmla="*/ 294739 w 21600"/>
                <a:gd name="T1" fmla="*/ 235782 h 21600"/>
                <a:gd name="T2" fmla="*/ 294739 w 21600"/>
                <a:gd name="T3" fmla="*/ 235782 h 21600"/>
                <a:gd name="T4" fmla="*/ 294739 w 21600"/>
                <a:gd name="T5" fmla="*/ 235782 h 21600"/>
                <a:gd name="T6" fmla="*/ 294739 w 21600"/>
                <a:gd name="T7" fmla="*/ 23578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50784" tIns="50784" rIns="50784" bIns="50784" anchor="ctr"/>
            <a:lstStyle/>
            <a:p>
              <a:endParaRPr lang="zh-CN" altLang="en-US" sz="2399"/>
            </a:p>
          </p:txBody>
        </p:sp>
      </p:grpSp>
      <p:grpSp>
        <p:nvGrpSpPr>
          <p:cNvPr id="6" name="Group 5"/>
          <p:cNvGrpSpPr>
            <a:grpSpLocks/>
          </p:cNvGrpSpPr>
          <p:nvPr/>
        </p:nvGrpSpPr>
        <p:grpSpPr bwMode="auto">
          <a:xfrm>
            <a:off x="9012926" y="1971676"/>
            <a:ext cx="1375937" cy="1376363"/>
            <a:chOff x="9013430" y="1972285"/>
            <a:chExt cx="1376313" cy="1376313"/>
          </a:xfrm>
        </p:grpSpPr>
        <p:sp>
          <p:nvSpPr>
            <p:cNvPr id="27" name="Rectangle 26"/>
            <p:cNvSpPr/>
            <p:nvPr/>
          </p:nvSpPr>
          <p:spPr>
            <a:xfrm>
              <a:off x="9013430" y="1972285"/>
              <a:ext cx="1376313" cy="13763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sz="2399">
                <a:solidFill>
                  <a:srgbClr val="FFFFFF"/>
                </a:solidFill>
              </a:endParaRPr>
            </a:p>
          </p:txBody>
        </p:sp>
        <p:sp>
          <p:nvSpPr>
            <p:cNvPr id="53268" name="Freeform 5"/>
            <p:cNvSpPr>
              <a:spLocks noEditPoints="1"/>
            </p:cNvSpPr>
            <p:nvPr/>
          </p:nvSpPr>
          <p:spPr bwMode="auto">
            <a:xfrm>
              <a:off x="9473468" y="2336790"/>
              <a:ext cx="484064" cy="619289"/>
            </a:xfrm>
            <a:custGeom>
              <a:avLst/>
              <a:gdLst>
                <a:gd name="T0" fmla="*/ 269959 w 104"/>
                <a:gd name="T1" fmla="*/ 23282 h 133"/>
                <a:gd name="T2" fmla="*/ 209451 w 104"/>
                <a:gd name="T3" fmla="*/ 51219 h 133"/>
                <a:gd name="T4" fmla="*/ 69817 w 104"/>
                <a:gd name="T5" fmla="*/ 423724 h 133"/>
                <a:gd name="T6" fmla="*/ 41890 w 104"/>
                <a:gd name="T7" fmla="*/ 465631 h 133"/>
                <a:gd name="T8" fmla="*/ 144288 w 104"/>
                <a:gd name="T9" fmla="*/ 596007 h 133"/>
                <a:gd name="T10" fmla="*/ 283922 w 104"/>
                <a:gd name="T11" fmla="*/ 596007 h 133"/>
                <a:gd name="T12" fmla="*/ 484064 w 104"/>
                <a:gd name="T13" fmla="*/ 260753 h 133"/>
                <a:gd name="T14" fmla="*/ 339776 w 104"/>
                <a:gd name="T15" fmla="*/ 246784 h 133"/>
                <a:gd name="T16" fmla="*/ 363048 w 104"/>
                <a:gd name="T17" fmla="*/ 209534 h 133"/>
                <a:gd name="T18" fmla="*/ 321158 w 104"/>
                <a:gd name="T19" fmla="*/ 232815 h 133"/>
                <a:gd name="T20" fmla="*/ 242032 w 104"/>
                <a:gd name="T21" fmla="*/ 223503 h 133"/>
                <a:gd name="T22" fmla="*/ 265304 w 104"/>
                <a:gd name="T23" fmla="*/ 176940 h 133"/>
                <a:gd name="T24" fmla="*/ 335121 w 104"/>
                <a:gd name="T25" fmla="*/ 167627 h 133"/>
                <a:gd name="T26" fmla="*/ 367702 w 104"/>
                <a:gd name="T27" fmla="*/ 162971 h 133"/>
                <a:gd name="T28" fmla="*/ 363048 w 104"/>
                <a:gd name="T29" fmla="*/ 251441 h 133"/>
                <a:gd name="T30" fmla="*/ 321158 w 104"/>
                <a:gd name="T31" fmla="*/ 409755 h 133"/>
                <a:gd name="T32" fmla="*/ 321158 w 104"/>
                <a:gd name="T33" fmla="*/ 349223 h 133"/>
                <a:gd name="T34" fmla="*/ 228069 w 104"/>
                <a:gd name="T35" fmla="*/ 288691 h 133"/>
                <a:gd name="T36" fmla="*/ 302540 w 104"/>
                <a:gd name="T37" fmla="*/ 149002 h 133"/>
                <a:gd name="T38" fmla="*/ 297886 w 104"/>
                <a:gd name="T39" fmla="*/ 102439 h 133"/>
                <a:gd name="T40" fmla="*/ 204796 w 104"/>
                <a:gd name="T41" fmla="*/ 102439 h 133"/>
                <a:gd name="T42" fmla="*/ 153597 w 104"/>
                <a:gd name="T43" fmla="*/ 102439 h 133"/>
                <a:gd name="T44" fmla="*/ 51199 w 104"/>
                <a:gd name="T45" fmla="*/ 316629 h 133"/>
                <a:gd name="T46" fmla="*/ 51199 w 104"/>
                <a:gd name="T47" fmla="*/ 265410 h 133"/>
                <a:gd name="T48" fmla="*/ 37236 w 104"/>
                <a:gd name="T49" fmla="*/ 228159 h 133"/>
                <a:gd name="T50" fmla="*/ 134979 w 104"/>
                <a:gd name="T51" fmla="*/ 121064 h 133"/>
                <a:gd name="T52" fmla="*/ 102398 w 104"/>
                <a:gd name="T53" fmla="*/ 130377 h 133"/>
                <a:gd name="T54" fmla="*/ 111707 w 104"/>
                <a:gd name="T55" fmla="*/ 149002 h 133"/>
                <a:gd name="T56" fmla="*/ 139634 w 104"/>
                <a:gd name="T57" fmla="*/ 135033 h 133"/>
                <a:gd name="T58" fmla="*/ 144288 w 104"/>
                <a:gd name="T59" fmla="*/ 172283 h 133"/>
                <a:gd name="T60" fmla="*/ 134979 w 104"/>
                <a:gd name="T61" fmla="*/ 190909 h 133"/>
                <a:gd name="T62" fmla="*/ 111707 w 104"/>
                <a:gd name="T63" fmla="*/ 223503 h 133"/>
                <a:gd name="T64" fmla="*/ 83780 w 104"/>
                <a:gd name="T65" fmla="*/ 232815 h 133"/>
                <a:gd name="T66" fmla="*/ 51199 w 104"/>
                <a:gd name="T67" fmla="*/ 242128 h 133"/>
                <a:gd name="T68" fmla="*/ 65162 w 104"/>
                <a:gd name="T69" fmla="*/ 274722 h 133"/>
                <a:gd name="T70" fmla="*/ 139634 w 104"/>
                <a:gd name="T71" fmla="*/ 284035 h 133"/>
                <a:gd name="T72" fmla="*/ 153597 w 104"/>
                <a:gd name="T73" fmla="*/ 349223 h 133"/>
                <a:gd name="T74" fmla="*/ 134979 w 104"/>
                <a:gd name="T75" fmla="*/ 386474 h 133"/>
                <a:gd name="T76" fmla="*/ 111707 w 104"/>
                <a:gd name="T77" fmla="*/ 419068 h 133"/>
                <a:gd name="T78" fmla="*/ 88435 w 104"/>
                <a:gd name="T79" fmla="*/ 367848 h 133"/>
                <a:gd name="T80" fmla="*/ 209451 w 104"/>
                <a:gd name="T81" fmla="*/ 493569 h 133"/>
                <a:gd name="T82" fmla="*/ 74471 w 104"/>
                <a:gd name="T83" fmla="*/ 451662 h 133"/>
                <a:gd name="T84" fmla="*/ 423556 w 104"/>
                <a:gd name="T85" fmla="*/ 265410 h 133"/>
                <a:gd name="T86" fmla="*/ 316503 w 104"/>
                <a:gd name="T87" fmla="*/ 60532 h 133"/>
                <a:gd name="T88" fmla="*/ 209451 w 104"/>
                <a:gd name="T89" fmla="*/ 493569 h 13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4" h="133">
                  <a:moveTo>
                    <a:pt x="104" y="56"/>
                  </a:moveTo>
                  <a:cubicBezTo>
                    <a:pt x="104" y="31"/>
                    <a:pt x="86" y="10"/>
                    <a:pt x="63" y="2"/>
                  </a:cubicBezTo>
                  <a:cubicBezTo>
                    <a:pt x="58" y="0"/>
                    <a:pt x="58" y="5"/>
                    <a:pt x="58" y="5"/>
                  </a:cubicBezTo>
                  <a:cubicBezTo>
                    <a:pt x="58" y="8"/>
                    <a:pt x="59" y="9"/>
                    <a:pt x="60" y="9"/>
                  </a:cubicBezTo>
                  <a:cubicBezTo>
                    <a:pt x="58" y="13"/>
                    <a:pt x="58" y="13"/>
                    <a:pt x="58" y="13"/>
                  </a:cubicBezTo>
                  <a:cubicBezTo>
                    <a:pt x="54" y="12"/>
                    <a:pt x="50" y="11"/>
                    <a:pt x="45" y="11"/>
                  </a:cubicBezTo>
                  <a:cubicBezTo>
                    <a:pt x="20" y="11"/>
                    <a:pt x="0" y="32"/>
                    <a:pt x="0" y="57"/>
                  </a:cubicBezTo>
                  <a:cubicBezTo>
                    <a:pt x="0" y="71"/>
                    <a:pt x="6" y="83"/>
                    <a:pt x="16" y="91"/>
                  </a:cubicBezTo>
                  <a:cubicBezTo>
                    <a:pt x="15" y="91"/>
                    <a:pt x="15" y="91"/>
                    <a:pt x="15" y="91"/>
                  </a:cubicBezTo>
                  <a:cubicBezTo>
                    <a:pt x="13" y="95"/>
                    <a:pt x="13" y="95"/>
                    <a:pt x="13" y="95"/>
                  </a:cubicBezTo>
                  <a:cubicBezTo>
                    <a:pt x="10" y="94"/>
                    <a:pt x="8" y="96"/>
                    <a:pt x="8" y="96"/>
                  </a:cubicBezTo>
                  <a:cubicBezTo>
                    <a:pt x="6" y="98"/>
                    <a:pt x="9" y="100"/>
                    <a:pt x="9" y="100"/>
                  </a:cubicBezTo>
                  <a:cubicBezTo>
                    <a:pt x="17" y="107"/>
                    <a:pt x="28" y="113"/>
                    <a:pt x="39" y="114"/>
                  </a:cubicBezTo>
                  <a:cubicBezTo>
                    <a:pt x="40" y="126"/>
                    <a:pt x="40" y="126"/>
                    <a:pt x="40" y="126"/>
                  </a:cubicBezTo>
                  <a:cubicBezTo>
                    <a:pt x="31" y="128"/>
                    <a:pt x="31" y="128"/>
                    <a:pt x="31" y="128"/>
                  </a:cubicBezTo>
                  <a:cubicBezTo>
                    <a:pt x="12" y="133"/>
                    <a:pt x="30" y="132"/>
                    <a:pt x="30" y="132"/>
                  </a:cubicBezTo>
                  <a:cubicBezTo>
                    <a:pt x="61" y="132"/>
                    <a:pt x="61" y="132"/>
                    <a:pt x="61" y="132"/>
                  </a:cubicBezTo>
                  <a:cubicBezTo>
                    <a:pt x="82" y="132"/>
                    <a:pt x="61" y="128"/>
                    <a:pt x="61" y="128"/>
                  </a:cubicBezTo>
                  <a:cubicBezTo>
                    <a:pt x="50" y="126"/>
                    <a:pt x="50" y="126"/>
                    <a:pt x="50" y="126"/>
                  </a:cubicBezTo>
                  <a:cubicBezTo>
                    <a:pt x="50" y="126"/>
                    <a:pt x="50" y="119"/>
                    <a:pt x="50" y="114"/>
                  </a:cubicBezTo>
                  <a:cubicBezTo>
                    <a:pt x="79" y="111"/>
                    <a:pt x="104" y="85"/>
                    <a:pt x="104" y="56"/>
                  </a:cubicBezTo>
                  <a:close/>
                  <a:moveTo>
                    <a:pt x="49" y="62"/>
                  </a:moveTo>
                  <a:cubicBezTo>
                    <a:pt x="49" y="44"/>
                    <a:pt x="64" y="58"/>
                    <a:pt x="64" y="58"/>
                  </a:cubicBezTo>
                  <a:cubicBezTo>
                    <a:pt x="72" y="63"/>
                    <a:pt x="73" y="53"/>
                    <a:pt x="73" y="53"/>
                  </a:cubicBezTo>
                  <a:cubicBezTo>
                    <a:pt x="79" y="51"/>
                    <a:pt x="79" y="51"/>
                    <a:pt x="79" y="51"/>
                  </a:cubicBezTo>
                  <a:cubicBezTo>
                    <a:pt x="79" y="48"/>
                    <a:pt x="79" y="48"/>
                    <a:pt x="79" y="48"/>
                  </a:cubicBezTo>
                  <a:cubicBezTo>
                    <a:pt x="78" y="45"/>
                    <a:pt x="78" y="45"/>
                    <a:pt x="78" y="45"/>
                  </a:cubicBezTo>
                  <a:cubicBezTo>
                    <a:pt x="70" y="41"/>
                    <a:pt x="70" y="41"/>
                    <a:pt x="70" y="41"/>
                  </a:cubicBezTo>
                  <a:cubicBezTo>
                    <a:pt x="70" y="41"/>
                    <a:pt x="69" y="44"/>
                    <a:pt x="71" y="47"/>
                  </a:cubicBezTo>
                  <a:cubicBezTo>
                    <a:pt x="71" y="47"/>
                    <a:pt x="70" y="51"/>
                    <a:pt x="69" y="50"/>
                  </a:cubicBezTo>
                  <a:cubicBezTo>
                    <a:pt x="64" y="48"/>
                    <a:pt x="64" y="48"/>
                    <a:pt x="64" y="48"/>
                  </a:cubicBezTo>
                  <a:cubicBezTo>
                    <a:pt x="64" y="48"/>
                    <a:pt x="62" y="47"/>
                    <a:pt x="59" y="49"/>
                  </a:cubicBezTo>
                  <a:cubicBezTo>
                    <a:pt x="56" y="50"/>
                    <a:pt x="52" y="48"/>
                    <a:pt x="52" y="48"/>
                  </a:cubicBezTo>
                  <a:cubicBezTo>
                    <a:pt x="52" y="48"/>
                    <a:pt x="52" y="46"/>
                    <a:pt x="55" y="44"/>
                  </a:cubicBezTo>
                  <a:cubicBezTo>
                    <a:pt x="57" y="43"/>
                    <a:pt x="57" y="43"/>
                    <a:pt x="57" y="43"/>
                  </a:cubicBezTo>
                  <a:cubicBezTo>
                    <a:pt x="57" y="43"/>
                    <a:pt x="57" y="40"/>
                    <a:pt x="57" y="38"/>
                  </a:cubicBezTo>
                  <a:cubicBezTo>
                    <a:pt x="58" y="36"/>
                    <a:pt x="59" y="38"/>
                    <a:pt x="61" y="36"/>
                  </a:cubicBezTo>
                  <a:cubicBezTo>
                    <a:pt x="63" y="34"/>
                    <a:pt x="65" y="39"/>
                    <a:pt x="68" y="39"/>
                  </a:cubicBezTo>
                  <a:cubicBezTo>
                    <a:pt x="71" y="38"/>
                    <a:pt x="69" y="37"/>
                    <a:pt x="72" y="36"/>
                  </a:cubicBezTo>
                  <a:cubicBezTo>
                    <a:pt x="74" y="35"/>
                    <a:pt x="75" y="39"/>
                    <a:pt x="75" y="39"/>
                  </a:cubicBezTo>
                  <a:cubicBezTo>
                    <a:pt x="80" y="39"/>
                    <a:pt x="80" y="39"/>
                    <a:pt x="80" y="39"/>
                  </a:cubicBezTo>
                  <a:cubicBezTo>
                    <a:pt x="80" y="39"/>
                    <a:pt x="79" y="34"/>
                    <a:pt x="79" y="35"/>
                  </a:cubicBezTo>
                  <a:cubicBezTo>
                    <a:pt x="82" y="40"/>
                    <a:pt x="86" y="53"/>
                    <a:pt x="85" y="55"/>
                  </a:cubicBezTo>
                  <a:cubicBezTo>
                    <a:pt x="84" y="55"/>
                    <a:pt x="83" y="54"/>
                    <a:pt x="83" y="54"/>
                  </a:cubicBezTo>
                  <a:cubicBezTo>
                    <a:pt x="78" y="54"/>
                    <a:pt x="78" y="54"/>
                    <a:pt x="78" y="54"/>
                  </a:cubicBezTo>
                  <a:cubicBezTo>
                    <a:pt x="81" y="58"/>
                    <a:pt x="81" y="58"/>
                    <a:pt x="81" y="58"/>
                  </a:cubicBezTo>
                  <a:cubicBezTo>
                    <a:pt x="81" y="58"/>
                    <a:pt x="82" y="60"/>
                    <a:pt x="85" y="60"/>
                  </a:cubicBezTo>
                  <a:cubicBezTo>
                    <a:pt x="83" y="77"/>
                    <a:pt x="69" y="88"/>
                    <a:pt x="69" y="88"/>
                  </a:cubicBezTo>
                  <a:cubicBezTo>
                    <a:pt x="67" y="86"/>
                    <a:pt x="68" y="84"/>
                    <a:pt x="68" y="84"/>
                  </a:cubicBezTo>
                  <a:cubicBezTo>
                    <a:pt x="69" y="81"/>
                    <a:pt x="69" y="81"/>
                    <a:pt x="69" y="81"/>
                  </a:cubicBezTo>
                  <a:cubicBezTo>
                    <a:pt x="69" y="75"/>
                    <a:pt x="69" y="75"/>
                    <a:pt x="69" y="75"/>
                  </a:cubicBezTo>
                  <a:cubicBezTo>
                    <a:pt x="69" y="75"/>
                    <a:pt x="69" y="70"/>
                    <a:pt x="63" y="72"/>
                  </a:cubicBezTo>
                  <a:cubicBezTo>
                    <a:pt x="58" y="74"/>
                    <a:pt x="60" y="74"/>
                    <a:pt x="54" y="74"/>
                  </a:cubicBezTo>
                  <a:cubicBezTo>
                    <a:pt x="48" y="75"/>
                    <a:pt x="49" y="62"/>
                    <a:pt x="49" y="62"/>
                  </a:cubicBezTo>
                  <a:close/>
                  <a:moveTo>
                    <a:pt x="64" y="22"/>
                  </a:moveTo>
                  <a:cubicBezTo>
                    <a:pt x="65" y="22"/>
                    <a:pt x="68" y="23"/>
                    <a:pt x="71" y="26"/>
                  </a:cubicBezTo>
                  <a:cubicBezTo>
                    <a:pt x="69" y="33"/>
                    <a:pt x="65" y="32"/>
                    <a:pt x="65" y="32"/>
                  </a:cubicBezTo>
                  <a:cubicBezTo>
                    <a:pt x="65" y="32"/>
                    <a:pt x="62" y="32"/>
                    <a:pt x="62" y="29"/>
                  </a:cubicBezTo>
                  <a:cubicBezTo>
                    <a:pt x="66" y="27"/>
                    <a:pt x="66" y="27"/>
                    <a:pt x="66" y="27"/>
                  </a:cubicBezTo>
                  <a:cubicBezTo>
                    <a:pt x="66" y="27"/>
                    <a:pt x="64" y="24"/>
                    <a:pt x="64" y="22"/>
                  </a:cubicBezTo>
                  <a:close/>
                  <a:moveTo>
                    <a:pt x="36" y="21"/>
                  </a:moveTo>
                  <a:cubicBezTo>
                    <a:pt x="40" y="17"/>
                    <a:pt x="47" y="17"/>
                    <a:pt x="47" y="18"/>
                  </a:cubicBezTo>
                  <a:cubicBezTo>
                    <a:pt x="46" y="20"/>
                    <a:pt x="44" y="20"/>
                    <a:pt x="44" y="22"/>
                  </a:cubicBezTo>
                  <a:cubicBezTo>
                    <a:pt x="44" y="24"/>
                    <a:pt x="41" y="26"/>
                    <a:pt x="41" y="27"/>
                  </a:cubicBezTo>
                  <a:cubicBezTo>
                    <a:pt x="41" y="28"/>
                    <a:pt x="41" y="32"/>
                    <a:pt x="38" y="29"/>
                  </a:cubicBezTo>
                  <a:cubicBezTo>
                    <a:pt x="35" y="25"/>
                    <a:pt x="32" y="24"/>
                    <a:pt x="33" y="22"/>
                  </a:cubicBezTo>
                  <a:cubicBezTo>
                    <a:pt x="33" y="22"/>
                    <a:pt x="36" y="21"/>
                    <a:pt x="36" y="21"/>
                  </a:cubicBezTo>
                  <a:close/>
                  <a:moveTo>
                    <a:pt x="12" y="74"/>
                  </a:moveTo>
                  <a:cubicBezTo>
                    <a:pt x="12" y="73"/>
                    <a:pt x="11" y="69"/>
                    <a:pt x="11" y="68"/>
                  </a:cubicBezTo>
                  <a:cubicBezTo>
                    <a:pt x="11" y="66"/>
                    <a:pt x="11" y="63"/>
                    <a:pt x="11" y="63"/>
                  </a:cubicBezTo>
                  <a:cubicBezTo>
                    <a:pt x="11" y="63"/>
                    <a:pt x="13" y="61"/>
                    <a:pt x="12" y="60"/>
                  </a:cubicBezTo>
                  <a:cubicBezTo>
                    <a:pt x="11" y="59"/>
                    <a:pt x="11" y="57"/>
                    <a:pt x="11" y="57"/>
                  </a:cubicBezTo>
                  <a:cubicBezTo>
                    <a:pt x="9" y="55"/>
                    <a:pt x="9" y="55"/>
                    <a:pt x="9" y="55"/>
                  </a:cubicBezTo>
                  <a:cubicBezTo>
                    <a:pt x="9" y="55"/>
                    <a:pt x="8" y="53"/>
                    <a:pt x="7" y="52"/>
                  </a:cubicBezTo>
                  <a:cubicBezTo>
                    <a:pt x="7" y="51"/>
                    <a:pt x="7" y="50"/>
                    <a:pt x="8" y="49"/>
                  </a:cubicBezTo>
                  <a:cubicBezTo>
                    <a:pt x="8" y="48"/>
                    <a:pt x="7" y="46"/>
                    <a:pt x="7" y="45"/>
                  </a:cubicBezTo>
                  <a:cubicBezTo>
                    <a:pt x="15" y="27"/>
                    <a:pt x="28" y="22"/>
                    <a:pt x="28" y="22"/>
                  </a:cubicBezTo>
                  <a:cubicBezTo>
                    <a:pt x="29" y="26"/>
                    <a:pt x="29" y="26"/>
                    <a:pt x="29" y="26"/>
                  </a:cubicBezTo>
                  <a:cubicBezTo>
                    <a:pt x="29" y="26"/>
                    <a:pt x="26" y="27"/>
                    <a:pt x="25" y="27"/>
                  </a:cubicBezTo>
                  <a:cubicBezTo>
                    <a:pt x="24" y="26"/>
                    <a:pt x="23" y="26"/>
                    <a:pt x="23" y="26"/>
                  </a:cubicBezTo>
                  <a:cubicBezTo>
                    <a:pt x="22" y="28"/>
                    <a:pt x="22" y="28"/>
                    <a:pt x="22" y="28"/>
                  </a:cubicBezTo>
                  <a:cubicBezTo>
                    <a:pt x="22" y="28"/>
                    <a:pt x="21" y="30"/>
                    <a:pt x="21" y="31"/>
                  </a:cubicBezTo>
                  <a:cubicBezTo>
                    <a:pt x="21" y="32"/>
                    <a:pt x="21" y="33"/>
                    <a:pt x="21" y="33"/>
                  </a:cubicBezTo>
                  <a:cubicBezTo>
                    <a:pt x="21" y="33"/>
                    <a:pt x="24" y="33"/>
                    <a:pt x="24" y="32"/>
                  </a:cubicBezTo>
                  <a:cubicBezTo>
                    <a:pt x="24" y="31"/>
                    <a:pt x="24" y="31"/>
                    <a:pt x="24" y="31"/>
                  </a:cubicBezTo>
                  <a:cubicBezTo>
                    <a:pt x="23" y="29"/>
                    <a:pt x="23" y="29"/>
                    <a:pt x="23" y="29"/>
                  </a:cubicBezTo>
                  <a:cubicBezTo>
                    <a:pt x="23" y="29"/>
                    <a:pt x="25" y="28"/>
                    <a:pt x="30" y="29"/>
                  </a:cubicBezTo>
                  <a:cubicBezTo>
                    <a:pt x="35" y="29"/>
                    <a:pt x="33" y="33"/>
                    <a:pt x="35" y="34"/>
                  </a:cubicBezTo>
                  <a:cubicBezTo>
                    <a:pt x="37" y="34"/>
                    <a:pt x="33" y="37"/>
                    <a:pt x="33" y="39"/>
                  </a:cubicBezTo>
                  <a:cubicBezTo>
                    <a:pt x="32" y="40"/>
                    <a:pt x="31" y="37"/>
                    <a:pt x="31" y="37"/>
                  </a:cubicBezTo>
                  <a:cubicBezTo>
                    <a:pt x="31" y="37"/>
                    <a:pt x="32" y="35"/>
                    <a:pt x="30" y="35"/>
                  </a:cubicBezTo>
                  <a:cubicBezTo>
                    <a:pt x="28" y="35"/>
                    <a:pt x="26" y="39"/>
                    <a:pt x="27" y="38"/>
                  </a:cubicBezTo>
                  <a:cubicBezTo>
                    <a:pt x="28" y="38"/>
                    <a:pt x="30" y="40"/>
                    <a:pt x="29" y="41"/>
                  </a:cubicBezTo>
                  <a:cubicBezTo>
                    <a:pt x="29" y="42"/>
                    <a:pt x="29" y="42"/>
                    <a:pt x="28" y="44"/>
                  </a:cubicBezTo>
                  <a:cubicBezTo>
                    <a:pt x="27" y="46"/>
                    <a:pt x="25" y="48"/>
                    <a:pt x="25" y="48"/>
                  </a:cubicBezTo>
                  <a:cubicBezTo>
                    <a:pt x="25" y="48"/>
                    <a:pt x="24" y="47"/>
                    <a:pt x="24" y="48"/>
                  </a:cubicBezTo>
                  <a:cubicBezTo>
                    <a:pt x="25" y="49"/>
                    <a:pt x="24" y="52"/>
                    <a:pt x="24" y="53"/>
                  </a:cubicBezTo>
                  <a:cubicBezTo>
                    <a:pt x="24" y="54"/>
                    <a:pt x="22" y="52"/>
                    <a:pt x="21" y="50"/>
                  </a:cubicBezTo>
                  <a:cubicBezTo>
                    <a:pt x="21" y="48"/>
                    <a:pt x="19" y="49"/>
                    <a:pt x="18" y="50"/>
                  </a:cubicBezTo>
                  <a:cubicBezTo>
                    <a:pt x="17" y="50"/>
                    <a:pt x="15" y="49"/>
                    <a:pt x="15" y="48"/>
                  </a:cubicBezTo>
                  <a:cubicBezTo>
                    <a:pt x="15" y="47"/>
                    <a:pt x="11" y="50"/>
                    <a:pt x="10" y="51"/>
                  </a:cubicBezTo>
                  <a:cubicBezTo>
                    <a:pt x="9" y="52"/>
                    <a:pt x="9" y="53"/>
                    <a:pt x="11" y="52"/>
                  </a:cubicBezTo>
                  <a:cubicBezTo>
                    <a:pt x="13" y="52"/>
                    <a:pt x="14" y="52"/>
                    <a:pt x="14" y="54"/>
                  </a:cubicBezTo>
                  <a:cubicBezTo>
                    <a:pt x="13" y="55"/>
                    <a:pt x="12" y="54"/>
                    <a:pt x="12" y="55"/>
                  </a:cubicBezTo>
                  <a:cubicBezTo>
                    <a:pt x="12" y="56"/>
                    <a:pt x="14" y="57"/>
                    <a:pt x="14" y="59"/>
                  </a:cubicBezTo>
                  <a:cubicBezTo>
                    <a:pt x="14" y="60"/>
                    <a:pt x="18" y="59"/>
                    <a:pt x="20" y="58"/>
                  </a:cubicBezTo>
                  <a:cubicBezTo>
                    <a:pt x="21" y="58"/>
                    <a:pt x="24" y="57"/>
                    <a:pt x="25" y="59"/>
                  </a:cubicBezTo>
                  <a:cubicBezTo>
                    <a:pt x="25" y="60"/>
                    <a:pt x="29" y="61"/>
                    <a:pt x="30" y="61"/>
                  </a:cubicBezTo>
                  <a:cubicBezTo>
                    <a:pt x="32" y="62"/>
                    <a:pt x="35" y="62"/>
                    <a:pt x="36" y="64"/>
                  </a:cubicBezTo>
                  <a:cubicBezTo>
                    <a:pt x="38" y="65"/>
                    <a:pt x="35" y="68"/>
                    <a:pt x="35" y="69"/>
                  </a:cubicBezTo>
                  <a:cubicBezTo>
                    <a:pt x="35" y="70"/>
                    <a:pt x="33" y="73"/>
                    <a:pt x="33" y="75"/>
                  </a:cubicBezTo>
                  <a:cubicBezTo>
                    <a:pt x="32" y="76"/>
                    <a:pt x="31" y="77"/>
                    <a:pt x="30" y="78"/>
                  </a:cubicBezTo>
                  <a:cubicBezTo>
                    <a:pt x="29" y="78"/>
                    <a:pt x="29" y="80"/>
                    <a:pt x="29" y="80"/>
                  </a:cubicBezTo>
                  <a:cubicBezTo>
                    <a:pt x="29" y="83"/>
                    <a:pt x="29" y="83"/>
                    <a:pt x="29" y="83"/>
                  </a:cubicBezTo>
                  <a:cubicBezTo>
                    <a:pt x="29" y="83"/>
                    <a:pt x="29" y="86"/>
                    <a:pt x="30" y="87"/>
                  </a:cubicBezTo>
                  <a:cubicBezTo>
                    <a:pt x="30" y="88"/>
                    <a:pt x="27" y="94"/>
                    <a:pt x="27" y="94"/>
                  </a:cubicBezTo>
                  <a:cubicBezTo>
                    <a:pt x="26" y="94"/>
                    <a:pt x="25" y="92"/>
                    <a:pt x="24" y="90"/>
                  </a:cubicBezTo>
                  <a:cubicBezTo>
                    <a:pt x="23" y="89"/>
                    <a:pt x="23" y="88"/>
                    <a:pt x="23" y="86"/>
                  </a:cubicBezTo>
                  <a:cubicBezTo>
                    <a:pt x="23" y="84"/>
                    <a:pt x="21" y="83"/>
                    <a:pt x="21" y="82"/>
                  </a:cubicBezTo>
                  <a:cubicBezTo>
                    <a:pt x="20" y="81"/>
                    <a:pt x="19" y="80"/>
                    <a:pt x="19" y="79"/>
                  </a:cubicBezTo>
                  <a:cubicBezTo>
                    <a:pt x="19" y="78"/>
                    <a:pt x="17" y="76"/>
                    <a:pt x="17" y="76"/>
                  </a:cubicBezTo>
                  <a:cubicBezTo>
                    <a:pt x="17" y="76"/>
                    <a:pt x="13" y="74"/>
                    <a:pt x="12" y="74"/>
                  </a:cubicBezTo>
                  <a:close/>
                  <a:moveTo>
                    <a:pt x="45" y="106"/>
                  </a:moveTo>
                  <a:cubicBezTo>
                    <a:pt x="38" y="106"/>
                    <a:pt x="31" y="105"/>
                    <a:pt x="25" y="102"/>
                  </a:cubicBezTo>
                  <a:cubicBezTo>
                    <a:pt x="20" y="99"/>
                    <a:pt x="20" y="99"/>
                    <a:pt x="20" y="99"/>
                  </a:cubicBezTo>
                  <a:cubicBezTo>
                    <a:pt x="18" y="98"/>
                    <a:pt x="17" y="98"/>
                    <a:pt x="16" y="97"/>
                  </a:cubicBezTo>
                  <a:cubicBezTo>
                    <a:pt x="18" y="93"/>
                    <a:pt x="18" y="93"/>
                    <a:pt x="18" y="93"/>
                  </a:cubicBezTo>
                  <a:cubicBezTo>
                    <a:pt x="25" y="99"/>
                    <a:pt x="35" y="102"/>
                    <a:pt x="45" y="102"/>
                  </a:cubicBezTo>
                  <a:cubicBezTo>
                    <a:pt x="70" y="102"/>
                    <a:pt x="91" y="82"/>
                    <a:pt x="91" y="57"/>
                  </a:cubicBezTo>
                  <a:cubicBezTo>
                    <a:pt x="91" y="38"/>
                    <a:pt x="79" y="21"/>
                    <a:pt x="62" y="14"/>
                  </a:cubicBezTo>
                  <a:cubicBezTo>
                    <a:pt x="64" y="11"/>
                    <a:pt x="64" y="11"/>
                    <a:pt x="64" y="11"/>
                  </a:cubicBezTo>
                  <a:cubicBezTo>
                    <a:pt x="66" y="12"/>
                    <a:pt x="68" y="13"/>
                    <a:pt x="68" y="13"/>
                  </a:cubicBezTo>
                  <a:cubicBezTo>
                    <a:pt x="68" y="13"/>
                    <a:pt x="72" y="15"/>
                    <a:pt x="74" y="17"/>
                  </a:cubicBezTo>
                  <a:cubicBezTo>
                    <a:pt x="87" y="25"/>
                    <a:pt x="95" y="40"/>
                    <a:pt x="95" y="56"/>
                  </a:cubicBezTo>
                  <a:cubicBezTo>
                    <a:pt x="95" y="83"/>
                    <a:pt x="72" y="106"/>
                    <a:pt x="45" y="10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endParaRPr lang="zh-CN" altLang="en-US" sz="2399"/>
            </a:p>
          </p:txBody>
        </p:sp>
      </p:grpSp>
      <p:grpSp>
        <p:nvGrpSpPr>
          <p:cNvPr id="63" name="组合 62">
            <a:extLst>
              <a:ext uri="{FF2B5EF4-FFF2-40B4-BE49-F238E27FC236}">
                <a16:creationId xmlns:a16="http://schemas.microsoft.com/office/drawing/2014/main" id="{0EDF8A05-65D5-48C5-BDA2-F586F7129920}"/>
              </a:ext>
            </a:extLst>
          </p:cNvPr>
          <p:cNvGrpSpPr/>
          <p:nvPr/>
        </p:nvGrpSpPr>
        <p:grpSpPr>
          <a:xfrm>
            <a:off x="3619384" y="453588"/>
            <a:ext cx="8185557" cy="173072"/>
            <a:chOff x="2713964" y="340296"/>
            <a:chExt cx="6141063" cy="129844"/>
          </a:xfrm>
          <a:solidFill>
            <a:schemeClr val="accent5"/>
          </a:solidFill>
        </p:grpSpPr>
        <p:cxnSp>
          <p:nvCxnSpPr>
            <p:cNvPr id="64" name="直接连接符 63">
              <a:extLst>
                <a:ext uri="{FF2B5EF4-FFF2-40B4-BE49-F238E27FC236}">
                  <a16:creationId xmlns:a16="http://schemas.microsoft.com/office/drawing/2014/main" id="{265313E1-5F37-4400-9CAE-113728402E35}"/>
                </a:ext>
              </a:extLst>
            </p:cNvPr>
            <p:cNvCxnSpPr>
              <a:endCxn id="65" idx="3"/>
            </p:cNvCxnSpPr>
            <p:nvPr/>
          </p:nvCxnSpPr>
          <p:spPr>
            <a:xfrm flipH="1">
              <a:off x="2843808" y="405218"/>
              <a:ext cx="6011219"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5" name="矩形 64">
              <a:extLst>
                <a:ext uri="{FF2B5EF4-FFF2-40B4-BE49-F238E27FC236}">
                  <a16:creationId xmlns:a16="http://schemas.microsoft.com/office/drawing/2014/main" id="{AC5973FE-65E8-494C-8CBE-2683EA3B47AB}"/>
                </a:ext>
              </a:extLst>
            </p:cNvPr>
            <p:cNvSpPr/>
            <p:nvPr/>
          </p:nvSpPr>
          <p:spPr>
            <a:xfrm>
              <a:off x="2713964" y="340296"/>
              <a:ext cx="129844" cy="129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grpSp>
      <p:sp>
        <p:nvSpPr>
          <p:cNvPr id="66" name="KSO_GT1.1.1">
            <a:extLst>
              <a:ext uri="{FF2B5EF4-FFF2-40B4-BE49-F238E27FC236}">
                <a16:creationId xmlns:a16="http://schemas.microsoft.com/office/drawing/2014/main" id="{650D2A16-B1C1-49F2-BD02-59982A630ABD}"/>
              </a:ext>
            </a:extLst>
          </p:cNvPr>
          <p:cNvSpPr txBox="1"/>
          <p:nvPr/>
        </p:nvSpPr>
        <p:spPr>
          <a:xfrm>
            <a:off x="1919940" y="411432"/>
            <a:ext cx="1587011" cy="330099"/>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600" dirty="0">
                <a:solidFill>
                  <a:schemeClr val="tx1">
                    <a:lumMod val="50000"/>
                    <a:lumOff val="50000"/>
                  </a:schemeClr>
                </a:solidFill>
              </a:rPr>
              <a:t>点击更改标题</a:t>
            </a:r>
            <a:endParaRPr lang="en-US" altLang="zh-CN" sz="1600" dirty="0">
              <a:solidFill>
                <a:schemeClr val="tx1">
                  <a:lumMod val="50000"/>
                  <a:lumOff val="50000"/>
                </a:schemeClr>
              </a:solidFill>
            </a:endParaRPr>
          </a:p>
        </p:txBody>
      </p:sp>
      <p:pic>
        <p:nvPicPr>
          <p:cNvPr id="62" name="图片 61">
            <a:extLst>
              <a:ext uri="{FF2B5EF4-FFF2-40B4-BE49-F238E27FC236}">
                <a16:creationId xmlns:a16="http://schemas.microsoft.com/office/drawing/2014/main" id="{A7D568D4-729D-4255-BEF6-DC1668CEBDC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0264" y="-1119793"/>
            <a:ext cx="3206721" cy="3206721"/>
          </a:xfrm>
          <a:prstGeom prst="rect">
            <a:avLst/>
          </a:prstGeom>
        </p:spPr>
      </p:pic>
      <p:grpSp>
        <p:nvGrpSpPr>
          <p:cNvPr id="67" name="Group 33">
            <a:extLst>
              <a:ext uri="{FF2B5EF4-FFF2-40B4-BE49-F238E27FC236}">
                <a16:creationId xmlns:a16="http://schemas.microsoft.com/office/drawing/2014/main" id="{FBA7C2BA-FA7A-46AA-B773-BB229A339CFF}"/>
              </a:ext>
            </a:extLst>
          </p:cNvPr>
          <p:cNvGrpSpPr>
            <a:grpSpLocks/>
          </p:cNvGrpSpPr>
          <p:nvPr/>
        </p:nvGrpSpPr>
        <p:grpSpPr bwMode="auto">
          <a:xfrm>
            <a:off x="3619384" y="4462605"/>
            <a:ext cx="2372581" cy="941253"/>
            <a:chOff x="5408083" y="2933595"/>
            <a:chExt cx="2372955" cy="941587"/>
          </a:xfrm>
        </p:grpSpPr>
        <p:sp>
          <p:nvSpPr>
            <p:cNvPr id="68" name="TextBox 34">
              <a:extLst>
                <a:ext uri="{FF2B5EF4-FFF2-40B4-BE49-F238E27FC236}">
                  <a16:creationId xmlns:a16="http://schemas.microsoft.com/office/drawing/2014/main" id="{1B24975B-891D-4F96-992D-3CB2CBFE6B93}"/>
                </a:ext>
              </a:extLst>
            </p:cNvPr>
            <p:cNvSpPr txBox="1"/>
            <p:nvPr/>
          </p:nvSpPr>
          <p:spPr>
            <a:xfrm>
              <a:off x="5789416" y="2933595"/>
              <a:ext cx="1569907" cy="369463"/>
            </a:xfrm>
            <a:prstGeom prst="rect">
              <a:avLst/>
            </a:prstGeom>
            <a:noFill/>
          </p:spPr>
          <p:txBody>
            <a:bodyPr wrap="none">
              <a:spAutoFit/>
            </a:bodyPr>
            <a:lstStyle/>
            <a:p>
              <a:pPr algn="ctr" defTabSz="914080">
                <a:defRPr/>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这里输入标题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Rectangle 35">
              <a:extLst>
                <a:ext uri="{FF2B5EF4-FFF2-40B4-BE49-F238E27FC236}">
                  <a16:creationId xmlns:a16="http://schemas.microsoft.com/office/drawing/2014/main" id="{361FCF9C-B867-47BF-9140-0E6EFC6A548E}"/>
                </a:ext>
              </a:extLst>
            </p:cNvPr>
            <p:cNvSpPr/>
            <p:nvPr/>
          </p:nvSpPr>
          <p:spPr>
            <a:xfrm>
              <a:off x="5408083" y="3228622"/>
              <a:ext cx="2372955" cy="646560"/>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450469">
                <a:defRPr/>
              </a:pP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450469">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70" name="Group 33">
            <a:extLst>
              <a:ext uri="{FF2B5EF4-FFF2-40B4-BE49-F238E27FC236}">
                <a16:creationId xmlns:a16="http://schemas.microsoft.com/office/drawing/2014/main" id="{A4CBA400-1A69-4A18-B4BA-77780FA3B035}"/>
              </a:ext>
            </a:extLst>
          </p:cNvPr>
          <p:cNvGrpSpPr>
            <a:grpSpLocks/>
          </p:cNvGrpSpPr>
          <p:nvPr/>
        </p:nvGrpSpPr>
        <p:grpSpPr bwMode="auto">
          <a:xfrm>
            <a:off x="5991965" y="4473845"/>
            <a:ext cx="2372581" cy="941253"/>
            <a:chOff x="5408083" y="2933595"/>
            <a:chExt cx="2372955" cy="941587"/>
          </a:xfrm>
        </p:grpSpPr>
        <p:sp>
          <p:nvSpPr>
            <p:cNvPr id="71" name="TextBox 34">
              <a:extLst>
                <a:ext uri="{FF2B5EF4-FFF2-40B4-BE49-F238E27FC236}">
                  <a16:creationId xmlns:a16="http://schemas.microsoft.com/office/drawing/2014/main" id="{3C235B0E-F5BF-4141-B826-2FF7EEA0B648}"/>
                </a:ext>
              </a:extLst>
            </p:cNvPr>
            <p:cNvSpPr txBox="1"/>
            <p:nvPr/>
          </p:nvSpPr>
          <p:spPr>
            <a:xfrm>
              <a:off x="5789416" y="2933595"/>
              <a:ext cx="1569907" cy="369463"/>
            </a:xfrm>
            <a:prstGeom prst="rect">
              <a:avLst/>
            </a:prstGeom>
            <a:noFill/>
          </p:spPr>
          <p:txBody>
            <a:bodyPr wrap="none">
              <a:spAutoFit/>
            </a:bodyPr>
            <a:lstStyle/>
            <a:p>
              <a:pPr algn="ctr" defTabSz="914080">
                <a:defRPr/>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这里输入标题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2" name="Rectangle 35">
              <a:extLst>
                <a:ext uri="{FF2B5EF4-FFF2-40B4-BE49-F238E27FC236}">
                  <a16:creationId xmlns:a16="http://schemas.microsoft.com/office/drawing/2014/main" id="{6ABC9034-C78E-41B3-88B3-28762DE558E0}"/>
                </a:ext>
              </a:extLst>
            </p:cNvPr>
            <p:cNvSpPr/>
            <p:nvPr/>
          </p:nvSpPr>
          <p:spPr>
            <a:xfrm>
              <a:off x="5408083" y="3228622"/>
              <a:ext cx="2372955" cy="646560"/>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450469">
                <a:defRPr/>
              </a:pP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450469">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73" name="Group 33">
            <a:extLst>
              <a:ext uri="{FF2B5EF4-FFF2-40B4-BE49-F238E27FC236}">
                <a16:creationId xmlns:a16="http://schemas.microsoft.com/office/drawing/2014/main" id="{B181CB99-4EAE-48A4-ACB6-7FCC11DB4C39}"/>
              </a:ext>
            </a:extLst>
          </p:cNvPr>
          <p:cNvGrpSpPr>
            <a:grpSpLocks/>
          </p:cNvGrpSpPr>
          <p:nvPr/>
        </p:nvGrpSpPr>
        <p:grpSpPr bwMode="auto">
          <a:xfrm>
            <a:off x="8454123" y="4428514"/>
            <a:ext cx="2372581" cy="941253"/>
            <a:chOff x="5408083" y="2933595"/>
            <a:chExt cx="2372955" cy="941587"/>
          </a:xfrm>
        </p:grpSpPr>
        <p:sp>
          <p:nvSpPr>
            <p:cNvPr id="74" name="TextBox 34">
              <a:extLst>
                <a:ext uri="{FF2B5EF4-FFF2-40B4-BE49-F238E27FC236}">
                  <a16:creationId xmlns:a16="http://schemas.microsoft.com/office/drawing/2014/main" id="{B6A439F6-E2F9-489F-BBF5-30F211694872}"/>
                </a:ext>
              </a:extLst>
            </p:cNvPr>
            <p:cNvSpPr txBox="1"/>
            <p:nvPr/>
          </p:nvSpPr>
          <p:spPr>
            <a:xfrm>
              <a:off x="5789416" y="2933595"/>
              <a:ext cx="1569907" cy="369463"/>
            </a:xfrm>
            <a:prstGeom prst="rect">
              <a:avLst/>
            </a:prstGeom>
            <a:noFill/>
          </p:spPr>
          <p:txBody>
            <a:bodyPr wrap="none">
              <a:spAutoFit/>
            </a:bodyPr>
            <a:lstStyle/>
            <a:p>
              <a:pPr algn="ctr" defTabSz="914080">
                <a:defRPr/>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这里输入标题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5" name="Rectangle 35">
              <a:extLst>
                <a:ext uri="{FF2B5EF4-FFF2-40B4-BE49-F238E27FC236}">
                  <a16:creationId xmlns:a16="http://schemas.microsoft.com/office/drawing/2014/main" id="{96F6A308-4981-43F2-BC5A-54829566AEC6}"/>
                </a:ext>
              </a:extLst>
            </p:cNvPr>
            <p:cNvSpPr/>
            <p:nvPr/>
          </p:nvSpPr>
          <p:spPr>
            <a:xfrm>
              <a:off x="5408083" y="3228622"/>
              <a:ext cx="2372955" cy="646560"/>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450469">
                <a:defRPr/>
              </a:pP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450469">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extLst>
      <p:ext uri="{BB962C8B-B14F-4D97-AF65-F5344CB8AC3E}">
        <p14:creationId xmlns:p14="http://schemas.microsoft.com/office/powerpoint/2010/main" val="40246253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nodeType="afterGroup">
                            <p:stCondLst>
                              <p:cond delay="500"/>
                            </p:stCondLst>
                            <p:childTnLst>
                              <p:par>
                                <p:cTn id="11" presetID="22" presetClass="entr" presetSubtype="1"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childTnLst>
                          </p:cTn>
                        </p:par>
                        <p:par>
                          <p:cTn id="14" fill="hold" nodeType="afterGroup">
                            <p:stCondLst>
                              <p:cond delay="1000"/>
                            </p:stCondLst>
                            <p:childTnLst>
                              <p:par>
                                <p:cTn id="15" presetID="10" presetClass="entr" presetSubtype="0"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par>
                          <p:cTn id="18" fill="hold" nodeType="afterGroup">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par>
                          <p:cTn id="24" fill="hold" nodeType="afterGroup">
                            <p:stCondLst>
                              <p:cond delay="2000"/>
                            </p:stCondLst>
                            <p:childTnLst>
                              <p:par>
                                <p:cTn id="25" presetID="2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nodeType="afterGroup">
                            <p:stCondLst>
                              <p:cond delay="2500"/>
                            </p:stCondLst>
                            <p:childTnLst>
                              <p:par>
                                <p:cTn id="29" presetID="53" presetClass="entr" presetSubtype="16"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par>
                          <p:cTn id="34" fill="hold" nodeType="afterGroup">
                            <p:stCondLst>
                              <p:cond delay="3000"/>
                            </p:stCondLst>
                            <p:childTnLst>
                              <p:par>
                                <p:cTn id="35" presetID="22" presetClass="entr" presetSubtype="1"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up)">
                                      <p:cBhvr>
                                        <p:cTn id="37" dur="500"/>
                                        <p:tgtEl>
                                          <p:spTgt spid="2"/>
                                        </p:tgtEl>
                                      </p:cBhvr>
                                    </p:animEffect>
                                  </p:childTnLst>
                                </p:cTn>
                              </p:par>
                            </p:childTnLst>
                          </p:cTn>
                        </p:par>
                        <p:par>
                          <p:cTn id="38" fill="hold" nodeType="afterGroup">
                            <p:stCondLst>
                              <p:cond delay="3500"/>
                            </p:stCondLst>
                            <p:childTnLst>
                              <p:par>
                                <p:cTn id="39" presetID="53" presetClass="entr" presetSubtype="16"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childTnLst>
                          </p:cTn>
                        </p:par>
                        <p:par>
                          <p:cTn id="44" fill="hold" nodeType="afterGroup">
                            <p:stCondLst>
                              <p:cond delay="4000"/>
                            </p:stCondLst>
                            <p:childTnLst>
                              <p:par>
                                <p:cTn id="45" presetID="22" presetClass="entr" presetSubtype="1"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up)">
                                      <p:cBhvr>
                                        <p:cTn id="47" dur="500"/>
                                        <p:tgtEl>
                                          <p:spTgt spid="9"/>
                                        </p:tgtEl>
                                      </p:cBhvr>
                                    </p:animEffect>
                                  </p:childTnLst>
                                </p:cTn>
                              </p:par>
                            </p:childTnLst>
                          </p:cTn>
                        </p:par>
                        <p:par>
                          <p:cTn id="48" fill="hold">
                            <p:stCondLst>
                              <p:cond delay="4500"/>
                            </p:stCondLst>
                            <p:childTnLst>
                              <p:par>
                                <p:cTn id="49" presetID="10" presetClass="entr" presetSubtype="0" fill="hold"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fade">
                                      <p:cBhvr>
                                        <p:cTn id="51" dur="500"/>
                                        <p:tgtEl>
                                          <p:spTgt spid="67"/>
                                        </p:tgtEl>
                                      </p:cBhvr>
                                    </p:animEffect>
                                  </p:childTnLst>
                                </p:cTn>
                              </p:par>
                            </p:childTnLst>
                          </p:cTn>
                        </p:par>
                        <p:par>
                          <p:cTn id="52" fill="hold">
                            <p:stCondLst>
                              <p:cond delay="5000"/>
                            </p:stCondLst>
                            <p:childTnLst>
                              <p:par>
                                <p:cTn id="53" presetID="10" presetClass="entr" presetSubtype="0" fill="hold" nodeType="after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fade">
                                      <p:cBhvr>
                                        <p:cTn id="55" dur="500"/>
                                        <p:tgtEl>
                                          <p:spTgt spid="70"/>
                                        </p:tgtEl>
                                      </p:cBhvr>
                                    </p:animEffect>
                                  </p:childTnLst>
                                </p:cTn>
                              </p:par>
                            </p:childTnLst>
                          </p:cTn>
                        </p:par>
                        <p:par>
                          <p:cTn id="56" fill="hold">
                            <p:stCondLst>
                              <p:cond delay="5500"/>
                            </p:stCondLst>
                            <p:childTnLst>
                              <p:par>
                                <p:cTn id="57" presetID="10" presetClass="entr" presetSubtype="0" fill="hold" nodeType="afterEffect">
                                  <p:stCondLst>
                                    <p:cond delay="0"/>
                                  </p:stCondLst>
                                  <p:childTnLst>
                                    <p:set>
                                      <p:cBhvr>
                                        <p:cTn id="58" dur="1" fill="hold">
                                          <p:stCondLst>
                                            <p:cond delay="0"/>
                                          </p:stCondLst>
                                        </p:cTn>
                                        <p:tgtEl>
                                          <p:spTgt spid="73"/>
                                        </p:tgtEl>
                                        <p:attrNameLst>
                                          <p:attrName>style.visibility</p:attrName>
                                        </p:attrNameLst>
                                      </p:cBhvr>
                                      <p:to>
                                        <p:strVal val="visible"/>
                                      </p:to>
                                    </p:set>
                                    <p:animEffect transition="in" filter="fade">
                                      <p:cBhvr>
                                        <p:cTn id="59"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7"/>
          <p:cNvSpPr>
            <a:spLocks/>
          </p:cNvSpPr>
          <p:nvPr/>
        </p:nvSpPr>
        <p:spPr bwMode="auto">
          <a:xfrm>
            <a:off x="1335522" y="2500400"/>
            <a:ext cx="864569" cy="935595"/>
          </a:xfrm>
          <a:custGeom>
            <a:avLst/>
            <a:gdLst/>
            <a:ahLst/>
            <a:cxnLst>
              <a:cxn ang="0">
                <a:pos x="0" y="344"/>
              </a:cxn>
              <a:cxn ang="0">
                <a:pos x="0" y="0"/>
              </a:cxn>
              <a:cxn ang="0">
                <a:pos x="318" y="0"/>
              </a:cxn>
              <a:cxn ang="0">
                <a:pos x="318" y="344"/>
              </a:cxn>
            </a:cxnLst>
            <a:rect l="0" t="0" r="r" b="b"/>
            <a:pathLst>
              <a:path w="318" h="344">
                <a:moveTo>
                  <a:pt x="0" y="344"/>
                </a:moveTo>
                <a:lnTo>
                  <a:pt x="0" y="0"/>
                </a:lnTo>
                <a:lnTo>
                  <a:pt x="318" y="0"/>
                </a:lnTo>
                <a:lnTo>
                  <a:pt x="318" y="344"/>
                </a:lnTo>
              </a:path>
            </a:pathLst>
          </a:custGeom>
          <a:noFill/>
          <a:ln w="9525">
            <a:noFill/>
            <a:round/>
            <a:headEnd/>
            <a:tailEnd/>
          </a:ln>
        </p:spPr>
        <p:txBody>
          <a:bodyPr vert="horz" wrap="square" lIns="121889" tIns="60944" rIns="121889" bIns="60944" numCol="1" anchor="t" anchorCtr="0" compatLnSpc="1">
            <a:prstTxWarp prst="textNoShape">
              <a:avLst/>
            </a:prstTxWarp>
          </a:bodyPr>
          <a:lstStyle/>
          <a:p>
            <a:endParaRPr lang="en-US">
              <a:cs typeface="+mn-ea"/>
            </a:endParaRPr>
          </a:p>
        </p:txBody>
      </p:sp>
      <p:sp>
        <p:nvSpPr>
          <p:cNvPr id="7" name="Freeform 8"/>
          <p:cNvSpPr>
            <a:spLocks/>
          </p:cNvSpPr>
          <p:nvPr/>
        </p:nvSpPr>
        <p:spPr bwMode="auto">
          <a:xfrm>
            <a:off x="1335522" y="4719717"/>
            <a:ext cx="870007" cy="1063424"/>
          </a:xfrm>
          <a:custGeom>
            <a:avLst/>
            <a:gdLst/>
            <a:ahLst/>
            <a:cxnLst>
              <a:cxn ang="0">
                <a:pos x="134" y="0"/>
              </a:cxn>
              <a:cxn ang="0">
                <a:pos x="134" y="109"/>
              </a:cxn>
              <a:cxn ang="0">
                <a:pos x="67" y="165"/>
              </a:cxn>
              <a:cxn ang="0">
                <a:pos x="0" y="109"/>
              </a:cxn>
              <a:cxn ang="0">
                <a:pos x="0" y="0"/>
              </a:cxn>
              <a:cxn ang="0">
                <a:pos x="134" y="0"/>
              </a:cxn>
            </a:cxnLst>
            <a:rect l="0" t="0" r="r" b="b"/>
            <a:pathLst>
              <a:path w="134" h="165">
                <a:moveTo>
                  <a:pt x="134" y="0"/>
                </a:moveTo>
                <a:cubicBezTo>
                  <a:pt x="134" y="109"/>
                  <a:pt x="134" y="109"/>
                  <a:pt x="134" y="109"/>
                </a:cubicBezTo>
                <a:cubicBezTo>
                  <a:pt x="134" y="140"/>
                  <a:pt x="104" y="165"/>
                  <a:pt x="67" y="165"/>
                </a:cubicBezTo>
                <a:cubicBezTo>
                  <a:pt x="30" y="165"/>
                  <a:pt x="0" y="140"/>
                  <a:pt x="0" y="109"/>
                </a:cubicBezTo>
                <a:cubicBezTo>
                  <a:pt x="0" y="0"/>
                  <a:pt x="0" y="0"/>
                  <a:pt x="0" y="0"/>
                </a:cubicBezTo>
                <a:lnTo>
                  <a:pt x="134" y="0"/>
                </a:lnTo>
                <a:close/>
              </a:path>
            </a:pathLst>
          </a:custGeom>
          <a:solidFill>
            <a:schemeClr val="accent1"/>
          </a:solidFill>
          <a:ln w="9525">
            <a:noFill/>
            <a:round/>
            <a:headEnd/>
            <a:tailEnd/>
          </a:ln>
        </p:spPr>
        <p:txBody>
          <a:bodyPr vert="horz" wrap="square" lIns="121889" tIns="60944" rIns="121889" bIns="60944" numCol="1" anchor="t" anchorCtr="0" compatLnSpc="1">
            <a:prstTxWarp prst="textNoShape">
              <a:avLst/>
            </a:prstTxWarp>
          </a:bodyPr>
          <a:lstStyle/>
          <a:p>
            <a:endParaRPr lang="en-US">
              <a:cs typeface="+mn-ea"/>
            </a:endParaRPr>
          </a:p>
        </p:txBody>
      </p:sp>
      <p:sp>
        <p:nvSpPr>
          <p:cNvPr id="8" name="Rectangle 9"/>
          <p:cNvSpPr>
            <a:spLocks noChangeArrowheads="1"/>
          </p:cNvSpPr>
          <p:nvPr/>
        </p:nvSpPr>
        <p:spPr bwMode="auto">
          <a:xfrm>
            <a:off x="1335522" y="3879316"/>
            <a:ext cx="870007" cy="873041"/>
          </a:xfrm>
          <a:prstGeom prst="rect">
            <a:avLst/>
          </a:prstGeom>
          <a:solidFill>
            <a:schemeClr val="accent2"/>
          </a:solidFill>
          <a:ln w="9525">
            <a:noFill/>
            <a:miter lim="800000"/>
            <a:headEnd/>
            <a:tailEnd/>
          </a:ln>
        </p:spPr>
        <p:txBody>
          <a:bodyPr vert="horz" wrap="square" lIns="121889" tIns="60944" rIns="121889" bIns="60944" numCol="1" anchor="t" anchorCtr="0" compatLnSpc="1">
            <a:prstTxWarp prst="textNoShape">
              <a:avLst/>
            </a:prstTxWarp>
          </a:bodyPr>
          <a:lstStyle/>
          <a:p>
            <a:endParaRPr lang="en-US">
              <a:cs typeface="+mn-ea"/>
            </a:endParaRPr>
          </a:p>
        </p:txBody>
      </p:sp>
      <p:sp>
        <p:nvSpPr>
          <p:cNvPr id="9" name="Rectangle 10"/>
          <p:cNvSpPr>
            <a:spLocks noChangeArrowheads="1"/>
          </p:cNvSpPr>
          <p:nvPr/>
        </p:nvSpPr>
        <p:spPr bwMode="auto">
          <a:xfrm>
            <a:off x="1335522" y="3441432"/>
            <a:ext cx="870007" cy="437880"/>
          </a:xfrm>
          <a:prstGeom prst="rect">
            <a:avLst/>
          </a:prstGeom>
          <a:solidFill>
            <a:schemeClr val="accent3"/>
          </a:solidFill>
          <a:ln w="9525">
            <a:noFill/>
            <a:miter lim="800000"/>
            <a:headEnd/>
            <a:tailEnd/>
          </a:ln>
        </p:spPr>
        <p:txBody>
          <a:bodyPr vert="horz" wrap="square" lIns="121889" tIns="60944" rIns="121889" bIns="60944" numCol="1" anchor="t" anchorCtr="0" compatLnSpc="1">
            <a:prstTxWarp prst="textNoShape">
              <a:avLst/>
            </a:prstTxWarp>
          </a:bodyPr>
          <a:lstStyle/>
          <a:p>
            <a:endParaRPr lang="en-US">
              <a:cs typeface="+mn-ea"/>
            </a:endParaRPr>
          </a:p>
        </p:txBody>
      </p:sp>
      <p:grpSp>
        <p:nvGrpSpPr>
          <p:cNvPr id="10" name="Group 128"/>
          <p:cNvGrpSpPr/>
          <p:nvPr/>
        </p:nvGrpSpPr>
        <p:grpSpPr>
          <a:xfrm>
            <a:off x="1335520" y="2454165"/>
            <a:ext cx="870008" cy="987268"/>
            <a:chOff x="1173169" y="1789252"/>
            <a:chExt cx="652742" cy="740451"/>
          </a:xfrm>
        </p:grpSpPr>
        <p:sp>
          <p:nvSpPr>
            <p:cNvPr id="11" name="Rectangle 6"/>
            <p:cNvSpPr>
              <a:spLocks noChangeArrowheads="1"/>
            </p:cNvSpPr>
            <p:nvPr/>
          </p:nvSpPr>
          <p:spPr bwMode="auto">
            <a:xfrm>
              <a:off x="1173169" y="1823928"/>
              <a:ext cx="652741" cy="705775"/>
            </a:xfrm>
            <a:prstGeom prst="rect">
              <a:avLst/>
            </a:prstGeom>
            <a:solidFill>
              <a:schemeClr val="accent4"/>
            </a:solidFill>
            <a:ln w="9525">
              <a:noFill/>
              <a:miter lim="800000"/>
              <a:headEnd/>
              <a:tailEnd/>
            </a:ln>
          </p:spPr>
          <p:txBody>
            <a:bodyPr vert="horz" wrap="square" lIns="91419" tIns="45709" rIns="91419" bIns="45709" numCol="1" anchor="t" anchorCtr="0" compatLnSpc="1">
              <a:prstTxWarp prst="textNoShape">
                <a:avLst/>
              </a:prstTxWarp>
            </a:bodyPr>
            <a:lstStyle/>
            <a:p>
              <a:endParaRPr lang="en-US">
                <a:cs typeface="+mn-ea"/>
              </a:endParaRPr>
            </a:p>
          </p:txBody>
        </p:sp>
        <p:sp>
          <p:nvSpPr>
            <p:cNvPr id="12" name="Oval 11"/>
            <p:cNvSpPr>
              <a:spLocks noChangeArrowheads="1"/>
            </p:cNvSpPr>
            <p:nvPr/>
          </p:nvSpPr>
          <p:spPr bwMode="auto">
            <a:xfrm>
              <a:off x="1173170" y="1789252"/>
              <a:ext cx="652741" cy="63235"/>
            </a:xfrm>
            <a:prstGeom prst="ellipse">
              <a:avLst/>
            </a:prstGeom>
            <a:solidFill>
              <a:schemeClr val="accent4">
                <a:lumMod val="40000"/>
                <a:lumOff val="60000"/>
              </a:schemeClr>
            </a:solidFill>
            <a:ln w="9525">
              <a:noFill/>
              <a:round/>
              <a:headEnd/>
              <a:tailEnd/>
            </a:ln>
          </p:spPr>
          <p:txBody>
            <a:bodyPr vert="horz" wrap="square" lIns="91419" tIns="45709" rIns="91419" bIns="45709" numCol="1" anchor="t" anchorCtr="0" compatLnSpc="1">
              <a:prstTxWarp prst="textNoShape">
                <a:avLst/>
              </a:prstTxWarp>
            </a:bodyPr>
            <a:lstStyle/>
            <a:p>
              <a:endParaRPr lang="en-US">
                <a:cs typeface="+mn-ea"/>
              </a:endParaRPr>
            </a:p>
          </p:txBody>
        </p:sp>
      </p:grpSp>
      <p:grpSp>
        <p:nvGrpSpPr>
          <p:cNvPr id="13" name="Group 26"/>
          <p:cNvGrpSpPr/>
          <p:nvPr/>
        </p:nvGrpSpPr>
        <p:grpSpPr>
          <a:xfrm>
            <a:off x="874855" y="1624641"/>
            <a:ext cx="1720797" cy="4330753"/>
            <a:chOff x="5381376" y="1311276"/>
            <a:chExt cx="1004780" cy="2527830"/>
          </a:xfrm>
        </p:grpSpPr>
        <p:sp>
          <p:nvSpPr>
            <p:cNvPr id="14" name="Arc 14"/>
            <p:cNvSpPr/>
            <p:nvPr/>
          </p:nvSpPr>
          <p:spPr>
            <a:xfrm rot="5400000">
              <a:off x="5562231" y="3168259"/>
              <a:ext cx="660399" cy="681296"/>
            </a:xfrm>
            <a:prstGeom prst="arc">
              <a:avLst>
                <a:gd name="adj1" fmla="val 16200000"/>
                <a:gd name="adj2" fmla="val 5582293"/>
              </a:avLst>
            </a:pr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15" name="Straight Connector 16"/>
            <p:cNvCxnSpPr/>
            <p:nvPr/>
          </p:nvCxnSpPr>
          <p:spPr>
            <a:xfrm flipH="1" flipV="1">
              <a:off x="5551319" y="1599574"/>
              <a:ext cx="464" cy="1898973"/>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7"/>
            <p:cNvCxnSpPr/>
            <p:nvPr/>
          </p:nvCxnSpPr>
          <p:spPr>
            <a:xfrm flipH="1" flipV="1">
              <a:off x="6232615" y="1601956"/>
              <a:ext cx="464" cy="1916474"/>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Arc 21"/>
            <p:cNvSpPr/>
            <p:nvPr/>
          </p:nvSpPr>
          <p:spPr>
            <a:xfrm>
              <a:off x="6098121" y="1311276"/>
              <a:ext cx="288035" cy="288035"/>
            </a:xfrm>
            <a:prstGeom prst="arc">
              <a:avLst>
                <a:gd name="adj1" fmla="val 16200000"/>
                <a:gd name="adj2" fmla="val 5619728"/>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18" name="Straight Connector 23"/>
            <p:cNvCxnSpPr>
              <a:stCxn id="17" idx="0"/>
            </p:cNvCxnSpPr>
            <p:nvPr/>
          </p:nvCxnSpPr>
          <p:spPr>
            <a:xfrm flipH="1">
              <a:off x="5525394" y="1311276"/>
              <a:ext cx="716745" cy="0"/>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Arc 25"/>
            <p:cNvSpPr/>
            <p:nvPr/>
          </p:nvSpPr>
          <p:spPr>
            <a:xfrm flipH="1">
              <a:off x="5381376" y="1311276"/>
              <a:ext cx="288035" cy="288035"/>
            </a:xfrm>
            <a:prstGeom prst="arc">
              <a:avLst>
                <a:gd name="adj1" fmla="val 16200000"/>
                <a:gd name="adj2" fmla="val 5619728"/>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grpSp>
      <p:grpSp>
        <p:nvGrpSpPr>
          <p:cNvPr id="20" name="Group 91"/>
          <p:cNvGrpSpPr/>
          <p:nvPr/>
        </p:nvGrpSpPr>
        <p:grpSpPr>
          <a:xfrm>
            <a:off x="1497332" y="1423391"/>
            <a:ext cx="605029" cy="809388"/>
            <a:chOff x="802535" y="1904963"/>
            <a:chExt cx="370651" cy="495666"/>
          </a:xfrm>
          <a:solidFill>
            <a:schemeClr val="accent4"/>
          </a:solidFill>
        </p:grpSpPr>
        <p:sp>
          <p:nvSpPr>
            <p:cNvPr id="21" name="Oval 92"/>
            <p:cNvSpPr/>
            <p:nvPr/>
          </p:nvSpPr>
          <p:spPr>
            <a:xfrm>
              <a:off x="935957" y="2063300"/>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22" name="Oval 93"/>
            <p:cNvSpPr>
              <a:spLocks noChangeAspect="1"/>
            </p:cNvSpPr>
            <p:nvPr/>
          </p:nvSpPr>
          <p:spPr>
            <a:xfrm>
              <a:off x="802535" y="2282014"/>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23" name="Oval 94"/>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cxnSp>
        <p:nvCxnSpPr>
          <p:cNvPr id="24" name="Elbow Connector 101"/>
          <p:cNvCxnSpPr/>
          <p:nvPr/>
        </p:nvCxnSpPr>
        <p:spPr>
          <a:xfrm flipV="1">
            <a:off x="1776645" y="2114926"/>
            <a:ext cx="2399817" cy="930557"/>
          </a:xfrm>
          <a:prstGeom prst="bentConnector3">
            <a:avLst>
              <a:gd name="adj1" fmla="val 50000"/>
            </a:avLst>
          </a:prstGeom>
          <a:ln w="19050" cmpd="sng">
            <a:solidFill>
              <a:schemeClr val="tx1">
                <a:lumMod val="50000"/>
                <a:lumOff val="5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Elbow Connector 108"/>
          <p:cNvCxnSpPr/>
          <p:nvPr/>
        </p:nvCxnSpPr>
        <p:spPr>
          <a:xfrm flipV="1">
            <a:off x="1776645" y="3267067"/>
            <a:ext cx="2399817" cy="380548"/>
          </a:xfrm>
          <a:prstGeom prst="bentConnector3">
            <a:avLst>
              <a:gd name="adj1" fmla="val 50000"/>
            </a:avLst>
          </a:prstGeom>
          <a:ln w="19050" cmpd="sng">
            <a:solidFill>
              <a:schemeClr val="tx1">
                <a:lumMod val="50000"/>
                <a:lumOff val="5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6" name="Elbow Connector 112"/>
          <p:cNvCxnSpPr/>
          <p:nvPr/>
        </p:nvCxnSpPr>
        <p:spPr>
          <a:xfrm>
            <a:off x="1776645" y="5222504"/>
            <a:ext cx="2399817" cy="195225"/>
          </a:xfrm>
          <a:prstGeom prst="bentConnector3">
            <a:avLst>
              <a:gd name="adj1" fmla="val 50000"/>
            </a:avLst>
          </a:prstGeom>
          <a:ln w="19050" cmpd="sng">
            <a:solidFill>
              <a:schemeClr val="tx1">
                <a:lumMod val="50000"/>
                <a:lumOff val="5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27" name="Text Placeholder 3"/>
          <p:cNvSpPr txBox="1">
            <a:spLocks/>
          </p:cNvSpPr>
          <p:nvPr/>
        </p:nvSpPr>
        <p:spPr>
          <a:xfrm>
            <a:off x="4876730" y="1758276"/>
            <a:ext cx="2299141" cy="70788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800" b="1" dirty="0">
                <a:solidFill>
                  <a:schemeClr val="tx1">
                    <a:lumMod val="75000"/>
                    <a:lumOff val="25000"/>
                  </a:schemeClr>
                </a:solidFill>
                <a:cs typeface="+mn-ea"/>
              </a:rPr>
              <a:t>文本标题</a:t>
            </a:r>
            <a:endParaRPr lang="en-US" altLang="zh-CN" sz="1800" b="1" dirty="0">
              <a:solidFill>
                <a:schemeClr val="tx1">
                  <a:lumMod val="75000"/>
                  <a:lumOff val="25000"/>
                </a:schemeClr>
              </a:solidFill>
              <a:cs typeface="+mn-ea"/>
            </a:endParaRPr>
          </a:p>
          <a:p>
            <a:pPr algn="l"/>
            <a:r>
              <a:rPr lang="zh-CN" altLang="en-US" sz="1400" dirty="0">
                <a:solidFill>
                  <a:schemeClr val="tx1">
                    <a:lumMod val="75000"/>
                    <a:lumOff val="25000"/>
                  </a:schemeClr>
                </a:solidFill>
                <a:latin typeface="时尚中黑简体"/>
                <a:cs typeface="+mn-ea"/>
              </a:rPr>
              <a:t>单击此处添加文字阐述，添加简短问题说明文字</a:t>
            </a:r>
            <a:endParaRPr lang="en-US" sz="1300" dirty="0">
              <a:solidFill>
                <a:schemeClr val="tx1">
                  <a:lumMod val="75000"/>
                  <a:lumOff val="25000"/>
                </a:schemeClr>
              </a:solidFill>
              <a:cs typeface="+mn-ea"/>
            </a:endParaRPr>
          </a:p>
        </p:txBody>
      </p:sp>
      <p:sp>
        <p:nvSpPr>
          <p:cNvPr id="28" name="Text Placeholder 3"/>
          <p:cNvSpPr txBox="1">
            <a:spLocks/>
          </p:cNvSpPr>
          <p:nvPr/>
        </p:nvSpPr>
        <p:spPr>
          <a:xfrm>
            <a:off x="4876730" y="2853069"/>
            <a:ext cx="2299141" cy="70788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zh-CN" altLang="en-US" sz="1800" b="1" dirty="0">
                <a:solidFill>
                  <a:prstClr val="black">
                    <a:lumMod val="75000"/>
                    <a:lumOff val="25000"/>
                  </a:prstClr>
                </a:solidFill>
                <a:cs typeface="+mn-ea"/>
              </a:rPr>
              <a:t>文本标题</a:t>
            </a:r>
            <a:endParaRPr lang="en-US" altLang="zh-CN" sz="1800" b="1" dirty="0">
              <a:solidFill>
                <a:prstClr val="black">
                  <a:lumMod val="75000"/>
                  <a:lumOff val="25000"/>
                </a:prstClr>
              </a:solidFill>
              <a:cs typeface="+mn-ea"/>
            </a:endParaRPr>
          </a:p>
          <a:p>
            <a:pPr lvl="0" algn="l"/>
            <a:r>
              <a:rPr lang="zh-CN" altLang="en-US" sz="1400" dirty="0">
                <a:solidFill>
                  <a:prstClr val="black">
                    <a:lumMod val="75000"/>
                    <a:lumOff val="25000"/>
                  </a:prstClr>
                </a:solidFill>
                <a:latin typeface="时尚中黑简体"/>
                <a:cs typeface="+mn-ea"/>
              </a:rPr>
              <a:t>单击此处添加文字阐述，添加简短问题说明文字</a:t>
            </a:r>
            <a:endParaRPr lang="en-US" altLang="zh-CN" sz="1300" dirty="0">
              <a:solidFill>
                <a:prstClr val="black">
                  <a:lumMod val="75000"/>
                  <a:lumOff val="25000"/>
                </a:prstClr>
              </a:solidFill>
              <a:cs typeface="+mn-ea"/>
            </a:endParaRPr>
          </a:p>
        </p:txBody>
      </p:sp>
      <p:sp>
        <p:nvSpPr>
          <p:cNvPr id="29" name="Text Placeholder 3"/>
          <p:cNvSpPr txBox="1">
            <a:spLocks/>
          </p:cNvSpPr>
          <p:nvPr/>
        </p:nvSpPr>
        <p:spPr>
          <a:xfrm>
            <a:off x="4876730" y="3929617"/>
            <a:ext cx="2299141" cy="70788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zh-CN" altLang="en-US" sz="1800" b="1" dirty="0">
                <a:solidFill>
                  <a:prstClr val="black">
                    <a:lumMod val="75000"/>
                    <a:lumOff val="25000"/>
                  </a:prstClr>
                </a:solidFill>
                <a:cs typeface="+mn-ea"/>
              </a:rPr>
              <a:t>文本标题</a:t>
            </a:r>
            <a:endParaRPr lang="en-US" altLang="zh-CN" sz="1800" b="1" dirty="0">
              <a:solidFill>
                <a:prstClr val="black">
                  <a:lumMod val="75000"/>
                  <a:lumOff val="25000"/>
                </a:prstClr>
              </a:solidFill>
              <a:cs typeface="+mn-ea"/>
            </a:endParaRPr>
          </a:p>
          <a:p>
            <a:pPr lvl="0" algn="l"/>
            <a:r>
              <a:rPr lang="zh-CN" altLang="en-US" sz="1400" dirty="0">
                <a:solidFill>
                  <a:prstClr val="black">
                    <a:lumMod val="75000"/>
                    <a:lumOff val="25000"/>
                  </a:prstClr>
                </a:solidFill>
                <a:latin typeface="时尚中黑简体"/>
                <a:cs typeface="+mn-ea"/>
              </a:rPr>
              <a:t>单击此处添加文字阐述，添加简短问题说明文字</a:t>
            </a:r>
            <a:endParaRPr lang="en-US" altLang="zh-CN" sz="1300" dirty="0">
              <a:solidFill>
                <a:prstClr val="black">
                  <a:lumMod val="75000"/>
                  <a:lumOff val="25000"/>
                </a:prstClr>
              </a:solidFill>
              <a:cs typeface="+mn-ea"/>
            </a:endParaRPr>
          </a:p>
        </p:txBody>
      </p:sp>
      <p:sp>
        <p:nvSpPr>
          <p:cNvPr id="30" name="Text Placeholder 3"/>
          <p:cNvSpPr txBox="1">
            <a:spLocks/>
          </p:cNvSpPr>
          <p:nvPr/>
        </p:nvSpPr>
        <p:spPr>
          <a:xfrm>
            <a:off x="4876730" y="5006163"/>
            <a:ext cx="2299141" cy="70788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zh-CN" altLang="en-US" sz="1800" b="1" dirty="0">
                <a:solidFill>
                  <a:prstClr val="black">
                    <a:lumMod val="75000"/>
                    <a:lumOff val="25000"/>
                  </a:prstClr>
                </a:solidFill>
                <a:cs typeface="+mn-ea"/>
              </a:rPr>
              <a:t>文本标题</a:t>
            </a:r>
            <a:endParaRPr lang="en-US" altLang="zh-CN" sz="1800" b="1" dirty="0">
              <a:solidFill>
                <a:prstClr val="black">
                  <a:lumMod val="75000"/>
                  <a:lumOff val="25000"/>
                </a:prstClr>
              </a:solidFill>
              <a:cs typeface="+mn-ea"/>
            </a:endParaRPr>
          </a:p>
          <a:p>
            <a:pPr lvl="0" algn="l"/>
            <a:r>
              <a:rPr lang="zh-CN" altLang="en-US" sz="1400" dirty="0">
                <a:solidFill>
                  <a:prstClr val="black">
                    <a:lumMod val="75000"/>
                    <a:lumOff val="25000"/>
                  </a:prstClr>
                </a:solidFill>
                <a:latin typeface="时尚中黑简体"/>
                <a:cs typeface="+mn-ea"/>
              </a:rPr>
              <a:t>单击此处添加文字阐述，添加简短问题说明文字</a:t>
            </a:r>
            <a:endParaRPr lang="en-US" altLang="zh-CN" sz="1300" dirty="0">
              <a:solidFill>
                <a:prstClr val="black">
                  <a:lumMod val="75000"/>
                  <a:lumOff val="25000"/>
                </a:prstClr>
              </a:solidFill>
              <a:cs typeface="+mn-ea"/>
            </a:endParaRPr>
          </a:p>
        </p:txBody>
      </p:sp>
      <p:cxnSp>
        <p:nvCxnSpPr>
          <p:cNvPr id="31" name="Straight Connector 51"/>
          <p:cNvCxnSpPr/>
          <p:nvPr/>
        </p:nvCxnSpPr>
        <p:spPr>
          <a:xfrm>
            <a:off x="1738938" y="4335693"/>
            <a:ext cx="2437525" cy="0"/>
          </a:xfrm>
          <a:prstGeom prst="line">
            <a:avLst/>
          </a:prstGeom>
          <a:ln w="19050" cap="rnd">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aphicFrame>
        <p:nvGraphicFramePr>
          <p:cNvPr id="32" name="Chart 56"/>
          <p:cNvGraphicFramePr/>
          <p:nvPr>
            <p:extLst/>
          </p:nvPr>
        </p:nvGraphicFramePr>
        <p:xfrm>
          <a:off x="7324505" y="1651790"/>
          <a:ext cx="3922120" cy="4131353"/>
        </p:xfrm>
        <a:graphic>
          <a:graphicData uri="http://schemas.openxmlformats.org/drawingml/2006/chart">
            <c:chart xmlns:c="http://schemas.openxmlformats.org/drawingml/2006/chart" xmlns:r="http://schemas.openxmlformats.org/officeDocument/2006/relationships" r:id="rId3"/>
          </a:graphicData>
        </a:graphic>
      </p:graphicFrame>
      <p:sp>
        <p:nvSpPr>
          <p:cNvPr id="33" name="Freeform 45"/>
          <p:cNvSpPr>
            <a:spLocks noEditPoints="1"/>
          </p:cNvSpPr>
          <p:nvPr/>
        </p:nvSpPr>
        <p:spPr bwMode="auto">
          <a:xfrm>
            <a:off x="4303712" y="1935345"/>
            <a:ext cx="414475"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headEnd/>
            <a:tailEnd/>
          </a:ln>
        </p:spPr>
        <p:txBody>
          <a:bodyPr vert="horz" wrap="square" lIns="121889" tIns="60944" rIns="121889" bIns="60944" numCol="1" anchor="t" anchorCtr="0" compatLnSpc="1">
            <a:prstTxWarp prst="textNoShape">
              <a:avLst/>
            </a:prstTxWarp>
          </a:bodyPr>
          <a:lstStyle/>
          <a:p>
            <a:endParaRPr lang="en-US">
              <a:cs typeface="+mn-ea"/>
            </a:endParaRPr>
          </a:p>
        </p:txBody>
      </p:sp>
      <p:sp>
        <p:nvSpPr>
          <p:cNvPr id="34" name="Freeform 45"/>
          <p:cNvSpPr>
            <a:spLocks noEditPoints="1"/>
          </p:cNvSpPr>
          <p:nvPr/>
        </p:nvSpPr>
        <p:spPr bwMode="auto">
          <a:xfrm>
            <a:off x="4303712" y="3057880"/>
            <a:ext cx="414475"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121889" tIns="60944" rIns="121889" bIns="60944" numCol="1" anchor="t" anchorCtr="0" compatLnSpc="1">
            <a:prstTxWarp prst="textNoShape">
              <a:avLst/>
            </a:prstTxWarp>
          </a:bodyPr>
          <a:lstStyle/>
          <a:p>
            <a:endParaRPr lang="en-US">
              <a:cs typeface="+mn-ea"/>
            </a:endParaRPr>
          </a:p>
        </p:txBody>
      </p:sp>
      <p:sp>
        <p:nvSpPr>
          <p:cNvPr id="35" name="Freeform 45"/>
          <p:cNvSpPr>
            <a:spLocks noEditPoints="1"/>
          </p:cNvSpPr>
          <p:nvPr/>
        </p:nvSpPr>
        <p:spPr bwMode="auto">
          <a:xfrm>
            <a:off x="4303712" y="4143012"/>
            <a:ext cx="414475"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121889" tIns="60944" rIns="121889" bIns="60944" numCol="1" anchor="t" anchorCtr="0" compatLnSpc="1">
            <a:prstTxWarp prst="textNoShape">
              <a:avLst/>
            </a:prstTxWarp>
          </a:bodyPr>
          <a:lstStyle/>
          <a:p>
            <a:endParaRPr lang="en-US">
              <a:cs typeface="+mn-ea"/>
            </a:endParaRPr>
          </a:p>
        </p:txBody>
      </p:sp>
      <p:sp>
        <p:nvSpPr>
          <p:cNvPr id="36" name="Freeform 45"/>
          <p:cNvSpPr>
            <a:spLocks noEditPoints="1"/>
          </p:cNvSpPr>
          <p:nvPr/>
        </p:nvSpPr>
        <p:spPr bwMode="auto">
          <a:xfrm>
            <a:off x="4303712" y="5217629"/>
            <a:ext cx="414475"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121889" tIns="60944" rIns="121889" bIns="60944" numCol="1" anchor="t" anchorCtr="0" compatLnSpc="1">
            <a:prstTxWarp prst="textNoShape">
              <a:avLst/>
            </a:prstTxWarp>
          </a:bodyPr>
          <a:lstStyle/>
          <a:p>
            <a:endParaRPr lang="en-US">
              <a:cs typeface="+mn-ea"/>
            </a:endParaRPr>
          </a:p>
        </p:txBody>
      </p:sp>
      <p:grpSp>
        <p:nvGrpSpPr>
          <p:cNvPr id="37" name="组合 36">
            <a:extLst>
              <a:ext uri="{FF2B5EF4-FFF2-40B4-BE49-F238E27FC236}">
                <a16:creationId xmlns:a16="http://schemas.microsoft.com/office/drawing/2014/main" id="{244F16EA-9D29-4033-9EE7-95A84E537CA8}"/>
              </a:ext>
            </a:extLst>
          </p:cNvPr>
          <p:cNvGrpSpPr/>
          <p:nvPr/>
        </p:nvGrpSpPr>
        <p:grpSpPr>
          <a:xfrm>
            <a:off x="3619384" y="453588"/>
            <a:ext cx="8185557" cy="173072"/>
            <a:chOff x="2713964" y="340296"/>
            <a:chExt cx="6141063" cy="129844"/>
          </a:xfrm>
          <a:solidFill>
            <a:schemeClr val="accent5"/>
          </a:solidFill>
        </p:grpSpPr>
        <p:cxnSp>
          <p:nvCxnSpPr>
            <p:cNvPr id="38" name="直接连接符 37">
              <a:extLst>
                <a:ext uri="{FF2B5EF4-FFF2-40B4-BE49-F238E27FC236}">
                  <a16:creationId xmlns:a16="http://schemas.microsoft.com/office/drawing/2014/main" id="{249C8704-CAB5-4C18-AFC7-D00A215F5A34}"/>
                </a:ext>
              </a:extLst>
            </p:cNvPr>
            <p:cNvCxnSpPr>
              <a:endCxn id="39" idx="3"/>
            </p:cNvCxnSpPr>
            <p:nvPr/>
          </p:nvCxnSpPr>
          <p:spPr>
            <a:xfrm flipH="1">
              <a:off x="2843808" y="405218"/>
              <a:ext cx="6011219"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矩形 38">
              <a:extLst>
                <a:ext uri="{FF2B5EF4-FFF2-40B4-BE49-F238E27FC236}">
                  <a16:creationId xmlns:a16="http://schemas.microsoft.com/office/drawing/2014/main" id="{24699273-CD98-4260-9CCA-413C34C8468E}"/>
                </a:ext>
              </a:extLst>
            </p:cNvPr>
            <p:cNvSpPr/>
            <p:nvPr/>
          </p:nvSpPr>
          <p:spPr>
            <a:xfrm>
              <a:off x="2713964" y="340296"/>
              <a:ext cx="129844" cy="129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grpSp>
      <p:sp>
        <p:nvSpPr>
          <p:cNvPr id="40" name="KSO_GT1.1.1">
            <a:extLst>
              <a:ext uri="{FF2B5EF4-FFF2-40B4-BE49-F238E27FC236}">
                <a16:creationId xmlns:a16="http://schemas.microsoft.com/office/drawing/2014/main" id="{379C000C-801B-41D1-9369-8AAC126C8902}"/>
              </a:ext>
            </a:extLst>
          </p:cNvPr>
          <p:cNvSpPr txBox="1"/>
          <p:nvPr/>
        </p:nvSpPr>
        <p:spPr>
          <a:xfrm>
            <a:off x="1919940" y="411432"/>
            <a:ext cx="1587011" cy="330099"/>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600" dirty="0">
                <a:solidFill>
                  <a:schemeClr val="tx1">
                    <a:lumMod val="50000"/>
                    <a:lumOff val="50000"/>
                  </a:schemeClr>
                </a:solidFill>
              </a:rPr>
              <a:t>点击更改标题</a:t>
            </a:r>
            <a:endParaRPr lang="en-US" altLang="zh-CN" sz="1600" dirty="0">
              <a:solidFill>
                <a:schemeClr val="tx1">
                  <a:lumMod val="50000"/>
                  <a:lumOff val="50000"/>
                </a:schemeClr>
              </a:solidFill>
            </a:endParaRPr>
          </a:p>
        </p:txBody>
      </p:sp>
      <p:pic>
        <p:nvPicPr>
          <p:cNvPr id="41" name="图片 40">
            <a:extLst>
              <a:ext uri="{FF2B5EF4-FFF2-40B4-BE49-F238E27FC236}">
                <a16:creationId xmlns:a16="http://schemas.microsoft.com/office/drawing/2014/main" id="{5284D9F6-720B-4AD6-8679-7AD036135A9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10264" y="-1119793"/>
            <a:ext cx="3206721" cy="3206721"/>
          </a:xfrm>
          <a:prstGeom prst="rect">
            <a:avLst/>
          </a:prstGeom>
        </p:spPr>
      </p:pic>
    </p:spTree>
    <p:extLst>
      <p:ext uri="{BB962C8B-B14F-4D97-AF65-F5344CB8AC3E}">
        <p14:creationId xmlns:p14="http://schemas.microsoft.com/office/powerpoint/2010/main" val="3261730319"/>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accel="50000" decel="500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accel="50000" decel="5000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accel="50000" decel="5000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accel="50000" decel="5000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42" presetClass="entr" presetSubtype="0"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anim calcmode="lin" valueType="num">
                                      <p:cBhvr>
                                        <p:cTn id="33" dur="500" fill="hold"/>
                                        <p:tgtEl>
                                          <p:spTgt spid="20"/>
                                        </p:tgtEl>
                                        <p:attrNameLst>
                                          <p:attrName>ppt_x</p:attrName>
                                        </p:attrNameLst>
                                      </p:cBhvr>
                                      <p:tavLst>
                                        <p:tav tm="0">
                                          <p:val>
                                            <p:strVal val="#ppt_x"/>
                                          </p:val>
                                        </p:tav>
                                        <p:tav tm="100000">
                                          <p:val>
                                            <p:strVal val="#ppt_x"/>
                                          </p:val>
                                        </p:tav>
                                      </p:tavLst>
                                    </p:anim>
                                    <p:anim calcmode="lin" valueType="num">
                                      <p:cBhvr>
                                        <p:cTn id="34" dur="500" fill="hold"/>
                                        <p:tgtEl>
                                          <p:spTgt spid="20"/>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18" presetClass="entr" presetSubtype="3"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strips(upRight)">
                                      <p:cBhvr>
                                        <p:cTn id="38" dur="500"/>
                                        <p:tgtEl>
                                          <p:spTgt spid="24"/>
                                        </p:tgtEl>
                                      </p:cBhvr>
                                    </p:animEffect>
                                  </p:childTnLst>
                                </p:cTn>
                              </p:par>
                            </p:childTnLst>
                          </p:cTn>
                        </p:par>
                        <p:par>
                          <p:cTn id="39" fill="hold">
                            <p:stCondLst>
                              <p:cond delay="3500"/>
                            </p:stCondLst>
                            <p:childTnLst>
                              <p:par>
                                <p:cTn id="40" presetID="53" presetClass="entr" presetSubtype="0"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childTnLst>
                                </p:cTn>
                              </p:par>
                              <p:par>
                                <p:cTn id="45" presetID="2" presetClass="entr" presetSubtype="2" accel="50000" decel="5000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1+#ppt_w/2"/>
                                          </p:val>
                                        </p:tav>
                                        <p:tav tm="100000">
                                          <p:val>
                                            <p:strVal val="#ppt_x"/>
                                          </p:val>
                                        </p:tav>
                                      </p:tavLst>
                                    </p:anim>
                                    <p:anim calcmode="lin" valueType="num">
                                      <p:cBhvr additive="base">
                                        <p:cTn id="48" dur="500" fill="hold"/>
                                        <p:tgtEl>
                                          <p:spTgt spid="27"/>
                                        </p:tgtEl>
                                        <p:attrNameLst>
                                          <p:attrName>ppt_y</p:attrName>
                                        </p:attrNameLst>
                                      </p:cBhvr>
                                      <p:tavLst>
                                        <p:tav tm="0">
                                          <p:val>
                                            <p:strVal val="#ppt_y"/>
                                          </p:val>
                                        </p:tav>
                                        <p:tav tm="100000">
                                          <p:val>
                                            <p:strVal val="#ppt_y"/>
                                          </p:val>
                                        </p:tav>
                                      </p:tavLst>
                                    </p:anim>
                                  </p:childTnLst>
                                </p:cTn>
                              </p:par>
                            </p:childTnLst>
                          </p:cTn>
                        </p:par>
                        <p:par>
                          <p:cTn id="49" fill="hold">
                            <p:stCondLst>
                              <p:cond delay="4000"/>
                            </p:stCondLst>
                            <p:childTnLst>
                              <p:par>
                                <p:cTn id="50" presetID="18" presetClass="entr" presetSubtype="3"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strips(upRight)">
                                      <p:cBhvr>
                                        <p:cTn id="52" dur="500"/>
                                        <p:tgtEl>
                                          <p:spTgt spid="25"/>
                                        </p:tgtEl>
                                      </p:cBhvr>
                                    </p:animEffect>
                                  </p:childTnLst>
                                </p:cTn>
                              </p:par>
                            </p:childTnLst>
                          </p:cTn>
                        </p:par>
                        <p:par>
                          <p:cTn id="53" fill="hold">
                            <p:stCondLst>
                              <p:cond delay="4500"/>
                            </p:stCondLst>
                            <p:childTnLst>
                              <p:par>
                                <p:cTn id="54" presetID="53" presetClass="entr" presetSubtype="0"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childTnLst>
                                </p:cTn>
                              </p:par>
                              <p:par>
                                <p:cTn id="59" presetID="2" presetClass="entr" presetSubtype="2" accel="50000" decel="5000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fill="hold"/>
                                        <p:tgtEl>
                                          <p:spTgt spid="28"/>
                                        </p:tgtEl>
                                        <p:attrNameLst>
                                          <p:attrName>ppt_x</p:attrName>
                                        </p:attrNameLst>
                                      </p:cBhvr>
                                      <p:tavLst>
                                        <p:tav tm="0">
                                          <p:val>
                                            <p:strVal val="1+#ppt_w/2"/>
                                          </p:val>
                                        </p:tav>
                                        <p:tav tm="100000">
                                          <p:val>
                                            <p:strVal val="#ppt_x"/>
                                          </p:val>
                                        </p:tav>
                                      </p:tavLst>
                                    </p:anim>
                                    <p:anim calcmode="lin" valueType="num">
                                      <p:cBhvr additive="base">
                                        <p:cTn id="62" dur="500" fill="hold"/>
                                        <p:tgtEl>
                                          <p:spTgt spid="28"/>
                                        </p:tgtEl>
                                        <p:attrNameLst>
                                          <p:attrName>ppt_y</p:attrName>
                                        </p:attrNameLst>
                                      </p:cBhvr>
                                      <p:tavLst>
                                        <p:tav tm="0">
                                          <p:val>
                                            <p:strVal val="#ppt_y"/>
                                          </p:val>
                                        </p:tav>
                                        <p:tav tm="100000">
                                          <p:val>
                                            <p:strVal val="#ppt_y"/>
                                          </p:val>
                                        </p:tav>
                                      </p:tavLst>
                                    </p:anim>
                                  </p:childTnLst>
                                </p:cTn>
                              </p:par>
                            </p:childTnLst>
                          </p:cTn>
                        </p:par>
                        <p:par>
                          <p:cTn id="63" fill="hold">
                            <p:stCondLst>
                              <p:cond delay="5000"/>
                            </p:stCondLst>
                            <p:childTnLst>
                              <p:par>
                                <p:cTn id="64" presetID="18" presetClass="entr" presetSubtype="3" fill="hold" nodeType="after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strips(upRight)">
                                      <p:cBhvr>
                                        <p:cTn id="66" dur="500"/>
                                        <p:tgtEl>
                                          <p:spTgt spid="31"/>
                                        </p:tgtEl>
                                      </p:cBhvr>
                                    </p:animEffect>
                                  </p:childTnLst>
                                </p:cTn>
                              </p:par>
                            </p:childTnLst>
                          </p:cTn>
                        </p:par>
                        <p:par>
                          <p:cTn id="67" fill="hold">
                            <p:stCondLst>
                              <p:cond delay="5500"/>
                            </p:stCondLst>
                            <p:childTnLst>
                              <p:par>
                                <p:cTn id="68" presetID="53" presetClass="entr" presetSubtype="0"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p:cTn id="70" dur="500" fill="hold"/>
                                        <p:tgtEl>
                                          <p:spTgt spid="35"/>
                                        </p:tgtEl>
                                        <p:attrNameLst>
                                          <p:attrName>ppt_w</p:attrName>
                                        </p:attrNameLst>
                                      </p:cBhvr>
                                      <p:tavLst>
                                        <p:tav tm="0">
                                          <p:val>
                                            <p:fltVal val="0"/>
                                          </p:val>
                                        </p:tav>
                                        <p:tav tm="100000">
                                          <p:val>
                                            <p:strVal val="#ppt_w"/>
                                          </p:val>
                                        </p:tav>
                                      </p:tavLst>
                                    </p:anim>
                                    <p:anim calcmode="lin" valueType="num">
                                      <p:cBhvr>
                                        <p:cTn id="71" dur="500" fill="hold"/>
                                        <p:tgtEl>
                                          <p:spTgt spid="35"/>
                                        </p:tgtEl>
                                        <p:attrNameLst>
                                          <p:attrName>ppt_h</p:attrName>
                                        </p:attrNameLst>
                                      </p:cBhvr>
                                      <p:tavLst>
                                        <p:tav tm="0">
                                          <p:val>
                                            <p:fltVal val="0"/>
                                          </p:val>
                                        </p:tav>
                                        <p:tav tm="100000">
                                          <p:val>
                                            <p:strVal val="#ppt_h"/>
                                          </p:val>
                                        </p:tav>
                                      </p:tavLst>
                                    </p:anim>
                                    <p:animEffect transition="in" filter="fade">
                                      <p:cBhvr>
                                        <p:cTn id="72" dur="500"/>
                                        <p:tgtEl>
                                          <p:spTgt spid="35"/>
                                        </p:tgtEl>
                                      </p:cBhvr>
                                    </p:animEffect>
                                  </p:childTnLst>
                                </p:cTn>
                              </p:par>
                              <p:par>
                                <p:cTn id="73" presetID="2" presetClass="entr" presetSubtype="2" accel="50000" decel="50000"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additive="base">
                                        <p:cTn id="75" dur="500" fill="hold"/>
                                        <p:tgtEl>
                                          <p:spTgt spid="29"/>
                                        </p:tgtEl>
                                        <p:attrNameLst>
                                          <p:attrName>ppt_x</p:attrName>
                                        </p:attrNameLst>
                                      </p:cBhvr>
                                      <p:tavLst>
                                        <p:tav tm="0">
                                          <p:val>
                                            <p:strVal val="1+#ppt_w/2"/>
                                          </p:val>
                                        </p:tav>
                                        <p:tav tm="100000">
                                          <p:val>
                                            <p:strVal val="#ppt_x"/>
                                          </p:val>
                                        </p:tav>
                                      </p:tavLst>
                                    </p:anim>
                                    <p:anim calcmode="lin" valueType="num">
                                      <p:cBhvr additive="base">
                                        <p:cTn id="76" dur="500" fill="hold"/>
                                        <p:tgtEl>
                                          <p:spTgt spid="29"/>
                                        </p:tgtEl>
                                        <p:attrNameLst>
                                          <p:attrName>ppt_y</p:attrName>
                                        </p:attrNameLst>
                                      </p:cBhvr>
                                      <p:tavLst>
                                        <p:tav tm="0">
                                          <p:val>
                                            <p:strVal val="#ppt_y"/>
                                          </p:val>
                                        </p:tav>
                                        <p:tav tm="100000">
                                          <p:val>
                                            <p:strVal val="#ppt_y"/>
                                          </p:val>
                                        </p:tav>
                                      </p:tavLst>
                                    </p:anim>
                                  </p:childTnLst>
                                </p:cTn>
                              </p:par>
                            </p:childTnLst>
                          </p:cTn>
                        </p:par>
                        <p:par>
                          <p:cTn id="77" fill="hold">
                            <p:stCondLst>
                              <p:cond delay="6000"/>
                            </p:stCondLst>
                            <p:childTnLst>
                              <p:par>
                                <p:cTn id="78" presetID="18" presetClass="entr" presetSubtype="3" fill="hold"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strips(upRight)">
                                      <p:cBhvr>
                                        <p:cTn id="80" dur="500"/>
                                        <p:tgtEl>
                                          <p:spTgt spid="26"/>
                                        </p:tgtEl>
                                      </p:cBhvr>
                                    </p:animEffect>
                                  </p:childTnLst>
                                </p:cTn>
                              </p:par>
                            </p:childTnLst>
                          </p:cTn>
                        </p:par>
                        <p:par>
                          <p:cTn id="81" fill="hold">
                            <p:stCondLst>
                              <p:cond delay="6500"/>
                            </p:stCondLst>
                            <p:childTnLst>
                              <p:par>
                                <p:cTn id="82" presetID="53" presetClass="entr" presetSubtype="0" fill="hold" grpId="0" nodeType="afterEffect">
                                  <p:stCondLst>
                                    <p:cond delay="0"/>
                                  </p:stCondLst>
                                  <p:childTnLst>
                                    <p:set>
                                      <p:cBhvr>
                                        <p:cTn id="83" dur="1" fill="hold">
                                          <p:stCondLst>
                                            <p:cond delay="0"/>
                                          </p:stCondLst>
                                        </p:cTn>
                                        <p:tgtEl>
                                          <p:spTgt spid="36"/>
                                        </p:tgtEl>
                                        <p:attrNameLst>
                                          <p:attrName>style.visibility</p:attrName>
                                        </p:attrNameLst>
                                      </p:cBhvr>
                                      <p:to>
                                        <p:strVal val="visible"/>
                                      </p:to>
                                    </p:set>
                                    <p:anim calcmode="lin" valueType="num">
                                      <p:cBhvr>
                                        <p:cTn id="84" dur="500" fill="hold"/>
                                        <p:tgtEl>
                                          <p:spTgt spid="36"/>
                                        </p:tgtEl>
                                        <p:attrNameLst>
                                          <p:attrName>ppt_w</p:attrName>
                                        </p:attrNameLst>
                                      </p:cBhvr>
                                      <p:tavLst>
                                        <p:tav tm="0">
                                          <p:val>
                                            <p:fltVal val="0"/>
                                          </p:val>
                                        </p:tav>
                                        <p:tav tm="100000">
                                          <p:val>
                                            <p:strVal val="#ppt_w"/>
                                          </p:val>
                                        </p:tav>
                                      </p:tavLst>
                                    </p:anim>
                                    <p:anim calcmode="lin" valueType="num">
                                      <p:cBhvr>
                                        <p:cTn id="85" dur="500" fill="hold"/>
                                        <p:tgtEl>
                                          <p:spTgt spid="36"/>
                                        </p:tgtEl>
                                        <p:attrNameLst>
                                          <p:attrName>ppt_h</p:attrName>
                                        </p:attrNameLst>
                                      </p:cBhvr>
                                      <p:tavLst>
                                        <p:tav tm="0">
                                          <p:val>
                                            <p:fltVal val="0"/>
                                          </p:val>
                                        </p:tav>
                                        <p:tav tm="100000">
                                          <p:val>
                                            <p:strVal val="#ppt_h"/>
                                          </p:val>
                                        </p:tav>
                                      </p:tavLst>
                                    </p:anim>
                                    <p:animEffect transition="in" filter="fade">
                                      <p:cBhvr>
                                        <p:cTn id="86" dur="500"/>
                                        <p:tgtEl>
                                          <p:spTgt spid="36"/>
                                        </p:tgtEl>
                                      </p:cBhvr>
                                    </p:animEffect>
                                  </p:childTnLst>
                                </p:cTn>
                              </p:par>
                              <p:par>
                                <p:cTn id="87" presetID="2" presetClass="entr" presetSubtype="2" accel="50000" decel="50000" fill="hold" grpId="0" nodeType="withEffect">
                                  <p:stCondLst>
                                    <p:cond delay="0"/>
                                  </p:stCondLst>
                                  <p:childTnLst>
                                    <p:set>
                                      <p:cBhvr>
                                        <p:cTn id="88" dur="1" fill="hold">
                                          <p:stCondLst>
                                            <p:cond delay="0"/>
                                          </p:stCondLst>
                                        </p:cTn>
                                        <p:tgtEl>
                                          <p:spTgt spid="30"/>
                                        </p:tgtEl>
                                        <p:attrNameLst>
                                          <p:attrName>style.visibility</p:attrName>
                                        </p:attrNameLst>
                                      </p:cBhvr>
                                      <p:to>
                                        <p:strVal val="visible"/>
                                      </p:to>
                                    </p:set>
                                    <p:anim calcmode="lin" valueType="num">
                                      <p:cBhvr additive="base">
                                        <p:cTn id="89" dur="500" fill="hold"/>
                                        <p:tgtEl>
                                          <p:spTgt spid="30"/>
                                        </p:tgtEl>
                                        <p:attrNameLst>
                                          <p:attrName>ppt_x</p:attrName>
                                        </p:attrNameLst>
                                      </p:cBhvr>
                                      <p:tavLst>
                                        <p:tav tm="0">
                                          <p:val>
                                            <p:strVal val="1+#ppt_w/2"/>
                                          </p:val>
                                        </p:tav>
                                        <p:tav tm="100000">
                                          <p:val>
                                            <p:strVal val="#ppt_x"/>
                                          </p:val>
                                        </p:tav>
                                      </p:tavLst>
                                    </p:anim>
                                    <p:anim calcmode="lin" valueType="num">
                                      <p:cBhvr additive="base">
                                        <p:cTn id="90" dur="500" fill="hold"/>
                                        <p:tgtEl>
                                          <p:spTgt spid="30"/>
                                        </p:tgtEl>
                                        <p:attrNameLst>
                                          <p:attrName>ppt_y</p:attrName>
                                        </p:attrNameLst>
                                      </p:cBhvr>
                                      <p:tavLst>
                                        <p:tav tm="0">
                                          <p:val>
                                            <p:strVal val="#ppt_y"/>
                                          </p:val>
                                        </p:tav>
                                        <p:tav tm="100000">
                                          <p:val>
                                            <p:strVal val="#ppt_y"/>
                                          </p:val>
                                        </p:tav>
                                      </p:tavLst>
                                    </p:anim>
                                  </p:childTnLst>
                                </p:cTn>
                              </p:par>
                            </p:childTnLst>
                          </p:cTn>
                        </p:par>
                        <p:par>
                          <p:cTn id="91" fill="hold">
                            <p:stCondLst>
                              <p:cond delay="7000"/>
                            </p:stCondLst>
                            <p:childTnLst>
                              <p:par>
                                <p:cTn id="92" presetID="10" presetClass="entr" presetSubtype="0" fill="hold" grpId="0" nodeType="afterEffect">
                                  <p:stCondLst>
                                    <p:cond delay="0"/>
                                  </p:stCondLst>
                                  <p:childTnLst>
                                    <p:set>
                                      <p:cBhvr>
                                        <p:cTn id="93" dur="1" fill="hold">
                                          <p:stCondLst>
                                            <p:cond delay="0"/>
                                          </p:stCondLst>
                                        </p:cTn>
                                        <p:tgtEl>
                                          <p:spTgt spid="32">
                                            <p:graphicEl>
                                              <a:chart seriesIdx="-3" categoryIdx="-3" bldStep="gridLegend"/>
                                            </p:graphicEl>
                                          </p:spTgt>
                                        </p:tgtEl>
                                        <p:attrNameLst>
                                          <p:attrName>style.visibility</p:attrName>
                                        </p:attrNameLst>
                                      </p:cBhvr>
                                      <p:to>
                                        <p:strVal val="visible"/>
                                      </p:to>
                                    </p:set>
                                    <p:animEffect transition="in" filter="fade">
                                      <p:cBhvr>
                                        <p:cTn id="94" dur="500"/>
                                        <p:tgtEl>
                                          <p:spTgt spid="32">
                                            <p:graphicEl>
                                              <a:chart seriesIdx="-3" categoryIdx="-3" bldStep="gridLegend"/>
                                            </p:graphicEl>
                                          </p:spTgt>
                                        </p:tgtEl>
                                      </p:cBhvr>
                                    </p:animEffect>
                                  </p:childTnLst>
                                </p:cTn>
                              </p:par>
                            </p:childTnLst>
                          </p:cTn>
                        </p:par>
                        <p:par>
                          <p:cTn id="95" fill="hold">
                            <p:stCondLst>
                              <p:cond delay="7500"/>
                            </p:stCondLst>
                            <p:childTnLst>
                              <p:par>
                                <p:cTn id="96" presetID="12" presetClass="entr" presetSubtype="4" fill="hold" grpId="0" nodeType="afterEffect">
                                  <p:stCondLst>
                                    <p:cond delay="0"/>
                                  </p:stCondLst>
                                  <p:childTnLst>
                                    <p:set>
                                      <p:cBhvr>
                                        <p:cTn id="97" dur="1" fill="hold">
                                          <p:stCondLst>
                                            <p:cond delay="0"/>
                                          </p:stCondLst>
                                        </p:cTn>
                                        <p:tgtEl>
                                          <p:spTgt spid="32">
                                            <p:graphicEl>
                                              <a:chart seriesIdx="0" categoryIdx="-4" bldStep="series"/>
                                            </p:graphicEl>
                                          </p:spTgt>
                                        </p:tgtEl>
                                        <p:attrNameLst>
                                          <p:attrName>style.visibility</p:attrName>
                                        </p:attrNameLst>
                                      </p:cBhvr>
                                      <p:to>
                                        <p:strVal val="visible"/>
                                      </p:to>
                                    </p:set>
                                    <p:animEffect transition="in" filter="slide(fromBottom)">
                                      <p:cBhvr>
                                        <p:cTn id="98" dur="500"/>
                                        <p:tgtEl>
                                          <p:spTgt spid="32">
                                            <p:graphicEl>
                                              <a:chart seriesIdx="0" categoryIdx="-4" bldStep="series"/>
                                            </p:graphicEl>
                                          </p:spTgt>
                                        </p:tgtEl>
                                      </p:cBhvr>
                                    </p:animEffect>
                                  </p:childTnLst>
                                </p:cTn>
                              </p:par>
                            </p:childTnLst>
                          </p:cTn>
                        </p:par>
                        <p:par>
                          <p:cTn id="99" fill="hold">
                            <p:stCondLst>
                              <p:cond delay="8000"/>
                            </p:stCondLst>
                            <p:childTnLst>
                              <p:par>
                                <p:cTn id="100" presetID="12" presetClass="entr" presetSubtype="4" fill="hold" grpId="0" nodeType="afterEffect">
                                  <p:stCondLst>
                                    <p:cond delay="0"/>
                                  </p:stCondLst>
                                  <p:childTnLst>
                                    <p:set>
                                      <p:cBhvr>
                                        <p:cTn id="101" dur="1" fill="hold">
                                          <p:stCondLst>
                                            <p:cond delay="0"/>
                                          </p:stCondLst>
                                        </p:cTn>
                                        <p:tgtEl>
                                          <p:spTgt spid="32">
                                            <p:graphicEl>
                                              <a:chart seriesIdx="1" categoryIdx="-4" bldStep="series"/>
                                            </p:graphicEl>
                                          </p:spTgt>
                                        </p:tgtEl>
                                        <p:attrNameLst>
                                          <p:attrName>style.visibility</p:attrName>
                                        </p:attrNameLst>
                                      </p:cBhvr>
                                      <p:to>
                                        <p:strVal val="visible"/>
                                      </p:to>
                                    </p:set>
                                    <p:animEffect transition="in" filter="slide(fromBottom)">
                                      <p:cBhvr>
                                        <p:cTn id="102" dur="500"/>
                                        <p:tgtEl>
                                          <p:spTgt spid="32">
                                            <p:graphicEl>
                                              <a:chart seriesIdx="1" categoryIdx="-4" bldStep="series"/>
                                            </p:graphicEl>
                                          </p:spTgt>
                                        </p:tgtEl>
                                      </p:cBhvr>
                                    </p:animEffect>
                                  </p:childTnLst>
                                </p:cTn>
                              </p:par>
                            </p:childTnLst>
                          </p:cTn>
                        </p:par>
                        <p:par>
                          <p:cTn id="103" fill="hold">
                            <p:stCondLst>
                              <p:cond delay="8500"/>
                            </p:stCondLst>
                            <p:childTnLst>
                              <p:par>
                                <p:cTn id="104" presetID="12" presetClass="entr" presetSubtype="4" fill="hold" grpId="0" nodeType="afterEffect">
                                  <p:stCondLst>
                                    <p:cond delay="0"/>
                                  </p:stCondLst>
                                  <p:childTnLst>
                                    <p:set>
                                      <p:cBhvr>
                                        <p:cTn id="105" dur="1" fill="hold">
                                          <p:stCondLst>
                                            <p:cond delay="0"/>
                                          </p:stCondLst>
                                        </p:cTn>
                                        <p:tgtEl>
                                          <p:spTgt spid="32">
                                            <p:graphicEl>
                                              <a:chart seriesIdx="2" categoryIdx="-4" bldStep="series"/>
                                            </p:graphicEl>
                                          </p:spTgt>
                                        </p:tgtEl>
                                        <p:attrNameLst>
                                          <p:attrName>style.visibility</p:attrName>
                                        </p:attrNameLst>
                                      </p:cBhvr>
                                      <p:to>
                                        <p:strVal val="visible"/>
                                      </p:to>
                                    </p:set>
                                    <p:animEffect transition="in" filter="slide(fromBottom)">
                                      <p:cBhvr>
                                        <p:cTn id="106" dur="500"/>
                                        <p:tgtEl>
                                          <p:spTgt spid="32">
                                            <p:graphicEl>
                                              <a:chart seriesIdx="2" categoryIdx="-4" bldStep="series"/>
                                            </p:graphicEl>
                                          </p:spTgt>
                                        </p:tgtEl>
                                      </p:cBhvr>
                                    </p:animEffect>
                                  </p:childTnLst>
                                </p:cTn>
                              </p:par>
                            </p:childTnLst>
                          </p:cTn>
                        </p:par>
                        <p:par>
                          <p:cTn id="107" fill="hold">
                            <p:stCondLst>
                              <p:cond delay="9000"/>
                            </p:stCondLst>
                            <p:childTnLst>
                              <p:par>
                                <p:cTn id="108" presetID="12" presetClass="entr" presetSubtype="4" fill="hold" grpId="0" nodeType="afterEffect">
                                  <p:stCondLst>
                                    <p:cond delay="0"/>
                                  </p:stCondLst>
                                  <p:childTnLst>
                                    <p:set>
                                      <p:cBhvr>
                                        <p:cTn id="109" dur="1" fill="hold">
                                          <p:stCondLst>
                                            <p:cond delay="0"/>
                                          </p:stCondLst>
                                        </p:cTn>
                                        <p:tgtEl>
                                          <p:spTgt spid="32">
                                            <p:graphicEl>
                                              <a:chart seriesIdx="3" categoryIdx="-4" bldStep="series"/>
                                            </p:graphicEl>
                                          </p:spTgt>
                                        </p:tgtEl>
                                        <p:attrNameLst>
                                          <p:attrName>style.visibility</p:attrName>
                                        </p:attrNameLst>
                                      </p:cBhvr>
                                      <p:to>
                                        <p:strVal val="visible"/>
                                      </p:to>
                                    </p:set>
                                    <p:animEffect transition="in" filter="slide(fromBottom)">
                                      <p:cBhvr>
                                        <p:cTn id="110" dur="500"/>
                                        <p:tgtEl>
                                          <p:spTgt spid="32">
                                            <p:graphicEl>
                                              <a:chart seriesIdx="3" categoryIdx="-4" bldStep="series"/>
                                            </p:graphicEl>
                                          </p:spTgt>
                                        </p:tgtEl>
                                      </p:cBhvr>
                                    </p:animEffect>
                                  </p:childTnLst>
                                </p:cTn>
                              </p:par>
                            </p:childTnLst>
                          </p:cTn>
                        </p:par>
                        <p:par>
                          <p:cTn id="111" fill="hold">
                            <p:stCondLst>
                              <p:cond delay="9500"/>
                            </p:stCondLst>
                            <p:childTnLst>
                              <p:par>
                                <p:cTn id="112" presetID="12" presetClass="entr" presetSubtype="4" fill="hold" grpId="0" nodeType="afterEffect">
                                  <p:stCondLst>
                                    <p:cond delay="0"/>
                                  </p:stCondLst>
                                  <p:childTnLst>
                                    <p:set>
                                      <p:cBhvr>
                                        <p:cTn id="113" dur="1" fill="hold">
                                          <p:stCondLst>
                                            <p:cond delay="0"/>
                                          </p:stCondLst>
                                        </p:cTn>
                                        <p:tgtEl>
                                          <p:spTgt spid="32">
                                            <p:graphicEl>
                                              <a:chart seriesIdx="4" categoryIdx="-4" bldStep="series"/>
                                            </p:graphicEl>
                                          </p:spTgt>
                                        </p:tgtEl>
                                        <p:attrNameLst>
                                          <p:attrName>style.visibility</p:attrName>
                                        </p:attrNameLst>
                                      </p:cBhvr>
                                      <p:to>
                                        <p:strVal val="visible"/>
                                      </p:to>
                                    </p:set>
                                    <p:animEffect transition="in" filter="slide(fromBottom)">
                                      <p:cBhvr>
                                        <p:cTn id="114" dur="500"/>
                                        <p:tgtEl>
                                          <p:spTgt spid="32">
                                            <p:graphicEl>
                                              <a:chart seriesIdx="4"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27" grpId="0"/>
      <p:bldP spid="28" grpId="0"/>
      <p:bldP spid="29" grpId="0"/>
      <p:bldP spid="30" grpId="0"/>
      <p:bldGraphic spid="32" grpId="0">
        <p:bldSub>
          <a:bldChart bld="series"/>
        </p:bldSub>
      </p:bldGraphic>
      <p:bldP spid="33" grpId="0" animBg="1"/>
      <p:bldP spid="34" grpId="0" animBg="1"/>
      <p:bldP spid="35" grpId="0" animBg="1"/>
      <p:bldP spid="3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a:extLst>
              <a:ext uri="{FF2B5EF4-FFF2-40B4-BE49-F238E27FC236}">
                <a16:creationId xmlns:a16="http://schemas.microsoft.com/office/drawing/2014/main" id="{3EC065A5-C170-452D-B059-A92C89465AA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0"/>
            <a:ext cx="7914807" cy="11187919"/>
          </a:xfrm>
          <a:custGeom>
            <a:avLst/>
            <a:gdLst>
              <a:gd name="connsiteX0" fmla="*/ 6699738 w 6699738"/>
              <a:gd name="connsiteY0" fmla="*/ 8439990 h 9470367"/>
              <a:gd name="connsiteX1" fmla="*/ 6699738 w 6699738"/>
              <a:gd name="connsiteY1" fmla="*/ 9470367 h 9470367"/>
              <a:gd name="connsiteX2" fmla="*/ 5710406 w 6699738"/>
              <a:gd name="connsiteY2" fmla="*/ 9470367 h 9470367"/>
              <a:gd name="connsiteX3" fmla="*/ 5756298 w 6699738"/>
              <a:gd name="connsiteY3" fmla="*/ 9432916 h 9470367"/>
              <a:gd name="connsiteX4" fmla="*/ 6592827 w 6699738"/>
              <a:gd name="connsiteY4" fmla="*/ 8573758 h 9470367"/>
              <a:gd name="connsiteX5" fmla="*/ 0 w 6699738"/>
              <a:gd name="connsiteY5" fmla="*/ 0 h 9470367"/>
              <a:gd name="connsiteX6" fmla="*/ 4745458 w 6699738"/>
              <a:gd name="connsiteY6" fmla="*/ 0 h 9470367"/>
              <a:gd name="connsiteX7" fmla="*/ 4692354 w 6699738"/>
              <a:gd name="connsiteY7" fmla="*/ 54530 h 9470367"/>
              <a:gd name="connsiteX8" fmla="*/ 4526389 w 6699738"/>
              <a:gd name="connsiteY8" fmla="*/ 237012 h 9470367"/>
              <a:gd name="connsiteX9" fmla="*/ 4432959 w 6699738"/>
              <a:gd name="connsiteY9" fmla="*/ 346711 h 9470367"/>
              <a:gd name="connsiteX10" fmla="*/ 4318187 w 6699738"/>
              <a:gd name="connsiteY10" fmla="*/ 337912 h 9470367"/>
              <a:gd name="connsiteX11" fmla="*/ 1193556 w 6699738"/>
              <a:gd name="connsiteY11" fmla="*/ 4580952 h 9470367"/>
              <a:gd name="connsiteX12" fmla="*/ 1465409 w 6699738"/>
              <a:gd name="connsiteY12" fmla="*/ 9284137 h 9470367"/>
              <a:gd name="connsiteX13" fmla="*/ 1610389 w 6699738"/>
              <a:gd name="connsiteY13" fmla="*/ 9470367 h 9470367"/>
              <a:gd name="connsiteX14" fmla="*/ 0 w 6699738"/>
              <a:gd name="connsiteY14" fmla="*/ 9470367 h 947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99738" h="9470367">
                <a:moveTo>
                  <a:pt x="6699738" y="8439990"/>
                </a:moveTo>
                <a:lnTo>
                  <a:pt x="6699738" y="9470367"/>
                </a:lnTo>
                <a:lnTo>
                  <a:pt x="5710406" y="9470367"/>
                </a:lnTo>
                <a:lnTo>
                  <a:pt x="5756298" y="9432916"/>
                </a:lnTo>
                <a:cubicBezTo>
                  <a:pt x="6040291" y="9191308"/>
                  <a:pt x="6321314" y="8902915"/>
                  <a:pt x="6592827" y="8573758"/>
                </a:cubicBezTo>
                <a:close/>
                <a:moveTo>
                  <a:pt x="0" y="0"/>
                </a:moveTo>
                <a:lnTo>
                  <a:pt x="4745458" y="0"/>
                </a:lnTo>
                <a:lnTo>
                  <a:pt x="4692354" y="54530"/>
                </a:lnTo>
                <a:cubicBezTo>
                  <a:pt x="4636739" y="113647"/>
                  <a:pt x="4581400" y="174490"/>
                  <a:pt x="4526389" y="237012"/>
                </a:cubicBezTo>
                <a:lnTo>
                  <a:pt x="4432959" y="346711"/>
                </a:lnTo>
                <a:lnTo>
                  <a:pt x="4318187" y="337912"/>
                </a:lnTo>
                <a:cubicBezTo>
                  <a:pt x="3151898" y="310736"/>
                  <a:pt x="1794148" y="2122124"/>
                  <a:pt x="1193556" y="4580952"/>
                </a:cubicBezTo>
                <a:cubicBezTo>
                  <a:pt x="713083" y="6548015"/>
                  <a:pt x="853650" y="8370774"/>
                  <a:pt x="1465409" y="9284137"/>
                </a:cubicBezTo>
                <a:lnTo>
                  <a:pt x="1610389" y="9470367"/>
                </a:lnTo>
                <a:lnTo>
                  <a:pt x="0" y="9470367"/>
                </a:lnTo>
                <a:close/>
              </a:path>
            </a:pathLst>
          </a:custGeom>
        </p:spPr>
      </p:pic>
      <p:pic>
        <p:nvPicPr>
          <p:cNvPr id="44" name="图片 43">
            <a:extLst>
              <a:ext uri="{FF2B5EF4-FFF2-40B4-BE49-F238E27FC236}">
                <a16:creationId xmlns:a16="http://schemas.microsoft.com/office/drawing/2014/main" id="{3E5F3031-F3C9-435E-A5AB-1D42F7E5953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4339124" y="251799"/>
            <a:ext cx="6699738" cy="9470367"/>
          </a:xfrm>
          <a:custGeom>
            <a:avLst/>
            <a:gdLst>
              <a:gd name="connsiteX0" fmla="*/ 0 w 6699738"/>
              <a:gd name="connsiteY0" fmla="*/ 8176197 h 9470367"/>
              <a:gd name="connsiteX1" fmla="*/ 130622 w 6699738"/>
              <a:gd name="connsiteY1" fmla="*/ 8379484 h 9470367"/>
              <a:gd name="connsiteX2" fmla="*/ 897129 w 6699738"/>
              <a:gd name="connsiteY2" fmla="*/ 9315134 h 9470367"/>
              <a:gd name="connsiteX3" fmla="*/ 1056323 w 6699738"/>
              <a:gd name="connsiteY3" fmla="*/ 9470367 h 9470367"/>
              <a:gd name="connsiteX4" fmla="*/ 0 w 6699738"/>
              <a:gd name="connsiteY4" fmla="*/ 9470367 h 9470367"/>
              <a:gd name="connsiteX5" fmla="*/ 2506122 w 6699738"/>
              <a:gd name="connsiteY5" fmla="*/ 0 h 9470367"/>
              <a:gd name="connsiteX6" fmla="*/ 6699738 w 6699738"/>
              <a:gd name="connsiteY6" fmla="*/ 0 h 9470367"/>
              <a:gd name="connsiteX7" fmla="*/ 6699738 w 6699738"/>
              <a:gd name="connsiteY7" fmla="*/ 9470367 h 9470367"/>
              <a:gd name="connsiteX8" fmla="*/ 4862131 w 6699738"/>
              <a:gd name="connsiteY8" fmla="*/ 9470367 h 9470367"/>
              <a:gd name="connsiteX9" fmla="*/ 4891707 w 6699738"/>
              <a:gd name="connsiteY9" fmla="*/ 9425600 h 9470367"/>
              <a:gd name="connsiteX10" fmla="*/ 5059792 w 6699738"/>
              <a:gd name="connsiteY10" fmla="*/ 3941223 h 9470367"/>
              <a:gd name="connsiteX11" fmla="*/ 2602911 w 6699738"/>
              <a:gd name="connsiteY11" fmla="*/ 72679 h 947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99738" h="9470367">
                <a:moveTo>
                  <a:pt x="0" y="8176197"/>
                </a:moveTo>
                <a:lnTo>
                  <a:pt x="130622" y="8379484"/>
                </a:lnTo>
                <a:cubicBezTo>
                  <a:pt x="371743" y="8729722"/>
                  <a:pt x="629341" y="9043568"/>
                  <a:pt x="897129" y="9315134"/>
                </a:cubicBezTo>
                <a:lnTo>
                  <a:pt x="1056323" y="9470367"/>
                </a:lnTo>
                <a:lnTo>
                  <a:pt x="0" y="9470367"/>
                </a:lnTo>
                <a:close/>
                <a:moveTo>
                  <a:pt x="2506122" y="0"/>
                </a:moveTo>
                <a:lnTo>
                  <a:pt x="6699738" y="0"/>
                </a:lnTo>
                <a:lnTo>
                  <a:pt x="6699738" y="9470367"/>
                </a:lnTo>
                <a:lnTo>
                  <a:pt x="4862131" y="9470367"/>
                </a:lnTo>
                <a:lnTo>
                  <a:pt x="4891707" y="9425600"/>
                </a:lnTo>
                <a:cubicBezTo>
                  <a:pt x="5637793" y="8215459"/>
                  <a:pt x="5750093" y="6113560"/>
                  <a:pt x="5059792" y="3941223"/>
                </a:cubicBezTo>
                <a:cubicBezTo>
                  <a:pt x="4519556" y="2241133"/>
                  <a:pt x="3602820" y="860032"/>
                  <a:pt x="2602911" y="72679"/>
                </a:cubicBezTo>
                <a:close/>
              </a:path>
            </a:pathLst>
          </a:custGeom>
        </p:spPr>
      </p:pic>
      <p:pic>
        <p:nvPicPr>
          <p:cNvPr id="46" name="图片 45">
            <a:extLst>
              <a:ext uri="{FF2B5EF4-FFF2-40B4-BE49-F238E27FC236}">
                <a16:creationId xmlns:a16="http://schemas.microsoft.com/office/drawing/2014/main" id="{3EF9EACD-81DF-41E2-9F0E-E1B17F23CFA7}"/>
              </a:ext>
            </a:extLst>
          </p:cNvPr>
          <p:cNvPicPr>
            <a:picLocks noChangeAspect="1"/>
          </p:cNvPicPr>
          <p:nvPr/>
        </p:nvPicPr>
        <p:blipFill>
          <a:blip r:embed="rId2">
            <a:extLst>
              <a:ext uri="{28A0092B-C50C-407E-A947-70E740481C1C}">
                <a14:useLocalDpi xmlns:a14="http://schemas.microsoft.com/office/drawing/2010/main" val="0"/>
              </a:ext>
            </a:extLst>
          </a:blip>
          <a:srcRect t="54883"/>
          <a:stretch>
            <a:fillRect/>
          </a:stretch>
        </p:blipFill>
        <p:spPr>
          <a:xfrm>
            <a:off x="3270787" y="3561652"/>
            <a:ext cx="5168676" cy="3296348"/>
          </a:xfrm>
          <a:custGeom>
            <a:avLst/>
            <a:gdLst>
              <a:gd name="connsiteX0" fmla="*/ 0 w 6699738"/>
              <a:gd name="connsiteY0" fmla="*/ 0 h 4272790"/>
              <a:gd name="connsiteX1" fmla="*/ 59978 w 6699738"/>
              <a:gd name="connsiteY1" fmla="*/ 32188 h 4272790"/>
              <a:gd name="connsiteX2" fmla="*/ 3709098 w 6699738"/>
              <a:gd name="connsiteY2" fmla="*/ 843791 h 4272790"/>
              <a:gd name="connsiteX3" fmla="*/ 6443584 w 6699738"/>
              <a:gd name="connsiteY3" fmla="*/ 414820 h 4272790"/>
              <a:gd name="connsiteX4" fmla="*/ 6699738 w 6699738"/>
              <a:gd name="connsiteY4" fmla="*/ 318408 h 4272790"/>
              <a:gd name="connsiteX5" fmla="*/ 6699738 w 6699738"/>
              <a:gd name="connsiteY5" fmla="*/ 4272790 h 4272790"/>
              <a:gd name="connsiteX6" fmla="*/ 0 w 6699738"/>
              <a:gd name="connsiteY6" fmla="*/ 4272790 h 427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99738" h="4272790">
                <a:moveTo>
                  <a:pt x="0" y="0"/>
                </a:moveTo>
                <a:lnTo>
                  <a:pt x="59978" y="32188"/>
                </a:lnTo>
                <a:cubicBezTo>
                  <a:pt x="1051631" y="539213"/>
                  <a:pt x="2322953" y="843791"/>
                  <a:pt x="3709098" y="843791"/>
                </a:cubicBezTo>
                <a:cubicBezTo>
                  <a:pt x="4699202" y="843791"/>
                  <a:pt x="5630723" y="688394"/>
                  <a:pt x="6443584" y="414820"/>
                </a:cubicBezTo>
                <a:lnTo>
                  <a:pt x="6699738" y="318408"/>
                </a:lnTo>
                <a:lnTo>
                  <a:pt x="6699738" y="4272790"/>
                </a:lnTo>
                <a:lnTo>
                  <a:pt x="0" y="4272790"/>
                </a:lnTo>
                <a:close/>
              </a:path>
            </a:pathLst>
          </a:custGeom>
        </p:spPr>
      </p:pic>
      <p:sp>
        <p:nvSpPr>
          <p:cNvPr id="47" name="文本框 46">
            <a:extLst>
              <a:ext uri="{FF2B5EF4-FFF2-40B4-BE49-F238E27FC236}">
                <a16:creationId xmlns:a16="http://schemas.microsoft.com/office/drawing/2014/main" id="{64504C35-3ADD-4EB4-9DE3-D69C335B410B}"/>
              </a:ext>
            </a:extLst>
          </p:cNvPr>
          <p:cNvSpPr txBox="1"/>
          <p:nvPr/>
        </p:nvSpPr>
        <p:spPr>
          <a:xfrm>
            <a:off x="4241634" y="2120657"/>
            <a:ext cx="3930900" cy="1077218"/>
          </a:xfrm>
          <a:prstGeom prst="rect">
            <a:avLst/>
          </a:prstGeom>
          <a:noFill/>
        </p:spPr>
        <p:txBody>
          <a:bodyPr wrap="square" rtlCol="0">
            <a:spAutoFit/>
          </a:bodyPr>
          <a:lstStyle/>
          <a:p>
            <a:r>
              <a:rPr lang="zh-CN" altLang="en-US" sz="6400" b="1">
                <a:solidFill>
                  <a:schemeClr val="accent3"/>
                </a:solidFill>
                <a:latin typeface="叶根友刀锋黑草2.0" panose="02010601030101010101" pitchFamily="2" charset="-122"/>
                <a:ea typeface="叶根友刀锋黑草2.0" panose="02010601030101010101" pitchFamily="2" charset="-122"/>
                <a:sym typeface="+mn-ea"/>
              </a:rPr>
              <a:t>风俗习惯</a:t>
            </a:r>
            <a:endParaRPr lang="zh-CN" altLang="en-US" sz="6400" b="1" dirty="0">
              <a:solidFill>
                <a:schemeClr val="accent3"/>
              </a:solidFill>
              <a:latin typeface="叶根友刀锋黑草2.0" panose="02010601030101010101" pitchFamily="2" charset="-122"/>
              <a:ea typeface="叶根友刀锋黑草2.0" panose="02010601030101010101" pitchFamily="2" charset="-122"/>
              <a:sym typeface="+mn-ea"/>
            </a:endParaRPr>
          </a:p>
        </p:txBody>
      </p:sp>
      <p:sp>
        <p:nvSpPr>
          <p:cNvPr id="48" name="文本框 47">
            <a:extLst>
              <a:ext uri="{FF2B5EF4-FFF2-40B4-BE49-F238E27FC236}">
                <a16:creationId xmlns:a16="http://schemas.microsoft.com/office/drawing/2014/main" id="{51CC13B7-E22D-4575-A0FC-3BB46C445253}"/>
              </a:ext>
            </a:extLst>
          </p:cNvPr>
          <p:cNvSpPr txBox="1"/>
          <p:nvPr/>
        </p:nvSpPr>
        <p:spPr>
          <a:xfrm>
            <a:off x="3988504" y="3266080"/>
            <a:ext cx="4117121" cy="523220"/>
          </a:xfrm>
          <a:prstGeom prst="rect">
            <a:avLst/>
          </a:prstGeom>
          <a:noFill/>
        </p:spPr>
        <p:txBody>
          <a:bodyPr wrap="square" rtlCol="0" anchor="t">
            <a:spAutoFit/>
          </a:bodyPr>
          <a:lstStyle/>
          <a:p>
            <a:pPr algn="ctr"/>
            <a:r>
              <a:rPr lang="zh-CN" altLang="en-US" sz="1400" dirty="0">
                <a:solidFill>
                  <a:schemeClr val="accent3"/>
                </a:solidFill>
                <a:sym typeface="+mn-ea"/>
              </a:rPr>
              <a:t>Please add a clear business templatefor the title</a:t>
            </a:r>
          </a:p>
          <a:p>
            <a:pPr algn="ctr"/>
            <a:r>
              <a:rPr lang="zh-CN" altLang="en-US" sz="1400" dirty="0">
                <a:solidFill>
                  <a:schemeClr val="accent3"/>
                </a:solidFill>
                <a:sym typeface="+mn-ea"/>
              </a:rPr>
              <a:t>content you want to add  Please add aclebusiness </a:t>
            </a:r>
          </a:p>
        </p:txBody>
      </p:sp>
    </p:spTree>
    <p:extLst>
      <p:ext uri="{BB962C8B-B14F-4D97-AF65-F5344CB8AC3E}">
        <p14:creationId xmlns:p14="http://schemas.microsoft.com/office/powerpoint/2010/main" val="3630812584"/>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linds(horizontal)">
                                      <p:cBhvr>
                                        <p:cTn id="7" dur="500"/>
                                        <p:tgtEl>
                                          <p:spTgt spid="4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blinds(horizontal)">
                                      <p:cBhvr>
                                        <p:cTn id="1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a:extLst>
              <a:ext uri="{FF2B5EF4-FFF2-40B4-BE49-F238E27FC236}">
                <a16:creationId xmlns:a16="http://schemas.microsoft.com/office/drawing/2014/main" id="{3EC065A5-C170-452D-B059-A92C89465AA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0"/>
            <a:ext cx="7914807" cy="11187919"/>
          </a:xfrm>
          <a:custGeom>
            <a:avLst/>
            <a:gdLst>
              <a:gd name="connsiteX0" fmla="*/ 6699738 w 6699738"/>
              <a:gd name="connsiteY0" fmla="*/ 8439990 h 9470367"/>
              <a:gd name="connsiteX1" fmla="*/ 6699738 w 6699738"/>
              <a:gd name="connsiteY1" fmla="*/ 9470367 h 9470367"/>
              <a:gd name="connsiteX2" fmla="*/ 5710406 w 6699738"/>
              <a:gd name="connsiteY2" fmla="*/ 9470367 h 9470367"/>
              <a:gd name="connsiteX3" fmla="*/ 5756298 w 6699738"/>
              <a:gd name="connsiteY3" fmla="*/ 9432916 h 9470367"/>
              <a:gd name="connsiteX4" fmla="*/ 6592827 w 6699738"/>
              <a:gd name="connsiteY4" fmla="*/ 8573758 h 9470367"/>
              <a:gd name="connsiteX5" fmla="*/ 0 w 6699738"/>
              <a:gd name="connsiteY5" fmla="*/ 0 h 9470367"/>
              <a:gd name="connsiteX6" fmla="*/ 4745458 w 6699738"/>
              <a:gd name="connsiteY6" fmla="*/ 0 h 9470367"/>
              <a:gd name="connsiteX7" fmla="*/ 4692354 w 6699738"/>
              <a:gd name="connsiteY7" fmla="*/ 54530 h 9470367"/>
              <a:gd name="connsiteX8" fmla="*/ 4526389 w 6699738"/>
              <a:gd name="connsiteY8" fmla="*/ 237012 h 9470367"/>
              <a:gd name="connsiteX9" fmla="*/ 4432959 w 6699738"/>
              <a:gd name="connsiteY9" fmla="*/ 346711 h 9470367"/>
              <a:gd name="connsiteX10" fmla="*/ 4318187 w 6699738"/>
              <a:gd name="connsiteY10" fmla="*/ 337912 h 9470367"/>
              <a:gd name="connsiteX11" fmla="*/ 1193556 w 6699738"/>
              <a:gd name="connsiteY11" fmla="*/ 4580952 h 9470367"/>
              <a:gd name="connsiteX12" fmla="*/ 1465409 w 6699738"/>
              <a:gd name="connsiteY12" fmla="*/ 9284137 h 9470367"/>
              <a:gd name="connsiteX13" fmla="*/ 1610389 w 6699738"/>
              <a:gd name="connsiteY13" fmla="*/ 9470367 h 9470367"/>
              <a:gd name="connsiteX14" fmla="*/ 0 w 6699738"/>
              <a:gd name="connsiteY14" fmla="*/ 9470367 h 947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99738" h="9470367">
                <a:moveTo>
                  <a:pt x="6699738" y="8439990"/>
                </a:moveTo>
                <a:lnTo>
                  <a:pt x="6699738" y="9470367"/>
                </a:lnTo>
                <a:lnTo>
                  <a:pt x="5710406" y="9470367"/>
                </a:lnTo>
                <a:lnTo>
                  <a:pt x="5756298" y="9432916"/>
                </a:lnTo>
                <a:cubicBezTo>
                  <a:pt x="6040291" y="9191308"/>
                  <a:pt x="6321314" y="8902915"/>
                  <a:pt x="6592827" y="8573758"/>
                </a:cubicBezTo>
                <a:close/>
                <a:moveTo>
                  <a:pt x="0" y="0"/>
                </a:moveTo>
                <a:lnTo>
                  <a:pt x="4745458" y="0"/>
                </a:lnTo>
                <a:lnTo>
                  <a:pt x="4692354" y="54530"/>
                </a:lnTo>
                <a:cubicBezTo>
                  <a:pt x="4636739" y="113647"/>
                  <a:pt x="4581400" y="174490"/>
                  <a:pt x="4526389" y="237012"/>
                </a:cubicBezTo>
                <a:lnTo>
                  <a:pt x="4432959" y="346711"/>
                </a:lnTo>
                <a:lnTo>
                  <a:pt x="4318187" y="337912"/>
                </a:lnTo>
                <a:cubicBezTo>
                  <a:pt x="3151898" y="310736"/>
                  <a:pt x="1794148" y="2122124"/>
                  <a:pt x="1193556" y="4580952"/>
                </a:cubicBezTo>
                <a:cubicBezTo>
                  <a:pt x="713083" y="6548015"/>
                  <a:pt x="853650" y="8370774"/>
                  <a:pt x="1465409" y="9284137"/>
                </a:cubicBezTo>
                <a:lnTo>
                  <a:pt x="1610389" y="9470367"/>
                </a:lnTo>
                <a:lnTo>
                  <a:pt x="0" y="9470367"/>
                </a:lnTo>
                <a:close/>
              </a:path>
            </a:pathLst>
          </a:custGeom>
        </p:spPr>
      </p:pic>
      <p:pic>
        <p:nvPicPr>
          <p:cNvPr id="44" name="图片 43">
            <a:extLst>
              <a:ext uri="{FF2B5EF4-FFF2-40B4-BE49-F238E27FC236}">
                <a16:creationId xmlns:a16="http://schemas.microsoft.com/office/drawing/2014/main" id="{3E5F3031-F3C9-435E-A5AB-1D42F7E5953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4339124" y="251799"/>
            <a:ext cx="6699738" cy="9470367"/>
          </a:xfrm>
          <a:custGeom>
            <a:avLst/>
            <a:gdLst>
              <a:gd name="connsiteX0" fmla="*/ 0 w 6699738"/>
              <a:gd name="connsiteY0" fmla="*/ 8176197 h 9470367"/>
              <a:gd name="connsiteX1" fmla="*/ 130622 w 6699738"/>
              <a:gd name="connsiteY1" fmla="*/ 8379484 h 9470367"/>
              <a:gd name="connsiteX2" fmla="*/ 897129 w 6699738"/>
              <a:gd name="connsiteY2" fmla="*/ 9315134 h 9470367"/>
              <a:gd name="connsiteX3" fmla="*/ 1056323 w 6699738"/>
              <a:gd name="connsiteY3" fmla="*/ 9470367 h 9470367"/>
              <a:gd name="connsiteX4" fmla="*/ 0 w 6699738"/>
              <a:gd name="connsiteY4" fmla="*/ 9470367 h 9470367"/>
              <a:gd name="connsiteX5" fmla="*/ 2506122 w 6699738"/>
              <a:gd name="connsiteY5" fmla="*/ 0 h 9470367"/>
              <a:gd name="connsiteX6" fmla="*/ 6699738 w 6699738"/>
              <a:gd name="connsiteY6" fmla="*/ 0 h 9470367"/>
              <a:gd name="connsiteX7" fmla="*/ 6699738 w 6699738"/>
              <a:gd name="connsiteY7" fmla="*/ 9470367 h 9470367"/>
              <a:gd name="connsiteX8" fmla="*/ 4862131 w 6699738"/>
              <a:gd name="connsiteY8" fmla="*/ 9470367 h 9470367"/>
              <a:gd name="connsiteX9" fmla="*/ 4891707 w 6699738"/>
              <a:gd name="connsiteY9" fmla="*/ 9425600 h 9470367"/>
              <a:gd name="connsiteX10" fmla="*/ 5059792 w 6699738"/>
              <a:gd name="connsiteY10" fmla="*/ 3941223 h 9470367"/>
              <a:gd name="connsiteX11" fmla="*/ 2602911 w 6699738"/>
              <a:gd name="connsiteY11" fmla="*/ 72679 h 947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99738" h="9470367">
                <a:moveTo>
                  <a:pt x="0" y="8176197"/>
                </a:moveTo>
                <a:lnTo>
                  <a:pt x="130622" y="8379484"/>
                </a:lnTo>
                <a:cubicBezTo>
                  <a:pt x="371743" y="8729722"/>
                  <a:pt x="629341" y="9043568"/>
                  <a:pt x="897129" y="9315134"/>
                </a:cubicBezTo>
                <a:lnTo>
                  <a:pt x="1056323" y="9470367"/>
                </a:lnTo>
                <a:lnTo>
                  <a:pt x="0" y="9470367"/>
                </a:lnTo>
                <a:close/>
                <a:moveTo>
                  <a:pt x="2506122" y="0"/>
                </a:moveTo>
                <a:lnTo>
                  <a:pt x="6699738" y="0"/>
                </a:lnTo>
                <a:lnTo>
                  <a:pt x="6699738" y="9470367"/>
                </a:lnTo>
                <a:lnTo>
                  <a:pt x="4862131" y="9470367"/>
                </a:lnTo>
                <a:lnTo>
                  <a:pt x="4891707" y="9425600"/>
                </a:lnTo>
                <a:cubicBezTo>
                  <a:pt x="5637793" y="8215459"/>
                  <a:pt x="5750093" y="6113560"/>
                  <a:pt x="5059792" y="3941223"/>
                </a:cubicBezTo>
                <a:cubicBezTo>
                  <a:pt x="4519556" y="2241133"/>
                  <a:pt x="3602820" y="860032"/>
                  <a:pt x="2602911" y="72679"/>
                </a:cubicBezTo>
                <a:close/>
              </a:path>
            </a:pathLst>
          </a:custGeom>
        </p:spPr>
      </p:pic>
      <p:pic>
        <p:nvPicPr>
          <p:cNvPr id="46" name="图片 45">
            <a:extLst>
              <a:ext uri="{FF2B5EF4-FFF2-40B4-BE49-F238E27FC236}">
                <a16:creationId xmlns:a16="http://schemas.microsoft.com/office/drawing/2014/main" id="{3EF9EACD-81DF-41E2-9F0E-E1B17F23CFA7}"/>
              </a:ext>
            </a:extLst>
          </p:cNvPr>
          <p:cNvPicPr>
            <a:picLocks noChangeAspect="1"/>
          </p:cNvPicPr>
          <p:nvPr/>
        </p:nvPicPr>
        <p:blipFill>
          <a:blip r:embed="rId2">
            <a:extLst>
              <a:ext uri="{28A0092B-C50C-407E-A947-70E740481C1C}">
                <a14:useLocalDpi xmlns:a14="http://schemas.microsoft.com/office/drawing/2010/main" val="0"/>
              </a:ext>
            </a:extLst>
          </a:blip>
          <a:srcRect t="54883"/>
          <a:stretch>
            <a:fillRect/>
          </a:stretch>
        </p:blipFill>
        <p:spPr>
          <a:xfrm>
            <a:off x="3270787" y="3561652"/>
            <a:ext cx="5168676" cy="3296348"/>
          </a:xfrm>
          <a:custGeom>
            <a:avLst/>
            <a:gdLst>
              <a:gd name="connsiteX0" fmla="*/ 0 w 6699738"/>
              <a:gd name="connsiteY0" fmla="*/ 0 h 4272790"/>
              <a:gd name="connsiteX1" fmla="*/ 59978 w 6699738"/>
              <a:gd name="connsiteY1" fmla="*/ 32188 h 4272790"/>
              <a:gd name="connsiteX2" fmla="*/ 3709098 w 6699738"/>
              <a:gd name="connsiteY2" fmla="*/ 843791 h 4272790"/>
              <a:gd name="connsiteX3" fmla="*/ 6443584 w 6699738"/>
              <a:gd name="connsiteY3" fmla="*/ 414820 h 4272790"/>
              <a:gd name="connsiteX4" fmla="*/ 6699738 w 6699738"/>
              <a:gd name="connsiteY4" fmla="*/ 318408 h 4272790"/>
              <a:gd name="connsiteX5" fmla="*/ 6699738 w 6699738"/>
              <a:gd name="connsiteY5" fmla="*/ 4272790 h 4272790"/>
              <a:gd name="connsiteX6" fmla="*/ 0 w 6699738"/>
              <a:gd name="connsiteY6" fmla="*/ 4272790 h 427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99738" h="4272790">
                <a:moveTo>
                  <a:pt x="0" y="0"/>
                </a:moveTo>
                <a:lnTo>
                  <a:pt x="59978" y="32188"/>
                </a:lnTo>
                <a:cubicBezTo>
                  <a:pt x="1051631" y="539213"/>
                  <a:pt x="2322953" y="843791"/>
                  <a:pt x="3709098" y="843791"/>
                </a:cubicBezTo>
                <a:cubicBezTo>
                  <a:pt x="4699202" y="843791"/>
                  <a:pt x="5630723" y="688394"/>
                  <a:pt x="6443584" y="414820"/>
                </a:cubicBezTo>
                <a:lnTo>
                  <a:pt x="6699738" y="318408"/>
                </a:lnTo>
                <a:lnTo>
                  <a:pt x="6699738" y="4272790"/>
                </a:lnTo>
                <a:lnTo>
                  <a:pt x="0" y="4272790"/>
                </a:lnTo>
                <a:close/>
              </a:path>
            </a:pathLst>
          </a:custGeom>
        </p:spPr>
      </p:pic>
      <p:sp>
        <p:nvSpPr>
          <p:cNvPr id="47" name="文本框 46">
            <a:extLst>
              <a:ext uri="{FF2B5EF4-FFF2-40B4-BE49-F238E27FC236}">
                <a16:creationId xmlns:a16="http://schemas.microsoft.com/office/drawing/2014/main" id="{64504C35-3ADD-4EB4-9DE3-D69C335B410B}"/>
              </a:ext>
            </a:extLst>
          </p:cNvPr>
          <p:cNvSpPr txBox="1"/>
          <p:nvPr/>
        </p:nvSpPr>
        <p:spPr>
          <a:xfrm>
            <a:off x="4241634" y="2120657"/>
            <a:ext cx="3930900" cy="1077218"/>
          </a:xfrm>
          <a:prstGeom prst="rect">
            <a:avLst/>
          </a:prstGeom>
          <a:noFill/>
        </p:spPr>
        <p:txBody>
          <a:bodyPr wrap="square" rtlCol="0">
            <a:spAutoFit/>
          </a:bodyPr>
          <a:lstStyle/>
          <a:p>
            <a:r>
              <a:rPr lang="zh-CN" altLang="en-US" sz="6400" b="1">
                <a:solidFill>
                  <a:schemeClr val="accent3"/>
                </a:solidFill>
                <a:latin typeface="叶根友刀锋黑草2.0" panose="02010601030101010101" pitchFamily="2" charset="-122"/>
                <a:ea typeface="叶根友刀锋黑草2.0" panose="02010601030101010101" pitchFamily="2" charset="-122"/>
                <a:sym typeface="+mn-ea"/>
              </a:rPr>
              <a:t>节日活动</a:t>
            </a:r>
            <a:endParaRPr lang="zh-CN" altLang="en-US" sz="6400" b="1" dirty="0">
              <a:solidFill>
                <a:schemeClr val="accent3"/>
              </a:solidFill>
              <a:latin typeface="叶根友刀锋黑草2.0" panose="02010601030101010101" pitchFamily="2" charset="-122"/>
              <a:ea typeface="叶根友刀锋黑草2.0" panose="02010601030101010101" pitchFamily="2" charset="-122"/>
              <a:sym typeface="+mn-ea"/>
            </a:endParaRPr>
          </a:p>
        </p:txBody>
      </p:sp>
      <p:sp>
        <p:nvSpPr>
          <p:cNvPr id="48" name="文本框 47">
            <a:extLst>
              <a:ext uri="{FF2B5EF4-FFF2-40B4-BE49-F238E27FC236}">
                <a16:creationId xmlns:a16="http://schemas.microsoft.com/office/drawing/2014/main" id="{51CC13B7-E22D-4575-A0FC-3BB46C445253}"/>
              </a:ext>
            </a:extLst>
          </p:cNvPr>
          <p:cNvSpPr txBox="1"/>
          <p:nvPr/>
        </p:nvSpPr>
        <p:spPr>
          <a:xfrm>
            <a:off x="3988504" y="3266080"/>
            <a:ext cx="4117121" cy="523220"/>
          </a:xfrm>
          <a:prstGeom prst="rect">
            <a:avLst/>
          </a:prstGeom>
          <a:noFill/>
        </p:spPr>
        <p:txBody>
          <a:bodyPr wrap="square" rtlCol="0" anchor="t">
            <a:spAutoFit/>
          </a:bodyPr>
          <a:lstStyle/>
          <a:p>
            <a:pPr algn="ctr"/>
            <a:r>
              <a:rPr lang="zh-CN" altLang="en-US" sz="1400" dirty="0">
                <a:solidFill>
                  <a:schemeClr val="accent3"/>
                </a:solidFill>
                <a:sym typeface="+mn-ea"/>
              </a:rPr>
              <a:t>Please add a clear business templatefor the title</a:t>
            </a:r>
          </a:p>
          <a:p>
            <a:pPr algn="ctr"/>
            <a:r>
              <a:rPr lang="zh-CN" altLang="en-US" sz="1400" dirty="0">
                <a:solidFill>
                  <a:schemeClr val="accent3"/>
                </a:solidFill>
                <a:sym typeface="+mn-ea"/>
              </a:rPr>
              <a:t>content you want to add  Please add aclebusiness </a:t>
            </a:r>
          </a:p>
        </p:txBody>
      </p:sp>
    </p:spTree>
    <p:extLst>
      <p:ext uri="{BB962C8B-B14F-4D97-AF65-F5344CB8AC3E}">
        <p14:creationId xmlns:p14="http://schemas.microsoft.com/office/powerpoint/2010/main" val="759986668"/>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linds(horizontal)">
                                      <p:cBhvr>
                                        <p:cTn id="7" dur="500"/>
                                        <p:tgtEl>
                                          <p:spTgt spid="4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blinds(horizontal)">
                                      <p:cBhvr>
                                        <p:cTn id="1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a:extLst>
              <a:ext uri="{FF2B5EF4-FFF2-40B4-BE49-F238E27FC236}">
                <a16:creationId xmlns:a16="http://schemas.microsoft.com/office/drawing/2014/main" id="{3EC065A5-C170-452D-B059-A92C89465AA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0"/>
            <a:ext cx="7914807" cy="11187919"/>
          </a:xfrm>
          <a:custGeom>
            <a:avLst/>
            <a:gdLst>
              <a:gd name="connsiteX0" fmla="*/ 6699738 w 6699738"/>
              <a:gd name="connsiteY0" fmla="*/ 8439990 h 9470367"/>
              <a:gd name="connsiteX1" fmla="*/ 6699738 w 6699738"/>
              <a:gd name="connsiteY1" fmla="*/ 9470367 h 9470367"/>
              <a:gd name="connsiteX2" fmla="*/ 5710406 w 6699738"/>
              <a:gd name="connsiteY2" fmla="*/ 9470367 h 9470367"/>
              <a:gd name="connsiteX3" fmla="*/ 5756298 w 6699738"/>
              <a:gd name="connsiteY3" fmla="*/ 9432916 h 9470367"/>
              <a:gd name="connsiteX4" fmla="*/ 6592827 w 6699738"/>
              <a:gd name="connsiteY4" fmla="*/ 8573758 h 9470367"/>
              <a:gd name="connsiteX5" fmla="*/ 0 w 6699738"/>
              <a:gd name="connsiteY5" fmla="*/ 0 h 9470367"/>
              <a:gd name="connsiteX6" fmla="*/ 4745458 w 6699738"/>
              <a:gd name="connsiteY6" fmla="*/ 0 h 9470367"/>
              <a:gd name="connsiteX7" fmla="*/ 4692354 w 6699738"/>
              <a:gd name="connsiteY7" fmla="*/ 54530 h 9470367"/>
              <a:gd name="connsiteX8" fmla="*/ 4526389 w 6699738"/>
              <a:gd name="connsiteY8" fmla="*/ 237012 h 9470367"/>
              <a:gd name="connsiteX9" fmla="*/ 4432959 w 6699738"/>
              <a:gd name="connsiteY9" fmla="*/ 346711 h 9470367"/>
              <a:gd name="connsiteX10" fmla="*/ 4318187 w 6699738"/>
              <a:gd name="connsiteY10" fmla="*/ 337912 h 9470367"/>
              <a:gd name="connsiteX11" fmla="*/ 1193556 w 6699738"/>
              <a:gd name="connsiteY11" fmla="*/ 4580952 h 9470367"/>
              <a:gd name="connsiteX12" fmla="*/ 1465409 w 6699738"/>
              <a:gd name="connsiteY12" fmla="*/ 9284137 h 9470367"/>
              <a:gd name="connsiteX13" fmla="*/ 1610389 w 6699738"/>
              <a:gd name="connsiteY13" fmla="*/ 9470367 h 9470367"/>
              <a:gd name="connsiteX14" fmla="*/ 0 w 6699738"/>
              <a:gd name="connsiteY14" fmla="*/ 9470367 h 947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99738" h="9470367">
                <a:moveTo>
                  <a:pt x="6699738" y="8439990"/>
                </a:moveTo>
                <a:lnTo>
                  <a:pt x="6699738" y="9470367"/>
                </a:lnTo>
                <a:lnTo>
                  <a:pt x="5710406" y="9470367"/>
                </a:lnTo>
                <a:lnTo>
                  <a:pt x="5756298" y="9432916"/>
                </a:lnTo>
                <a:cubicBezTo>
                  <a:pt x="6040291" y="9191308"/>
                  <a:pt x="6321314" y="8902915"/>
                  <a:pt x="6592827" y="8573758"/>
                </a:cubicBezTo>
                <a:close/>
                <a:moveTo>
                  <a:pt x="0" y="0"/>
                </a:moveTo>
                <a:lnTo>
                  <a:pt x="4745458" y="0"/>
                </a:lnTo>
                <a:lnTo>
                  <a:pt x="4692354" y="54530"/>
                </a:lnTo>
                <a:cubicBezTo>
                  <a:pt x="4636739" y="113647"/>
                  <a:pt x="4581400" y="174490"/>
                  <a:pt x="4526389" y="237012"/>
                </a:cubicBezTo>
                <a:lnTo>
                  <a:pt x="4432959" y="346711"/>
                </a:lnTo>
                <a:lnTo>
                  <a:pt x="4318187" y="337912"/>
                </a:lnTo>
                <a:cubicBezTo>
                  <a:pt x="3151898" y="310736"/>
                  <a:pt x="1794148" y="2122124"/>
                  <a:pt x="1193556" y="4580952"/>
                </a:cubicBezTo>
                <a:cubicBezTo>
                  <a:pt x="713083" y="6548015"/>
                  <a:pt x="853650" y="8370774"/>
                  <a:pt x="1465409" y="9284137"/>
                </a:cubicBezTo>
                <a:lnTo>
                  <a:pt x="1610389" y="9470367"/>
                </a:lnTo>
                <a:lnTo>
                  <a:pt x="0" y="9470367"/>
                </a:lnTo>
                <a:close/>
              </a:path>
            </a:pathLst>
          </a:custGeom>
        </p:spPr>
      </p:pic>
      <p:pic>
        <p:nvPicPr>
          <p:cNvPr id="44" name="图片 43">
            <a:extLst>
              <a:ext uri="{FF2B5EF4-FFF2-40B4-BE49-F238E27FC236}">
                <a16:creationId xmlns:a16="http://schemas.microsoft.com/office/drawing/2014/main" id="{3E5F3031-F3C9-435E-A5AB-1D42F7E5953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4339124" y="251799"/>
            <a:ext cx="6699738" cy="9470367"/>
          </a:xfrm>
          <a:custGeom>
            <a:avLst/>
            <a:gdLst>
              <a:gd name="connsiteX0" fmla="*/ 0 w 6699738"/>
              <a:gd name="connsiteY0" fmla="*/ 8176197 h 9470367"/>
              <a:gd name="connsiteX1" fmla="*/ 130622 w 6699738"/>
              <a:gd name="connsiteY1" fmla="*/ 8379484 h 9470367"/>
              <a:gd name="connsiteX2" fmla="*/ 897129 w 6699738"/>
              <a:gd name="connsiteY2" fmla="*/ 9315134 h 9470367"/>
              <a:gd name="connsiteX3" fmla="*/ 1056323 w 6699738"/>
              <a:gd name="connsiteY3" fmla="*/ 9470367 h 9470367"/>
              <a:gd name="connsiteX4" fmla="*/ 0 w 6699738"/>
              <a:gd name="connsiteY4" fmla="*/ 9470367 h 9470367"/>
              <a:gd name="connsiteX5" fmla="*/ 2506122 w 6699738"/>
              <a:gd name="connsiteY5" fmla="*/ 0 h 9470367"/>
              <a:gd name="connsiteX6" fmla="*/ 6699738 w 6699738"/>
              <a:gd name="connsiteY6" fmla="*/ 0 h 9470367"/>
              <a:gd name="connsiteX7" fmla="*/ 6699738 w 6699738"/>
              <a:gd name="connsiteY7" fmla="*/ 9470367 h 9470367"/>
              <a:gd name="connsiteX8" fmla="*/ 4862131 w 6699738"/>
              <a:gd name="connsiteY8" fmla="*/ 9470367 h 9470367"/>
              <a:gd name="connsiteX9" fmla="*/ 4891707 w 6699738"/>
              <a:gd name="connsiteY9" fmla="*/ 9425600 h 9470367"/>
              <a:gd name="connsiteX10" fmla="*/ 5059792 w 6699738"/>
              <a:gd name="connsiteY10" fmla="*/ 3941223 h 9470367"/>
              <a:gd name="connsiteX11" fmla="*/ 2602911 w 6699738"/>
              <a:gd name="connsiteY11" fmla="*/ 72679 h 947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99738" h="9470367">
                <a:moveTo>
                  <a:pt x="0" y="8176197"/>
                </a:moveTo>
                <a:lnTo>
                  <a:pt x="130622" y="8379484"/>
                </a:lnTo>
                <a:cubicBezTo>
                  <a:pt x="371743" y="8729722"/>
                  <a:pt x="629341" y="9043568"/>
                  <a:pt x="897129" y="9315134"/>
                </a:cubicBezTo>
                <a:lnTo>
                  <a:pt x="1056323" y="9470367"/>
                </a:lnTo>
                <a:lnTo>
                  <a:pt x="0" y="9470367"/>
                </a:lnTo>
                <a:close/>
                <a:moveTo>
                  <a:pt x="2506122" y="0"/>
                </a:moveTo>
                <a:lnTo>
                  <a:pt x="6699738" y="0"/>
                </a:lnTo>
                <a:lnTo>
                  <a:pt x="6699738" y="9470367"/>
                </a:lnTo>
                <a:lnTo>
                  <a:pt x="4862131" y="9470367"/>
                </a:lnTo>
                <a:lnTo>
                  <a:pt x="4891707" y="9425600"/>
                </a:lnTo>
                <a:cubicBezTo>
                  <a:pt x="5637793" y="8215459"/>
                  <a:pt x="5750093" y="6113560"/>
                  <a:pt x="5059792" y="3941223"/>
                </a:cubicBezTo>
                <a:cubicBezTo>
                  <a:pt x="4519556" y="2241133"/>
                  <a:pt x="3602820" y="860032"/>
                  <a:pt x="2602911" y="72679"/>
                </a:cubicBezTo>
                <a:close/>
              </a:path>
            </a:pathLst>
          </a:custGeom>
        </p:spPr>
      </p:pic>
      <p:pic>
        <p:nvPicPr>
          <p:cNvPr id="46" name="图片 45">
            <a:extLst>
              <a:ext uri="{FF2B5EF4-FFF2-40B4-BE49-F238E27FC236}">
                <a16:creationId xmlns:a16="http://schemas.microsoft.com/office/drawing/2014/main" id="{3EF9EACD-81DF-41E2-9F0E-E1B17F23CFA7}"/>
              </a:ext>
            </a:extLst>
          </p:cNvPr>
          <p:cNvPicPr>
            <a:picLocks noChangeAspect="1"/>
          </p:cNvPicPr>
          <p:nvPr/>
        </p:nvPicPr>
        <p:blipFill>
          <a:blip r:embed="rId2">
            <a:extLst>
              <a:ext uri="{28A0092B-C50C-407E-A947-70E740481C1C}">
                <a14:useLocalDpi xmlns:a14="http://schemas.microsoft.com/office/drawing/2010/main" val="0"/>
              </a:ext>
            </a:extLst>
          </a:blip>
          <a:srcRect t="54883"/>
          <a:stretch>
            <a:fillRect/>
          </a:stretch>
        </p:blipFill>
        <p:spPr>
          <a:xfrm>
            <a:off x="3270787" y="3561652"/>
            <a:ext cx="5168676" cy="3296348"/>
          </a:xfrm>
          <a:custGeom>
            <a:avLst/>
            <a:gdLst>
              <a:gd name="connsiteX0" fmla="*/ 0 w 6699738"/>
              <a:gd name="connsiteY0" fmla="*/ 0 h 4272790"/>
              <a:gd name="connsiteX1" fmla="*/ 59978 w 6699738"/>
              <a:gd name="connsiteY1" fmla="*/ 32188 h 4272790"/>
              <a:gd name="connsiteX2" fmla="*/ 3709098 w 6699738"/>
              <a:gd name="connsiteY2" fmla="*/ 843791 h 4272790"/>
              <a:gd name="connsiteX3" fmla="*/ 6443584 w 6699738"/>
              <a:gd name="connsiteY3" fmla="*/ 414820 h 4272790"/>
              <a:gd name="connsiteX4" fmla="*/ 6699738 w 6699738"/>
              <a:gd name="connsiteY4" fmla="*/ 318408 h 4272790"/>
              <a:gd name="connsiteX5" fmla="*/ 6699738 w 6699738"/>
              <a:gd name="connsiteY5" fmla="*/ 4272790 h 4272790"/>
              <a:gd name="connsiteX6" fmla="*/ 0 w 6699738"/>
              <a:gd name="connsiteY6" fmla="*/ 4272790 h 427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99738" h="4272790">
                <a:moveTo>
                  <a:pt x="0" y="0"/>
                </a:moveTo>
                <a:lnTo>
                  <a:pt x="59978" y="32188"/>
                </a:lnTo>
                <a:cubicBezTo>
                  <a:pt x="1051631" y="539213"/>
                  <a:pt x="2322953" y="843791"/>
                  <a:pt x="3709098" y="843791"/>
                </a:cubicBezTo>
                <a:cubicBezTo>
                  <a:pt x="4699202" y="843791"/>
                  <a:pt x="5630723" y="688394"/>
                  <a:pt x="6443584" y="414820"/>
                </a:cubicBezTo>
                <a:lnTo>
                  <a:pt x="6699738" y="318408"/>
                </a:lnTo>
                <a:lnTo>
                  <a:pt x="6699738" y="4272790"/>
                </a:lnTo>
                <a:lnTo>
                  <a:pt x="0" y="4272790"/>
                </a:lnTo>
                <a:close/>
              </a:path>
            </a:pathLst>
          </a:custGeom>
        </p:spPr>
      </p:pic>
      <p:sp>
        <p:nvSpPr>
          <p:cNvPr id="47" name="文本框 46">
            <a:extLst>
              <a:ext uri="{FF2B5EF4-FFF2-40B4-BE49-F238E27FC236}">
                <a16:creationId xmlns:a16="http://schemas.microsoft.com/office/drawing/2014/main" id="{64504C35-3ADD-4EB4-9DE3-D69C335B410B}"/>
              </a:ext>
            </a:extLst>
          </p:cNvPr>
          <p:cNvSpPr txBox="1"/>
          <p:nvPr/>
        </p:nvSpPr>
        <p:spPr>
          <a:xfrm>
            <a:off x="4241634" y="2120657"/>
            <a:ext cx="3930900" cy="1077218"/>
          </a:xfrm>
          <a:prstGeom prst="rect">
            <a:avLst/>
          </a:prstGeom>
          <a:noFill/>
        </p:spPr>
        <p:txBody>
          <a:bodyPr wrap="square" rtlCol="0">
            <a:spAutoFit/>
          </a:bodyPr>
          <a:lstStyle/>
          <a:p>
            <a:r>
              <a:rPr lang="zh-CN" altLang="en-US" sz="6400" b="1">
                <a:solidFill>
                  <a:schemeClr val="accent3"/>
                </a:solidFill>
                <a:latin typeface="叶根友刀锋黑草2.0" panose="02010601030101010101" pitchFamily="2" charset="-122"/>
                <a:ea typeface="叶根友刀锋黑草2.0" panose="02010601030101010101" pitchFamily="2" charset="-122"/>
                <a:sym typeface="+mn-ea"/>
              </a:rPr>
              <a:t>节令食品</a:t>
            </a:r>
            <a:endParaRPr lang="zh-CN" altLang="en-US" sz="6400" b="1" dirty="0">
              <a:solidFill>
                <a:schemeClr val="accent3"/>
              </a:solidFill>
              <a:latin typeface="叶根友刀锋黑草2.0" panose="02010601030101010101" pitchFamily="2" charset="-122"/>
              <a:ea typeface="叶根友刀锋黑草2.0" panose="02010601030101010101" pitchFamily="2" charset="-122"/>
              <a:sym typeface="+mn-ea"/>
            </a:endParaRPr>
          </a:p>
        </p:txBody>
      </p:sp>
      <p:sp>
        <p:nvSpPr>
          <p:cNvPr id="48" name="文本框 47">
            <a:extLst>
              <a:ext uri="{FF2B5EF4-FFF2-40B4-BE49-F238E27FC236}">
                <a16:creationId xmlns:a16="http://schemas.microsoft.com/office/drawing/2014/main" id="{51CC13B7-E22D-4575-A0FC-3BB46C445253}"/>
              </a:ext>
            </a:extLst>
          </p:cNvPr>
          <p:cNvSpPr txBox="1"/>
          <p:nvPr/>
        </p:nvSpPr>
        <p:spPr>
          <a:xfrm>
            <a:off x="3988504" y="3266080"/>
            <a:ext cx="4117121" cy="523220"/>
          </a:xfrm>
          <a:prstGeom prst="rect">
            <a:avLst/>
          </a:prstGeom>
          <a:noFill/>
        </p:spPr>
        <p:txBody>
          <a:bodyPr wrap="square" rtlCol="0" anchor="t">
            <a:spAutoFit/>
          </a:bodyPr>
          <a:lstStyle/>
          <a:p>
            <a:pPr algn="ctr"/>
            <a:r>
              <a:rPr lang="zh-CN" altLang="en-US" sz="1400" dirty="0">
                <a:solidFill>
                  <a:schemeClr val="accent3"/>
                </a:solidFill>
                <a:sym typeface="+mn-ea"/>
              </a:rPr>
              <a:t>Please add a clear business templatefor the title</a:t>
            </a:r>
          </a:p>
          <a:p>
            <a:pPr algn="ctr"/>
            <a:r>
              <a:rPr lang="zh-CN" altLang="en-US" sz="1400" dirty="0">
                <a:solidFill>
                  <a:schemeClr val="accent3"/>
                </a:solidFill>
                <a:sym typeface="+mn-ea"/>
              </a:rPr>
              <a:t>content you want to add  Please add aclebusiness </a:t>
            </a:r>
          </a:p>
        </p:txBody>
      </p:sp>
    </p:spTree>
    <p:extLst>
      <p:ext uri="{BB962C8B-B14F-4D97-AF65-F5344CB8AC3E}">
        <p14:creationId xmlns:p14="http://schemas.microsoft.com/office/powerpoint/2010/main" val="3328929473"/>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linds(horizontal)">
                                      <p:cBhvr>
                                        <p:cTn id="7" dur="500"/>
                                        <p:tgtEl>
                                          <p:spTgt spid="4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blinds(horizontal)">
                                      <p:cBhvr>
                                        <p:cTn id="1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7"/>
          <p:cNvSpPr txBox="1">
            <a:spLocks noChangeArrowheads="1"/>
          </p:cNvSpPr>
          <p:nvPr/>
        </p:nvSpPr>
        <p:spPr bwMode="auto">
          <a:xfrm>
            <a:off x="814431" y="2422904"/>
            <a:ext cx="3745872" cy="718384"/>
          </a:xfrm>
          <a:prstGeom prst="rect">
            <a:avLst/>
          </a:prstGeom>
          <a:noFill/>
          <a:ln w="9525">
            <a:noFill/>
            <a:miter lim="800000"/>
            <a:headEnd/>
            <a:tailEnd/>
          </a:ln>
        </p:spPr>
        <p:txBody>
          <a:bodyPr wrap="square" lIns="60941" tIns="30471" rIns="60941" bIns="30471" anchor="ctr">
            <a:spAutoFit/>
          </a:bodyPr>
          <a:lstStyle/>
          <a:p>
            <a:pPr defTabSz="1450469">
              <a:defRPr/>
            </a:pPr>
            <a:r>
              <a:rPr lang="zh-CN" altLang="en-US" sz="1067"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067"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450469">
              <a:defRPr/>
            </a:pPr>
            <a:endParaRPr lang="en-US" altLang="zh-CN" sz="1067"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450469">
              <a:defRPr/>
            </a:pPr>
            <a:r>
              <a:rPr lang="zh-CN" altLang="en-US" sz="1067"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点击就可以更改成您需要的文字内容的的高端幻灯片</a:t>
            </a:r>
            <a:endParaRPr lang="en-US" altLang="zh-CN" sz="1067"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450469">
              <a:defRPr/>
            </a:pPr>
            <a:endParaRPr lang="en-US" altLang="zh-CN" sz="1067"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8" name="TextBox 27"/>
          <p:cNvSpPr txBox="1"/>
          <p:nvPr/>
        </p:nvSpPr>
        <p:spPr>
          <a:xfrm>
            <a:off x="801737" y="1963741"/>
            <a:ext cx="2707439" cy="461506"/>
          </a:xfrm>
          <a:prstGeom prst="rect">
            <a:avLst/>
          </a:prstGeom>
          <a:noFill/>
        </p:spPr>
        <p:txBody>
          <a:bodyPr lIns="91412" tIns="45705" rIns="91412" bIns="45705">
            <a:spAutoFit/>
          </a:bodyPr>
          <a:lstStyle/>
          <a:p>
            <a:pPr defTabSz="914080">
              <a:defRPr/>
            </a:pPr>
            <a:r>
              <a:rPr lang="zh-CN" altLang="en-US" sz="2399" dirty="0">
                <a:solidFill>
                  <a:schemeClr val="tx1">
                    <a:lumMod val="65000"/>
                    <a:lumOff val="35000"/>
                  </a:schemeClr>
                </a:solidFill>
                <a:latin typeface="微软雅黑" panose="020B0503020204020204" pitchFamily="34" charset="-122"/>
                <a:ea typeface="微软雅黑" panose="020B0503020204020204" pitchFamily="34" charset="-122"/>
              </a:rPr>
              <a:t>这里输入标题</a:t>
            </a:r>
            <a:endParaRPr lang="en-US" sz="2399"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3" name="Group 42"/>
          <p:cNvGrpSpPr>
            <a:grpSpLocks/>
          </p:cNvGrpSpPr>
          <p:nvPr/>
        </p:nvGrpSpPr>
        <p:grpSpPr bwMode="auto">
          <a:xfrm>
            <a:off x="1665069" y="4451354"/>
            <a:ext cx="3272415" cy="834207"/>
            <a:chOff x="8689521" y="2412324"/>
            <a:chExt cx="3274212" cy="834841"/>
          </a:xfrm>
        </p:grpSpPr>
        <p:sp>
          <p:nvSpPr>
            <p:cNvPr id="44" name="TextBox 43"/>
            <p:cNvSpPr txBox="1"/>
            <p:nvPr/>
          </p:nvSpPr>
          <p:spPr>
            <a:xfrm>
              <a:off x="8689521" y="2412324"/>
              <a:ext cx="1214461" cy="297680"/>
            </a:xfrm>
            <a:prstGeom prst="rect">
              <a:avLst/>
            </a:prstGeom>
            <a:noFill/>
          </p:spPr>
          <p:txBody>
            <a:bodyPr wrap="none">
              <a:spAutoFit/>
            </a:bodyPr>
            <a:lstStyle/>
            <a:p>
              <a:pPr defTabSz="914080">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rPr>
                <a:t>这里输入标题</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Rectangle 44"/>
            <p:cNvSpPr/>
            <p:nvPr/>
          </p:nvSpPr>
          <p:spPr>
            <a:xfrm>
              <a:off x="8689521" y="2661753"/>
              <a:ext cx="3274212" cy="585412"/>
            </a:xfrm>
            <a:prstGeom prst="rect">
              <a:avLst/>
            </a:prstGeom>
          </p:spPr>
          <p:txBody>
            <a:bodyPr>
              <a:spAutoFit/>
            </a:bodyPr>
            <a:lstStyle/>
            <a:p>
              <a:pPr defTabSz="1450469">
                <a:defRPr/>
              </a:pPr>
              <a:r>
                <a:rPr lang="zh-CN" altLang="en-US" sz="1067"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067"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450469">
                <a:defRPr/>
              </a:pPr>
              <a:endParaRPr lang="en-US" altLang="zh-CN" sz="1067"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6" name="Group 45"/>
          <p:cNvGrpSpPr>
            <a:grpSpLocks/>
          </p:cNvGrpSpPr>
          <p:nvPr/>
        </p:nvGrpSpPr>
        <p:grpSpPr bwMode="auto">
          <a:xfrm>
            <a:off x="1665069" y="5508628"/>
            <a:ext cx="3272415" cy="834207"/>
            <a:chOff x="8689521" y="2412324"/>
            <a:chExt cx="3274212" cy="834841"/>
          </a:xfrm>
        </p:grpSpPr>
        <p:sp>
          <p:nvSpPr>
            <p:cNvPr id="47" name="TextBox 46"/>
            <p:cNvSpPr txBox="1"/>
            <p:nvPr/>
          </p:nvSpPr>
          <p:spPr>
            <a:xfrm>
              <a:off x="8689521" y="2412324"/>
              <a:ext cx="1214461" cy="297680"/>
            </a:xfrm>
            <a:prstGeom prst="rect">
              <a:avLst/>
            </a:prstGeom>
            <a:noFill/>
          </p:spPr>
          <p:txBody>
            <a:bodyPr wrap="none">
              <a:spAutoFit/>
            </a:bodyPr>
            <a:lstStyle/>
            <a:p>
              <a:pPr defTabSz="914080">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rPr>
                <a:t>这里输入标题</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Rectangle 47"/>
            <p:cNvSpPr/>
            <p:nvPr/>
          </p:nvSpPr>
          <p:spPr>
            <a:xfrm>
              <a:off x="8689521" y="2661753"/>
              <a:ext cx="3274212" cy="585412"/>
            </a:xfrm>
            <a:prstGeom prst="rect">
              <a:avLst/>
            </a:prstGeom>
          </p:spPr>
          <p:txBody>
            <a:bodyPr>
              <a:spAutoFit/>
            </a:bodyPr>
            <a:lstStyle/>
            <a:p>
              <a:pPr defTabSz="1450469">
                <a:defRPr/>
              </a:pPr>
              <a:r>
                <a:rPr lang="zh-CN" altLang="en-US" sz="1067"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067"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450469">
                <a:defRPr/>
              </a:pPr>
              <a:endParaRPr lang="en-US" altLang="zh-CN" sz="1067"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9" name="Group 48"/>
          <p:cNvGrpSpPr>
            <a:grpSpLocks/>
          </p:cNvGrpSpPr>
          <p:nvPr/>
        </p:nvGrpSpPr>
        <p:grpSpPr bwMode="auto">
          <a:xfrm>
            <a:off x="1665069" y="3379789"/>
            <a:ext cx="3272415" cy="834205"/>
            <a:chOff x="8689521" y="2412324"/>
            <a:chExt cx="3274212" cy="834839"/>
          </a:xfrm>
        </p:grpSpPr>
        <p:sp>
          <p:nvSpPr>
            <p:cNvPr id="50" name="TextBox 49"/>
            <p:cNvSpPr txBox="1"/>
            <p:nvPr/>
          </p:nvSpPr>
          <p:spPr>
            <a:xfrm>
              <a:off x="8689521" y="2412324"/>
              <a:ext cx="1214461" cy="297680"/>
            </a:xfrm>
            <a:prstGeom prst="rect">
              <a:avLst/>
            </a:prstGeom>
            <a:noFill/>
          </p:spPr>
          <p:txBody>
            <a:bodyPr wrap="none">
              <a:spAutoFit/>
            </a:bodyPr>
            <a:lstStyle/>
            <a:p>
              <a:pPr defTabSz="914080">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rPr>
                <a:t>这里输入标题</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Rectangle 50"/>
            <p:cNvSpPr/>
            <p:nvPr/>
          </p:nvSpPr>
          <p:spPr>
            <a:xfrm>
              <a:off x="8689521" y="2661751"/>
              <a:ext cx="3274212" cy="585412"/>
            </a:xfrm>
            <a:prstGeom prst="rect">
              <a:avLst/>
            </a:prstGeom>
          </p:spPr>
          <p:txBody>
            <a:bodyPr>
              <a:spAutoFit/>
            </a:bodyPr>
            <a:lstStyle/>
            <a:p>
              <a:pPr defTabSz="1450469">
                <a:defRPr/>
              </a:pPr>
              <a:r>
                <a:rPr lang="zh-CN" altLang="en-US" sz="1067"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067"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450469">
                <a:defRPr/>
              </a:pPr>
              <a:endParaRPr lang="en-US" altLang="zh-CN" sz="1067"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 name="Group 1"/>
          <p:cNvGrpSpPr>
            <a:grpSpLocks/>
          </p:cNvGrpSpPr>
          <p:nvPr/>
        </p:nvGrpSpPr>
        <p:grpSpPr bwMode="auto">
          <a:xfrm>
            <a:off x="866803" y="5484816"/>
            <a:ext cx="710980" cy="715961"/>
            <a:chOff x="865882" y="5484912"/>
            <a:chExt cx="711213" cy="715677"/>
          </a:xfrm>
        </p:grpSpPr>
        <p:sp>
          <p:nvSpPr>
            <p:cNvPr id="20" name="Oval 19"/>
            <p:cNvSpPr/>
            <p:nvPr/>
          </p:nvSpPr>
          <p:spPr>
            <a:xfrm>
              <a:off x="865882" y="5484912"/>
              <a:ext cx="711213" cy="715677"/>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1729">
                <a:solidFill>
                  <a:schemeClr val="bg1"/>
                </a:solidFill>
              </a:endParaRPr>
            </a:p>
          </p:txBody>
        </p:sp>
        <p:grpSp>
          <p:nvGrpSpPr>
            <p:cNvPr id="24" name="Group 23"/>
            <p:cNvGrpSpPr/>
            <p:nvPr/>
          </p:nvGrpSpPr>
          <p:grpSpPr>
            <a:xfrm>
              <a:off x="1049262" y="5673031"/>
              <a:ext cx="397627" cy="339438"/>
              <a:chOff x="3440113" y="1050925"/>
              <a:chExt cx="390525" cy="333376"/>
            </a:xfrm>
            <a:solidFill>
              <a:schemeClr val="bg1"/>
            </a:solidFill>
          </p:grpSpPr>
          <p:sp>
            <p:nvSpPr>
              <p:cNvPr id="25" name="Freeform 8"/>
              <p:cNvSpPr>
                <a:spLocks/>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30"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a:p>
            </p:txBody>
          </p:sp>
          <p:sp>
            <p:nvSpPr>
              <p:cNvPr id="31" name="Freeform 10"/>
              <p:cNvSpPr>
                <a:spLocks/>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32" name="Freeform 11"/>
              <p:cNvSpPr>
                <a:spLocks/>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33" name="Freeform 12"/>
              <p:cNvSpPr>
                <a:spLocks/>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34" name="Freeform 13"/>
              <p:cNvSpPr>
                <a:spLocks/>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grpSp>
      </p:grpSp>
      <p:grpSp>
        <p:nvGrpSpPr>
          <p:cNvPr id="4" name="Group 3"/>
          <p:cNvGrpSpPr>
            <a:grpSpLocks/>
          </p:cNvGrpSpPr>
          <p:nvPr/>
        </p:nvGrpSpPr>
        <p:grpSpPr bwMode="auto">
          <a:xfrm>
            <a:off x="866803" y="4427540"/>
            <a:ext cx="710980" cy="715961"/>
            <a:chOff x="865882" y="4427420"/>
            <a:chExt cx="711213" cy="715677"/>
          </a:xfrm>
        </p:grpSpPr>
        <p:sp>
          <p:nvSpPr>
            <p:cNvPr id="17" name="Oval 16"/>
            <p:cNvSpPr/>
            <p:nvPr/>
          </p:nvSpPr>
          <p:spPr>
            <a:xfrm>
              <a:off x="865882" y="4427420"/>
              <a:ext cx="711213" cy="715677"/>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1729">
                <a:solidFill>
                  <a:schemeClr val="bg1"/>
                </a:solidFill>
              </a:endParaRPr>
            </a:p>
          </p:txBody>
        </p:sp>
        <p:grpSp>
          <p:nvGrpSpPr>
            <p:cNvPr id="35" name="Group 34"/>
            <p:cNvGrpSpPr/>
            <p:nvPr/>
          </p:nvGrpSpPr>
          <p:grpSpPr>
            <a:xfrm>
              <a:off x="1042347" y="4589330"/>
              <a:ext cx="369512" cy="371872"/>
              <a:chOff x="3886200" y="3605213"/>
              <a:chExt cx="1243013" cy="1250950"/>
            </a:xfrm>
            <a:solidFill>
              <a:schemeClr val="bg1"/>
            </a:solidFill>
          </p:grpSpPr>
          <p:sp>
            <p:nvSpPr>
              <p:cNvPr id="36" name="Freeform 38"/>
              <p:cNvSpPr>
                <a:spLocks/>
              </p:cNvSpPr>
              <p:nvPr/>
            </p:nvSpPr>
            <p:spPr bwMode="auto">
              <a:xfrm>
                <a:off x="4732338" y="3605213"/>
                <a:ext cx="174625" cy="263525"/>
              </a:xfrm>
              <a:custGeom>
                <a:avLst/>
                <a:gdLst>
                  <a:gd name="T0" fmla="*/ 23 w 46"/>
                  <a:gd name="T1" fmla="*/ 70 h 70"/>
                  <a:gd name="T2" fmla="*/ 46 w 46"/>
                  <a:gd name="T3" fmla="*/ 47 h 70"/>
                  <a:gd name="T4" fmla="*/ 46 w 46"/>
                  <a:gd name="T5" fmla="*/ 23 h 70"/>
                  <a:gd name="T6" fmla="*/ 23 w 46"/>
                  <a:gd name="T7" fmla="*/ 0 h 70"/>
                  <a:gd name="T8" fmla="*/ 0 w 46"/>
                  <a:gd name="T9" fmla="*/ 23 h 70"/>
                  <a:gd name="T10" fmla="*/ 0 w 46"/>
                  <a:gd name="T11" fmla="*/ 47 h 70"/>
                  <a:gd name="T12" fmla="*/ 23 w 46"/>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46" h="70">
                    <a:moveTo>
                      <a:pt x="23" y="70"/>
                    </a:moveTo>
                    <a:cubicBezTo>
                      <a:pt x="35" y="70"/>
                      <a:pt x="46" y="60"/>
                      <a:pt x="46" y="47"/>
                    </a:cubicBezTo>
                    <a:cubicBezTo>
                      <a:pt x="46" y="23"/>
                      <a:pt x="46" y="23"/>
                      <a:pt x="46" y="23"/>
                    </a:cubicBezTo>
                    <a:cubicBezTo>
                      <a:pt x="46" y="10"/>
                      <a:pt x="35" y="0"/>
                      <a:pt x="23" y="0"/>
                    </a:cubicBezTo>
                    <a:cubicBezTo>
                      <a:pt x="10" y="0"/>
                      <a:pt x="0" y="10"/>
                      <a:pt x="0" y="23"/>
                    </a:cubicBezTo>
                    <a:cubicBezTo>
                      <a:pt x="0" y="47"/>
                      <a:pt x="0" y="47"/>
                      <a:pt x="0" y="47"/>
                    </a:cubicBezTo>
                    <a:cubicBezTo>
                      <a:pt x="0" y="60"/>
                      <a:pt x="10" y="70"/>
                      <a:pt x="2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37" name="Freeform 39"/>
              <p:cNvSpPr>
                <a:spLocks noEditPoints="1"/>
              </p:cNvSpPr>
              <p:nvPr/>
            </p:nvSpPr>
            <p:spPr bwMode="auto">
              <a:xfrm>
                <a:off x="3886200" y="3751263"/>
                <a:ext cx="1243013" cy="1104900"/>
              </a:xfrm>
              <a:custGeom>
                <a:avLst/>
                <a:gdLst>
                  <a:gd name="T0" fmla="*/ 329 w 329"/>
                  <a:gd name="T1" fmla="*/ 1 h 294"/>
                  <a:gd name="T2" fmla="*/ 282 w 329"/>
                  <a:gd name="T3" fmla="*/ 1 h 294"/>
                  <a:gd name="T4" fmla="*/ 282 w 329"/>
                  <a:gd name="T5" fmla="*/ 13 h 294"/>
                  <a:gd name="T6" fmla="*/ 247 w 329"/>
                  <a:gd name="T7" fmla="*/ 48 h 294"/>
                  <a:gd name="T8" fmla="*/ 212 w 329"/>
                  <a:gd name="T9" fmla="*/ 13 h 294"/>
                  <a:gd name="T10" fmla="*/ 212 w 329"/>
                  <a:gd name="T11" fmla="*/ 1 h 294"/>
                  <a:gd name="T12" fmla="*/ 118 w 329"/>
                  <a:gd name="T13" fmla="*/ 1 h 294"/>
                  <a:gd name="T14" fmla="*/ 118 w 329"/>
                  <a:gd name="T15" fmla="*/ 13 h 294"/>
                  <a:gd name="T16" fmla="*/ 83 w 329"/>
                  <a:gd name="T17" fmla="*/ 48 h 294"/>
                  <a:gd name="T18" fmla="*/ 47 w 329"/>
                  <a:gd name="T19" fmla="*/ 13 h 294"/>
                  <a:gd name="T20" fmla="*/ 47 w 329"/>
                  <a:gd name="T21" fmla="*/ 1 h 294"/>
                  <a:gd name="T22" fmla="*/ 0 w 329"/>
                  <a:gd name="T23" fmla="*/ 0 h 294"/>
                  <a:gd name="T24" fmla="*/ 0 w 329"/>
                  <a:gd name="T25" fmla="*/ 294 h 294"/>
                  <a:gd name="T26" fmla="*/ 24 w 329"/>
                  <a:gd name="T27" fmla="*/ 294 h 294"/>
                  <a:gd name="T28" fmla="*/ 306 w 329"/>
                  <a:gd name="T29" fmla="*/ 294 h 294"/>
                  <a:gd name="T30" fmla="*/ 329 w 329"/>
                  <a:gd name="T31" fmla="*/ 294 h 294"/>
                  <a:gd name="T32" fmla="*/ 329 w 329"/>
                  <a:gd name="T33" fmla="*/ 1 h 294"/>
                  <a:gd name="T34" fmla="*/ 306 w 329"/>
                  <a:gd name="T35" fmla="*/ 271 h 294"/>
                  <a:gd name="T36" fmla="*/ 24 w 329"/>
                  <a:gd name="T37" fmla="*/ 271 h 294"/>
                  <a:gd name="T38" fmla="*/ 24 w 329"/>
                  <a:gd name="T39" fmla="*/ 83 h 294"/>
                  <a:gd name="T40" fmla="*/ 306 w 329"/>
                  <a:gd name="T41" fmla="*/ 83 h 294"/>
                  <a:gd name="T42" fmla="*/ 306 w 329"/>
                  <a:gd name="T43" fmla="*/ 27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9" h="294">
                    <a:moveTo>
                      <a:pt x="329" y="1"/>
                    </a:moveTo>
                    <a:cubicBezTo>
                      <a:pt x="282" y="1"/>
                      <a:pt x="282" y="1"/>
                      <a:pt x="282" y="1"/>
                    </a:cubicBezTo>
                    <a:cubicBezTo>
                      <a:pt x="282" y="13"/>
                      <a:pt x="282" y="13"/>
                      <a:pt x="282" y="13"/>
                    </a:cubicBezTo>
                    <a:cubicBezTo>
                      <a:pt x="282" y="32"/>
                      <a:pt x="266" y="48"/>
                      <a:pt x="247" y="48"/>
                    </a:cubicBezTo>
                    <a:cubicBezTo>
                      <a:pt x="228" y="48"/>
                      <a:pt x="212" y="32"/>
                      <a:pt x="212" y="13"/>
                    </a:cubicBezTo>
                    <a:cubicBezTo>
                      <a:pt x="212" y="1"/>
                      <a:pt x="212" y="1"/>
                      <a:pt x="212" y="1"/>
                    </a:cubicBezTo>
                    <a:cubicBezTo>
                      <a:pt x="118" y="1"/>
                      <a:pt x="118" y="1"/>
                      <a:pt x="118" y="1"/>
                    </a:cubicBezTo>
                    <a:cubicBezTo>
                      <a:pt x="118" y="13"/>
                      <a:pt x="118" y="13"/>
                      <a:pt x="118" y="13"/>
                    </a:cubicBezTo>
                    <a:cubicBezTo>
                      <a:pt x="118" y="32"/>
                      <a:pt x="102" y="48"/>
                      <a:pt x="83" y="48"/>
                    </a:cubicBezTo>
                    <a:cubicBezTo>
                      <a:pt x="63" y="48"/>
                      <a:pt x="47" y="32"/>
                      <a:pt x="47" y="13"/>
                    </a:cubicBezTo>
                    <a:cubicBezTo>
                      <a:pt x="47" y="1"/>
                      <a:pt x="47" y="1"/>
                      <a:pt x="47" y="1"/>
                    </a:cubicBezTo>
                    <a:cubicBezTo>
                      <a:pt x="0" y="0"/>
                      <a:pt x="0" y="0"/>
                      <a:pt x="0" y="0"/>
                    </a:cubicBezTo>
                    <a:cubicBezTo>
                      <a:pt x="0" y="294"/>
                      <a:pt x="0" y="294"/>
                      <a:pt x="0" y="294"/>
                    </a:cubicBezTo>
                    <a:cubicBezTo>
                      <a:pt x="24" y="294"/>
                      <a:pt x="24" y="294"/>
                      <a:pt x="24" y="294"/>
                    </a:cubicBezTo>
                    <a:cubicBezTo>
                      <a:pt x="306" y="294"/>
                      <a:pt x="306" y="294"/>
                      <a:pt x="306" y="294"/>
                    </a:cubicBezTo>
                    <a:cubicBezTo>
                      <a:pt x="329" y="294"/>
                      <a:pt x="329" y="294"/>
                      <a:pt x="329" y="294"/>
                    </a:cubicBezTo>
                    <a:lnTo>
                      <a:pt x="329" y="1"/>
                    </a:lnTo>
                    <a:close/>
                    <a:moveTo>
                      <a:pt x="306" y="271"/>
                    </a:moveTo>
                    <a:cubicBezTo>
                      <a:pt x="24" y="271"/>
                      <a:pt x="24" y="271"/>
                      <a:pt x="24" y="271"/>
                    </a:cubicBezTo>
                    <a:cubicBezTo>
                      <a:pt x="24" y="83"/>
                      <a:pt x="24" y="83"/>
                      <a:pt x="24" y="83"/>
                    </a:cubicBezTo>
                    <a:cubicBezTo>
                      <a:pt x="306" y="83"/>
                      <a:pt x="306" y="83"/>
                      <a:pt x="306" y="83"/>
                    </a:cubicBezTo>
                    <a:lnTo>
                      <a:pt x="306"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38" name="Freeform 40"/>
              <p:cNvSpPr>
                <a:spLocks/>
              </p:cNvSpPr>
              <p:nvPr/>
            </p:nvSpPr>
            <p:spPr bwMode="auto">
              <a:xfrm>
                <a:off x="4108450" y="3605213"/>
                <a:ext cx="174625" cy="263525"/>
              </a:xfrm>
              <a:custGeom>
                <a:avLst/>
                <a:gdLst>
                  <a:gd name="T0" fmla="*/ 23 w 46"/>
                  <a:gd name="T1" fmla="*/ 70 h 70"/>
                  <a:gd name="T2" fmla="*/ 46 w 46"/>
                  <a:gd name="T3" fmla="*/ 47 h 70"/>
                  <a:gd name="T4" fmla="*/ 46 w 46"/>
                  <a:gd name="T5" fmla="*/ 23 h 70"/>
                  <a:gd name="T6" fmla="*/ 23 w 46"/>
                  <a:gd name="T7" fmla="*/ 0 h 70"/>
                  <a:gd name="T8" fmla="*/ 0 w 46"/>
                  <a:gd name="T9" fmla="*/ 23 h 70"/>
                  <a:gd name="T10" fmla="*/ 0 w 46"/>
                  <a:gd name="T11" fmla="*/ 47 h 70"/>
                  <a:gd name="T12" fmla="*/ 23 w 46"/>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46" h="70">
                    <a:moveTo>
                      <a:pt x="23" y="70"/>
                    </a:moveTo>
                    <a:cubicBezTo>
                      <a:pt x="36" y="70"/>
                      <a:pt x="46" y="60"/>
                      <a:pt x="46" y="47"/>
                    </a:cubicBezTo>
                    <a:cubicBezTo>
                      <a:pt x="46" y="23"/>
                      <a:pt x="46" y="23"/>
                      <a:pt x="46" y="23"/>
                    </a:cubicBezTo>
                    <a:cubicBezTo>
                      <a:pt x="46" y="10"/>
                      <a:pt x="36" y="0"/>
                      <a:pt x="23" y="0"/>
                    </a:cubicBezTo>
                    <a:cubicBezTo>
                      <a:pt x="10" y="0"/>
                      <a:pt x="0" y="10"/>
                      <a:pt x="0" y="23"/>
                    </a:cubicBezTo>
                    <a:cubicBezTo>
                      <a:pt x="0" y="47"/>
                      <a:pt x="0" y="47"/>
                      <a:pt x="0" y="47"/>
                    </a:cubicBezTo>
                    <a:cubicBezTo>
                      <a:pt x="0" y="60"/>
                      <a:pt x="10" y="70"/>
                      <a:pt x="2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39" name="Rectangle 41"/>
              <p:cNvSpPr>
                <a:spLocks noChangeArrowheads="1"/>
              </p:cNvSpPr>
              <p:nvPr/>
            </p:nvSpPr>
            <p:spPr bwMode="auto">
              <a:xfrm>
                <a:off x="4332288"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a:p>
            </p:txBody>
          </p:sp>
          <p:sp>
            <p:nvSpPr>
              <p:cNvPr id="40" name="Rectangle 42"/>
              <p:cNvSpPr>
                <a:spLocks noChangeArrowheads="1"/>
              </p:cNvSpPr>
              <p:nvPr/>
            </p:nvSpPr>
            <p:spPr bwMode="auto">
              <a:xfrm>
                <a:off x="4559300"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a:p>
            </p:txBody>
          </p:sp>
          <p:sp>
            <p:nvSpPr>
              <p:cNvPr id="41" name="Rectangle 43"/>
              <p:cNvSpPr>
                <a:spLocks noChangeArrowheads="1"/>
              </p:cNvSpPr>
              <p:nvPr/>
            </p:nvSpPr>
            <p:spPr bwMode="auto">
              <a:xfrm>
                <a:off x="4767263"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a:p>
            </p:txBody>
          </p:sp>
          <p:sp>
            <p:nvSpPr>
              <p:cNvPr id="42" name="Rectangle 44"/>
              <p:cNvSpPr>
                <a:spLocks noChangeArrowheads="1"/>
              </p:cNvSpPr>
              <p:nvPr/>
            </p:nvSpPr>
            <p:spPr bwMode="auto">
              <a:xfrm>
                <a:off x="4332288"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a:p>
            </p:txBody>
          </p:sp>
          <p:sp>
            <p:nvSpPr>
              <p:cNvPr id="52" name="Rectangle 45"/>
              <p:cNvSpPr>
                <a:spLocks noChangeArrowheads="1"/>
              </p:cNvSpPr>
              <p:nvPr/>
            </p:nvSpPr>
            <p:spPr bwMode="auto">
              <a:xfrm>
                <a:off x="4559300"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a:p>
            </p:txBody>
          </p:sp>
          <p:sp>
            <p:nvSpPr>
              <p:cNvPr id="53" name="Rectangle 46"/>
              <p:cNvSpPr>
                <a:spLocks noChangeArrowheads="1"/>
              </p:cNvSpPr>
              <p:nvPr/>
            </p:nvSpPr>
            <p:spPr bwMode="auto">
              <a:xfrm>
                <a:off x="4767263"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a:p>
            </p:txBody>
          </p:sp>
          <p:sp>
            <p:nvSpPr>
              <p:cNvPr id="54" name="Rectangle 47"/>
              <p:cNvSpPr>
                <a:spLocks noChangeArrowheads="1"/>
              </p:cNvSpPr>
              <p:nvPr/>
            </p:nvSpPr>
            <p:spPr bwMode="auto">
              <a:xfrm>
                <a:off x="4332288"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a:p>
            </p:txBody>
          </p:sp>
          <p:sp>
            <p:nvSpPr>
              <p:cNvPr id="55" name="Rectangle 48"/>
              <p:cNvSpPr>
                <a:spLocks noChangeArrowheads="1"/>
              </p:cNvSpPr>
              <p:nvPr/>
            </p:nvSpPr>
            <p:spPr bwMode="auto">
              <a:xfrm>
                <a:off x="4108450" y="4364038"/>
                <a:ext cx="141288"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a:p>
            </p:txBody>
          </p:sp>
          <p:sp>
            <p:nvSpPr>
              <p:cNvPr id="56" name="Rectangle 49"/>
              <p:cNvSpPr>
                <a:spLocks noChangeArrowheads="1"/>
              </p:cNvSpPr>
              <p:nvPr/>
            </p:nvSpPr>
            <p:spPr bwMode="auto">
              <a:xfrm>
                <a:off x="4108450" y="4570413"/>
                <a:ext cx="141288"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a:p>
            </p:txBody>
          </p:sp>
          <p:sp>
            <p:nvSpPr>
              <p:cNvPr id="57" name="Rectangle 50"/>
              <p:cNvSpPr>
                <a:spLocks noChangeArrowheads="1"/>
              </p:cNvSpPr>
              <p:nvPr/>
            </p:nvSpPr>
            <p:spPr bwMode="auto">
              <a:xfrm>
                <a:off x="4559300"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a:p>
            </p:txBody>
          </p:sp>
          <p:sp>
            <p:nvSpPr>
              <p:cNvPr id="58" name="Rectangle 51"/>
              <p:cNvSpPr>
                <a:spLocks noChangeArrowheads="1"/>
              </p:cNvSpPr>
              <p:nvPr/>
            </p:nvSpPr>
            <p:spPr bwMode="auto">
              <a:xfrm>
                <a:off x="4767263"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a:p>
            </p:txBody>
          </p:sp>
        </p:grpSp>
      </p:grpSp>
      <p:grpSp>
        <p:nvGrpSpPr>
          <p:cNvPr id="7" name="Group 6"/>
          <p:cNvGrpSpPr>
            <a:grpSpLocks/>
          </p:cNvGrpSpPr>
          <p:nvPr/>
        </p:nvGrpSpPr>
        <p:grpSpPr bwMode="auto">
          <a:xfrm>
            <a:off x="866803" y="3370265"/>
            <a:ext cx="710980" cy="715961"/>
            <a:chOff x="865882" y="3369928"/>
            <a:chExt cx="711213" cy="715677"/>
          </a:xfrm>
        </p:grpSpPr>
        <p:sp>
          <p:nvSpPr>
            <p:cNvPr id="11" name="Oval 10"/>
            <p:cNvSpPr/>
            <p:nvPr/>
          </p:nvSpPr>
          <p:spPr>
            <a:xfrm>
              <a:off x="865882" y="3369928"/>
              <a:ext cx="711213" cy="715677"/>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1729">
                <a:solidFill>
                  <a:schemeClr val="bg1"/>
                </a:solidFill>
              </a:endParaRPr>
            </a:p>
          </p:txBody>
        </p:sp>
        <p:grpSp>
          <p:nvGrpSpPr>
            <p:cNvPr id="63" name="Group 82"/>
            <p:cNvGrpSpPr/>
            <p:nvPr/>
          </p:nvGrpSpPr>
          <p:grpSpPr>
            <a:xfrm>
              <a:off x="1060072" y="3534491"/>
              <a:ext cx="366179" cy="377109"/>
              <a:chOff x="3681413" y="3632200"/>
              <a:chExt cx="638175" cy="657225"/>
            </a:xfrm>
            <a:solidFill>
              <a:schemeClr val="bg1"/>
            </a:solidFill>
          </p:grpSpPr>
          <p:sp>
            <p:nvSpPr>
              <p:cNvPr id="64" name="Freeform 14"/>
              <p:cNvSpPr>
                <a:spLocks noEditPoints="1"/>
              </p:cNvSpPr>
              <p:nvPr/>
            </p:nvSpPr>
            <p:spPr bwMode="auto">
              <a:xfrm>
                <a:off x="3976688" y="3681413"/>
                <a:ext cx="342900" cy="533400"/>
              </a:xfrm>
              <a:custGeom>
                <a:avLst/>
                <a:gdLst/>
                <a:ahLst/>
                <a:cxnLst>
                  <a:cxn ang="0">
                    <a:pos x="135" y="53"/>
                  </a:cxn>
                  <a:cxn ang="0">
                    <a:pos x="134" y="52"/>
                  </a:cxn>
                  <a:cxn ang="0">
                    <a:pos x="121" y="47"/>
                  </a:cxn>
                  <a:cxn ang="0">
                    <a:pos x="112" y="56"/>
                  </a:cxn>
                  <a:cxn ang="0">
                    <a:pos x="103" y="46"/>
                  </a:cxn>
                  <a:cxn ang="0">
                    <a:pos x="103" y="46"/>
                  </a:cxn>
                  <a:cxn ang="0">
                    <a:pos x="91" y="52"/>
                  </a:cxn>
                  <a:cxn ang="0">
                    <a:pos x="88" y="53"/>
                  </a:cxn>
                  <a:cxn ang="0">
                    <a:pos x="71" y="55"/>
                  </a:cxn>
                  <a:cxn ang="0">
                    <a:pos x="29" y="9"/>
                  </a:cxn>
                  <a:cxn ang="0">
                    <a:pos x="22" y="2"/>
                  </a:cxn>
                  <a:cxn ang="0">
                    <a:pos x="18" y="1"/>
                  </a:cxn>
                  <a:cxn ang="0">
                    <a:pos x="10" y="2"/>
                  </a:cxn>
                  <a:cxn ang="0">
                    <a:pos x="3" y="21"/>
                  </a:cxn>
                  <a:cxn ang="0">
                    <a:pos x="12" y="36"/>
                  </a:cxn>
                  <a:cxn ang="0">
                    <a:pos x="16" y="41"/>
                  </a:cxn>
                  <a:cxn ang="0">
                    <a:pos x="63" y="82"/>
                  </a:cxn>
                  <a:cxn ang="0">
                    <a:pos x="75" y="84"/>
                  </a:cxn>
                  <a:cxn ang="0">
                    <a:pos x="75" y="158"/>
                  </a:cxn>
                  <a:cxn ang="0">
                    <a:pos x="77" y="168"/>
                  </a:cxn>
                  <a:cxn ang="0">
                    <a:pos x="77" y="170"/>
                  </a:cxn>
                  <a:cxn ang="0">
                    <a:pos x="77" y="305"/>
                  </a:cxn>
                  <a:cxn ang="0">
                    <a:pos x="93" y="321"/>
                  </a:cxn>
                  <a:cxn ang="0">
                    <a:pos x="110" y="305"/>
                  </a:cxn>
                  <a:cxn ang="0">
                    <a:pos x="110" y="190"/>
                  </a:cxn>
                  <a:cxn ang="0">
                    <a:pos x="112" y="190"/>
                  </a:cxn>
                  <a:cxn ang="0">
                    <a:pos x="112" y="190"/>
                  </a:cxn>
                  <a:cxn ang="0">
                    <a:pos x="112" y="305"/>
                  </a:cxn>
                  <a:cxn ang="0">
                    <a:pos x="129" y="321"/>
                  </a:cxn>
                  <a:cxn ang="0">
                    <a:pos x="129" y="321"/>
                  </a:cxn>
                  <a:cxn ang="0">
                    <a:pos x="146" y="305"/>
                  </a:cxn>
                  <a:cxn ang="0">
                    <a:pos x="146" y="173"/>
                  </a:cxn>
                  <a:cxn ang="0">
                    <a:pos x="149" y="175"/>
                  </a:cxn>
                  <a:cxn ang="0">
                    <a:pos x="155" y="177"/>
                  </a:cxn>
                  <a:cxn ang="0">
                    <a:pos x="168" y="170"/>
                  </a:cxn>
                  <a:cxn ang="0">
                    <a:pos x="135" y="53"/>
                  </a:cxn>
                  <a:cxn ang="0">
                    <a:pos x="112" y="127"/>
                  </a:cxn>
                  <a:cxn ang="0">
                    <a:pos x="112" y="127"/>
                  </a:cxn>
                  <a:cxn ang="0">
                    <a:pos x="103" y="115"/>
                  </a:cxn>
                  <a:cxn ang="0">
                    <a:pos x="112" y="57"/>
                  </a:cxn>
                  <a:cxn ang="0">
                    <a:pos x="112" y="57"/>
                  </a:cxn>
                  <a:cxn ang="0">
                    <a:pos x="121" y="115"/>
                  </a:cxn>
                  <a:cxn ang="0">
                    <a:pos x="112" y="127"/>
                  </a:cxn>
                  <a:cxn ang="0">
                    <a:pos x="149" y="143"/>
                  </a:cxn>
                  <a:cxn ang="0">
                    <a:pos x="149" y="103"/>
                  </a:cxn>
                  <a:cxn ang="0">
                    <a:pos x="149" y="143"/>
                  </a:cxn>
                  <a:cxn ang="0">
                    <a:pos x="149" y="143"/>
                  </a:cxn>
                  <a:cxn ang="0">
                    <a:pos x="149" y="143"/>
                  </a:cxn>
                </a:cxnLst>
                <a:rect l="0" t="0" r="r" b="b"/>
                <a:pathLst>
                  <a:path w="207" h="321">
                    <a:moveTo>
                      <a:pt x="135" y="53"/>
                    </a:moveTo>
                    <a:cubicBezTo>
                      <a:pt x="135" y="53"/>
                      <a:pt x="134" y="52"/>
                      <a:pt x="134" y="52"/>
                    </a:cubicBezTo>
                    <a:cubicBezTo>
                      <a:pt x="130" y="50"/>
                      <a:pt x="126" y="48"/>
                      <a:pt x="121" y="47"/>
                    </a:cubicBezTo>
                    <a:cubicBezTo>
                      <a:pt x="112" y="56"/>
                      <a:pt x="112" y="56"/>
                      <a:pt x="112" y="56"/>
                    </a:cubicBezTo>
                    <a:cubicBezTo>
                      <a:pt x="103" y="46"/>
                      <a:pt x="103" y="46"/>
                      <a:pt x="103" y="46"/>
                    </a:cubicBezTo>
                    <a:cubicBezTo>
                      <a:pt x="103" y="46"/>
                      <a:pt x="103" y="46"/>
                      <a:pt x="103" y="46"/>
                    </a:cubicBezTo>
                    <a:cubicBezTo>
                      <a:pt x="99" y="48"/>
                      <a:pt x="95" y="49"/>
                      <a:pt x="91" y="52"/>
                    </a:cubicBezTo>
                    <a:cubicBezTo>
                      <a:pt x="90" y="52"/>
                      <a:pt x="89" y="52"/>
                      <a:pt x="88" y="53"/>
                    </a:cubicBezTo>
                    <a:cubicBezTo>
                      <a:pt x="82" y="56"/>
                      <a:pt x="77" y="57"/>
                      <a:pt x="71" y="55"/>
                    </a:cubicBezTo>
                    <a:cubicBezTo>
                      <a:pt x="52" y="49"/>
                      <a:pt x="34" y="19"/>
                      <a:pt x="29" y="9"/>
                    </a:cubicBezTo>
                    <a:cubicBezTo>
                      <a:pt x="27" y="6"/>
                      <a:pt x="25" y="4"/>
                      <a:pt x="22" y="2"/>
                    </a:cubicBezTo>
                    <a:cubicBezTo>
                      <a:pt x="18" y="1"/>
                      <a:pt x="18" y="1"/>
                      <a:pt x="18" y="1"/>
                    </a:cubicBezTo>
                    <a:cubicBezTo>
                      <a:pt x="16" y="0"/>
                      <a:pt x="13" y="1"/>
                      <a:pt x="10" y="2"/>
                    </a:cubicBezTo>
                    <a:cubicBezTo>
                      <a:pt x="3" y="5"/>
                      <a:pt x="0" y="14"/>
                      <a:pt x="3" y="21"/>
                    </a:cubicBezTo>
                    <a:cubicBezTo>
                      <a:pt x="4" y="23"/>
                      <a:pt x="7" y="29"/>
                      <a:pt x="12" y="36"/>
                    </a:cubicBezTo>
                    <a:cubicBezTo>
                      <a:pt x="16" y="41"/>
                      <a:pt x="16" y="41"/>
                      <a:pt x="16" y="41"/>
                    </a:cubicBezTo>
                    <a:cubicBezTo>
                      <a:pt x="26" y="56"/>
                      <a:pt x="42" y="75"/>
                      <a:pt x="63" y="82"/>
                    </a:cubicBezTo>
                    <a:cubicBezTo>
                      <a:pt x="67" y="83"/>
                      <a:pt x="71" y="84"/>
                      <a:pt x="75" y="84"/>
                    </a:cubicBezTo>
                    <a:cubicBezTo>
                      <a:pt x="75" y="158"/>
                      <a:pt x="75" y="158"/>
                      <a:pt x="75" y="158"/>
                    </a:cubicBezTo>
                    <a:cubicBezTo>
                      <a:pt x="75" y="162"/>
                      <a:pt x="76" y="165"/>
                      <a:pt x="77" y="168"/>
                    </a:cubicBezTo>
                    <a:cubicBezTo>
                      <a:pt x="77" y="169"/>
                      <a:pt x="77" y="170"/>
                      <a:pt x="77" y="170"/>
                    </a:cubicBezTo>
                    <a:cubicBezTo>
                      <a:pt x="77" y="305"/>
                      <a:pt x="77" y="305"/>
                      <a:pt x="77" y="305"/>
                    </a:cubicBezTo>
                    <a:cubicBezTo>
                      <a:pt x="77" y="314"/>
                      <a:pt x="84" y="321"/>
                      <a:pt x="93" y="321"/>
                    </a:cubicBezTo>
                    <a:cubicBezTo>
                      <a:pt x="103" y="321"/>
                      <a:pt x="110" y="314"/>
                      <a:pt x="110" y="305"/>
                    </a:cubicBezTo>
                    <a:cubicBezTo>
                      <a:pt x="110" y="190"/>
                      <a:pt x="110" y="190"/>
                      <a:pt x="110" y="190"/>
                    </a:cubicBezTo>
                    <a:cubicBezTo>
                      <a:pt x="111" y="190"/>
                      <a:pt x="111" y="190"/>
                      <a:pt x="112" y="190"/>
                    </a:cubicBezTo>
                    <a:cubicBezTo>
                      <a:pt x="112" y="190"/>
                      <a:pt x="112" y="190"/>
                      <a:pt x="112" y="190"/>
                    </a:cubicBezTo>
                    <a:cubicBezTo>
                      <a:pt x="112" y="305"/>
                      <a:pt x="112" y="305"/>
                      <a:pt x="112" y="305"/>
                    </a:cubicBezTo>
                    <a:cubicBezTo>
                      <a:pt x="112" y="314"/>
                      <a:pt x="120" y="321"/>
                      <a:pt x="129" y="321"/>
                    </a:cubicBezTo>
                    <a:cubicBezTo>
                      <a:pt x="129" y="321"/>
                      <a:pt x="129" y="321"/>
                      <a:pt x="129" y="321"/>
                    </a:cubicBezTo>
                    <a:cubicBezTo>
                      <a:pt x="138" y="321"/>
                      <a:pt x="146" y="314"/>
                      <a:pt x="146" y="305"/>
                    </a:cubicBezTo>
                    <a:cubicBezTo>
                      <a:pt x="146" y="173"/>
                      <a:pt x="146" y="173"/>
                      <a:pt x="146" y="173"/>
                    </a:cubicBezTo>
                    <a:cubicBezTo>
                      <a:pt x="146" y="174"/>
                      <a:pt x="147" y="175"/>
                      <a:pt x="149" y="175"/>
                    </a:cubicBezTo>
                    <a:cubicBezTo>
                      <a:pt x="151" y="176"/>
                      <a:pt x="153" y="177"/>
                      <a:pt x="155" y="177"/>
                    </a:cubicBezTo>
                    <a:cubicBezTo>
                      <a:pt x="160" y="177"/>
                      <a:pt x="165" y="174"/>
                      <a:pt x="168" y="170"/>
                    </a:cubicBezTo>
                    <a:cubicBezTo>
                      <a:pt x="207" y="97"/>
                      <a:pt x="153" y="64"/>
                      <a:pt x="135" y="53"/>
                    </a:cubicBezTo>
                    <a:close/>
                    <a:moveTo>
                      <a:pt x="112" y="127"/>
                    </a:moveTo>
                    <a:cubicBezTo>
                      <a:pt x="112" y="127"/>
                      <a:pt x="112" y="127"/>
                      <a:pt x="112" y="127"/>
                    </a:cubicBezTo>
                    <a:cubicBezTo>
                      <a:pt x="103" y="115"/>
                      <a:pt x="103" y="115"/>
                      <a:pt x="103" y="115"/>
                    </a:cubicBezTo>
                    <a:cubicBezTo>
                      <a:pt x="112" y="57"/>
                      <a:pt x="112" y="57"/>
                      <a:pt x="112" y="57"/>
                    </a:cubicBezTo>
                    <a:cubicBezTo>
                      <a:pt x="112" y="57"/>
                      <a:pt x="112" y="57"/>
                      <a:pt x="112" y="57"/>
                    </a:cubicBezTo>
                    <a:cubicBezTo>
                      <a:pt x="121" y="115"/>
                      <a:pt x="121" y="115"/>
                      <a:pt x="121" y="115"/>
                    </a:cubicBezTo>
                    <a:lnTo>
                      <a:pt x="112" y="127"/>
                    </a:lnTo>
                    <a:close/>
                    <a:moveTo>
                      <a:pt x="149" y="143"/>
                    </a:moveTo>
                    <a:cubicBezTo>
                      <a:pt x="149" y="103"/>
                      <a:pt x="149" y="103"/>
                      <a:pt x="149" y="103"/>
                    </a:cubicBezTo>
                    <a:cubicBezTo>
                      <a:pt x="154" y="113"/>
                      <a:pt x="156" y="126"/>
                      <a:pt x="149" y="143"/>
                    </a:cubicBezTo>
                    <a:close/>
                    <a:moveTo>
                      <a:pt x="149" y="143"/>
                    </a:moveTo>
                    <a:cubicBezTo>
                      <a:pt x="149" y="143"/>
                      <a:pt x="149" y="143"/>
                      <a:pt x="149" y="143"/>
                    </a:cubicBezTo>
                  </a:path>
                </a:pathLst>
              </a:custGeom>
              <a:grpFill/>
              <a:ln w="9525">
                <a:noFill/>
                <a:round/>
                <a:headEnd/>
                <a:tailEnd/>
              </a:ln>
            </p:spPr>
            <p:txBody>
              <a:bodyPr/>
              <a:lstStyle/>
              <a:p>
                <a:pPr defTabSz="914080">
                  <a:defRPr/>
                </a:pPr>
                <a:endParaRPr lang="en-US" sz="2399"/>
              </a:p>
            </p:txBody>
          </p:sp>
          <p:sp>
            <p:nvSpPr>
              <p:cNvPr id="65" name="Freeform 15"/>
              <p:cNvSpPr>
                <a:spLocks noEditPoints="1"/>
              </p:cNvSpPr>
              <p:nvPr/>
            </p:nvSpPr>
            <p:spPr bwMode="auto">
              <a:xfrm>
                <a:off x="4102100" y="3633788"/>
                <a:ext cx="119063" cy="120650"/>
              </a:xfrm>
              <a:custGeom>
                <a:avLst/>
                <a:gdLst/>
                <a:ahLst/>
                <a:cxnLst>
                  <a:cxn ang="0">
                    <a:pos x="72" y="36"/>
                  </a:cxn>
                  <a:cxn ang="0">
                    <a:pos x="36" y="72"/>
                  </a:cxn>
                  <a:cxn ang="0">
                    <a:pos x="0" y="36"/>
                  </a:cxn>
                  <a:cxn ang="0">
                    <a:pos x="36" y="0"/>
                  </a:cxn>
                  <a:cxn ang="0">
                    <a:pos x="72" y="36"/>
                  </a:cxn>
                  <a:cxn ang="0">
                    <a:pos x="72" y="36"/>
                  </a:cxn>
                  <a:cxn ang="0">
                    <a:pos x="72" y="36"/>
                  </a:cxn>
                </a:cxnLst>
                <a:rect l="0" t="0" r="r" b="b"/>
                <a:pathLst>
                  <a:path w="72" h="72">
                    <a:moveTo>
                      <a:pt x="72" y="36"/>
                    </a:moveTo>
                    <a:cubicBezTo>
                      <a:pt x="72" y="56"/>
                      <a:pt x="56" y="72"/>
                      <a:pt x="36" y="72"/>
                    </a:cubicBezTo>
                    <a:cubicBezTo>
                      <a:pt x="16" y="72"/>
                      <a:pt x="0" y="56"/>
                      <a:pt x="0" y="36"/>
                    </a:cubicBezTo>
                    <a:cubicBezTo>
                      <a:pt x="0" y="16"/>
                      <a:pt x="16" y="0"/>
                      <a:pt x="36" y="0"/>
                    </a:cubicBezTo>
                    <a:cubicBezTo>
                      <a:pt x="56" y="0"/>
                      <a:pt x="72" y="16"/>
                      <a:pt x="72" y="36"/>
                    </a:cubicBezTo>
                    <a:close/>
                    <a:moveTo>
                      <a:pt x="72" y="36"/>
                    </a:moveTo>
                    <a:cubicBezTo>
                      <a:pt x="72" y="36"/>
                      <a:pt x="72" y="36"/>
                      <a:pt x="72" y="36"/>
                    </a:cubicBezTo>
                  </a:path>
                </a:pathLst>
              </a:custGeom>
              <a:grpFill/>
              <a:ln w="9525">
                <a:noFill/>
                <a:round/>
                <a:headEnd/>
                <a:tailEnd/>
              </a:ln>
            </p:spPr>
            <p:txBody>
              <a:bodyPr/>
              <a:lstStyle/>
              <a:p>
                <a:pPr defTabSz="914080">
                  <a:defRPr/>
                </a:pPr>
                <a:endParaRPr lang="en-US" sz="2399"/>
              </a:p>
            </p:txBody>
          </p:sp>
          <p:sp>
            <p:nvSpPr>
              <p:cNvPr id="66" name="Freeform 16"/>
              <p:cNvSpPr>
                <a:spLocks noEditPoints="1"/>
              </p:cNvSpPr>
              <p:nvPr/>
            </p:nvSpPr>
            <p:spPr bwMode="auto">
              <a:xfrm>
                <a:off x="3703638" y="3632200"/>
                <a:ext cx="361950" cy="338137"/>
              </a:xfrm>
              <a:custGeom>
                <a:avLst/>
                <a:gdLst/>
                <a:ahLst/>
                <a:cxnLst>
                  <a:cxn ang="0">
                    <a:pos x="197" y="203"/>
                  </a:cxn>
                  <a:cxn ang="0">
                    <a:pos x="20" y="203"/>
                  </a:cxn>
                  <a:cxn ang="0">
                    <a:pos x="0" y="182"/>
                  </a:cxn>
                  <a:cxn ang="0">
                    <a:pos x="0" y="20"/>
                  </a:cxn>
                  <a:cxn ang="0">
                    <a:pos x="20" y="0"/>
                  </a:cxn>
                  <a:cxn ang="0">
                    <a:pos x="197" y="0"/>
                  </a:cxn>
                  <a:cxn ang="0">
                    <a:pos x="218" y="20"/>
                  </a:cxn>
                  <a:cxn ang="0">
                    <a:pos x="218" y="182"/>
                  </a:cxn>
                  <a:cxn ang="0">
                    <a:pos x="197" y="203"/>
                  </a:cxn>
                  <a:cxn ang="0">
                    <a:pos x="20" y="13"/>
                  </a:cxn>
                  <a:cxn ang="0">
                    <a:pos x="13" y="20"/>
                  </a:cxn>
                  <a:cxn ang="0">
                    <a:pos x="13" y="182"/>
                  </a:cxn>
                  <a:cxn ang="0">
                    <a:pos x="20" y="189"/>
                  </a:cxn>
                  <a:cxn ang="0">
                    <a:pos x="197" y="189"/>
                  </a:cxn>
                  <a:cxn ang="0">
                    <a:pos x="204" y="182"/>
                  </a:cxn>
                  <a:cxn ang="0">
                    <a:pos x="204" y="20"/>
                  </a:cxn>
                  <a:cxn ang="0">
                    <a:pos x="197" y="13"/>
                  </a:cxn>
                  <a:cxn ang="0">
                    <a:pos x="20" y="13"/>
                  </a:cxn>
                  <a:cxn ang="0">
                    <a:pos x="20" y="13"/>
                  </a:cxn>
                  <a:cxn ang="0">
                    <a:pos x="20" y="13"/>
                  </a:cxn>
                </a:cxnLst>
                <a:rect l="0" t="0" r="r" b="b"/>
                <a:pathLst>
                  <a:path w="218" h="203">
                    <a:moveTo>
                      <a:pt x="197" y="203"/>
                    </a:moveTo>
                    <a:cubicBezTo>
                      <a:pt x="20" y="203"/>
                      <a:pt x="20" y="203"/>
                      <a:pt x="20" y="203"/>
                    </a:cubicBezTo>
                    <a:cubicBezTo>
                      <a:pt x="9" y="203"/>
                      <a:pt x="0" y="194"/>
                      <a:pt x="0" y="182"/>
                    </a:cubicBezTo>
                    <a:cubicBezTo>
                      <a:pt x="0" y="20"/>
                      <a:pt x="0" y="20"/>
                      <a:pt x="0" y="20"/>
                    </a:cubicBezTo>
                    <a:cubicBezTo>
                      <a:pt x="0" y="9"/>
                      <a:pt x="9" y="0"/>
                      <a:pt x="20" y="0"/>
                    </a:cubicBezTo>
                    <a:cubicBezTo>
                      <a:pt x="197" y="0"/>
                      <a:pt x="197" y="0"/>
                      <a:pt x="197" y="0"/>
                    </a:cubicBezTo>
                    <a:cubicBezTo>
                      <a:pt x="208" y="0"/>
                      <a:pt x="218" y="9"/>
                      <a:pt x="218" y="20"/>
                    </a:cubicBezTo>
                    <a:cubicBezTo>
                      <a:pt x="218" y="182"/>
                      <a:pt x="218" y="182"/>
                      <a:pt x="218" y="182"/>
                    </a:cubicBezTo>
                    <a:cubicBezTo>
                      <a:pt x="218" y="194"/>
                      <a:pt x="208" y="203"/>
                      <a:pt x="197" y="203"/>
                    </a:cubicBezTo>
                    <a:close/>
                    <a:moveTo>
                      <a:pt x="20" y="13"/>
                    </a:moveTo>
                    <a:cubicBezTo>
                      <a:pt x="16" y="13"/>
                      <a:pt x="13" y="16"/>
                      <a:pt x="13" y="20"/>
                    </a:cubicBezTo>
                    <a:cubicBezTo>
                      <a:pt x="13" y="182"/>
                      <a:pt x="13" y="182"/>
                      <a:pt x="13" y="182"/>
                    </a:cubicBezTo>
                    <a:cubicBezTo>
                      <a:pt x="13" y="186"/>
                      <a:pt x="16" y="189"/>
                      <a:pt x="20" y="189"/>
                    </a:cubicBezTo>
                    <a:cubicBezTo>
                      <a:pt x="197" y="189"/>
                      <a:pt x="197" y="189"/>
                      <a:pt x="197" y="189"/>
                    </a:cubicBezTo>
                    <a:cubicBezTo>
                      <a:pt x="201" y="189"/>
                      <a:pt x="204" y="186"/>
                      <a:pt x="204" y="182"/>
                    </a:cubicBezTo>
                    <a:cubicBezTo>
                      <a:pt x="204" y="20"/>
                      <a:pt x="204" y="20"/>
                      <a:pt x="204" y="20"/>
                    </a:cubicBezTo>
                    <a:cubicBezTo>
                      <a:pt x="204" y="16"/>
                      <a:pt x="201" y="13"/>
                      <a:pt x="197" y="13"/>
                    </a:cubicBezTo>
                    <a:lnTo>
                      <a:pt x="20" y="13"/>
                    </a:lnTo>
                    <a:close/>
                    <a:moveTo>
                      <a:pt x="20" y="13"/>
                    </a:moveTo>
                    <a:cubicBezTo>
                      <a:pt x="20" y="13"/>
                      <a:pt x="20" y="13"/>
                      <a:pt x="20" y="13"/>
                    </a:cubicBezTo>
                  </a:path>
                </a:pathLst>
              </a:custGeom>
              <a:grpFill/>
              <a:ln w="9525">
                <a:noFill/>
                <a:round/>
                <a:headEnd/>
                <a:tailEnd/>
              </a:ln>
            </p:spPr>
            <p:txBody>
              <a:bodyPr/>
              <a:lstStyle/>
              <a:p>
                <a:pPr defTabSz="914080">
                  <a:defRPr/>
                </a:pPr>
                <a:endParaRPr lang="en-US" sz="2399"/>
              </a:p>
            </p:txBody>
          </p:sp>
          <p:sp>
            <p:nvSpPr>
              <p:cNvPr id="67" name="Freeform 17"/>
              <p:cNvSpPr>
                <a:spLocks noEditPoints="1"/>
              </p:cNvSpPr>
              <p:nvPr/>
            </p:nvSpPr>
            <p:spPr bwMode="auto">
              <a:xfrm>
                <a:off x="3743325" y="4003675"/>
                <a:ext cx="96838" cy="93662"/>
              </a:xfrm>
              <a:custGeom>
                <a:avLst/>
                <a:gdLst/>
                <a:ahLst/>
                <a:cxnLst>
                  <a:cxn ang="0">
                    <a:pos x="58" y="29"/>
                  </a:cxn>
                  <a:cxn ang="0">
                    <a:pos x="29" y="57"/>
                  </a:cxn>
                  <a:cxn ang="0">
                    <a:pos x="0" y="29"/>
                  </a:cxn>
                  <a:cxn ang="0">
                    <a:pos x="29" y="0"/>
                  </a:cxn>
                  <a:cxn ang="0">
                    <a:pos x="58" y="29"/>
                  </a:cxn>
                  <a:cxn ang="0">
                    <a:pos x="58" y="29"/>
                  </a:cxn>
                  <a:cxn ang="0">
                    <a:pos x="58" y="2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58" y="29"/>
                    </a:moveTo>
                    <a:cubicBezTo>
                      <a:pt x="58" y="29"/>
                      <a:pt x="58" y="29"/>
                      <a:pt x="58" y="29"/>
                    </a:cubicBezTo>
                  </a:path>
                </a:pathLst>
              </a:custGeom>
              <a:grpFill/>
              <a:ln w="9525">
                <a:noFill/>
                <a:round/>
                <a:headEnd/>
                <a:tailEnd/>
              </a:ln>
            </p:spPr>
            <p:txBody>
              <a:bodyPr/>
              <a:lstStyle/>
              <a:p>
                <a:pPr defTabSz="914080">
                  <a:defRPr/>
                </a:pPr>
                <a:endParaRPr lang="en-US" sz="2399"/>
              </a:p>
            </p:txBody>
          </p:sp>
          <p:sp>
            <p:nvSpPr>
              <p:cNvPr id="68" name="Freeform 18"/>
              <p:cNvSpPr>
                <a:spLocks noEditPoints="1"/>
              </p:cNvSpPr>
              <p:nvPr/>
            </p:nvSpPr>
            <p:spPr bwMode="auto">
              <a:xfrm>
                <a:off x="3695700" y="4100513"/>
                <a:ext cx="192088" cy="106362"/>
              </a:xfrm>
              <a:custGeom>
                <a:avLst/>
                <a:gdLst/>
                <a:ahLst/>
                <a:cxnLst>
                  <a:cxn ang="0">
                    <a:pos x="25" y="64"/>
                  </a:cxn>
                  <a:cxn ang="0">
                    <a:pos x="29" y="44"/>
                  </a:cxn>
                  <a:cxn ang="0">
                    <a:pos x="29" y="64"/>
                  </a:cxn>
                  <a:cxn ang="0">
                    <a:pos x="58" y="64"/>
                  </a:cxn>
                  <a:cxn ang="0">
                    <a:pos x="51" y="54"/>
                  </a:cxn>
                  <a:cxn ang="0">
                    <a:pos x="58" y="8"/>
                  </a:cxn>
                  <a:cxn ang="0">
                    <a:pos x="58" y="8"/>
                  </a:cxn>
                  <a:cxn ang="0">
                    <a:pos x="65" y="54"/>
                  </a:cxn>
                  <a:cxn ang="0">
                    <a:pos x="58" y="64"/>
                  </a:cxn>
                  <a:cxn ang="0">
                    <a:pos x="87" y="64"/>
                  </a:cxn>
                  <a:cxn ang="0">
                    <a:pos x="87" y="44"/>
                  </a:cxn>
                  <a:cxn ang="0">
                    <a:pos x="91" y="64"/>
                  </a:cxn>
                  <a:cxn ang="0">
                    <a:pos x="114" y="64"/>
                  </a:cxn>
                  <a:cxn ang="0">
                    <a:pos x="77" y="5"/>
                  </a:cxn>
                  <a:cxn ang="0">
                    <a:pos x="76" y="5"/>
                  </a:cxn>
                  <a:cxn ang="0">
                    <a:pos x="65" y="0"/>
                  </a:cxn>
                  <a:cxn ang="0">
                    <a:pos x="58" y="7"/>
                  </a:cxn>
                  <a:cxn ang="0">
                    <a:pos x="51" y="0"/>
                  </a:cxn>
                  <a:cxn ang="0">
                    <a:pos x="51" y="0"/>
                  </a:cxn>
                  <a:cxn ang="0">
                    <a:pos x="40" y="5"/>
                  </a:cxn>
                  <a:cxn ang="0">
                    <a:pos x="39" y="5"/>
                  </a:cxn>
                  <a:cxn ang="0">
                    <a:pos x="2" y="64"/>
                  </a:cxn>
                  <a:cxn ang="0">
                    <a:pos x="25" y="64"/>
                  </a:cxn>
                  <a:cxn ang="0">
                    <a:pos x="25" y="64"/>
                  </a:cxn>
                  <a:cxn ang="0">
                    <a:pos x="25" y="64"/>
                  </a:cxn>
                </a:cxnLst>
                <a:rect l="0" t="0" r="r" b="b"/>
                <a:pathLst>
                  <a:path w="116" h="64">
                    <a:moveTo>
                      <a:pt x="25" y="64"/>
                    </a:moveTo>
                    <a:cubicBezTo>
                      <a:pt x="24" y="56"/>
                      <a:pt x="26" y="49"/>
                      <a:pt x="29" y="44"/>
                    </a:cubicBezTo>
                    <a:cubicBezTo>
                      <a:pt x="29" y="64"/>
                      <a:pt x="29" y="64"/>
                      <a:pt x="29" y="64"/>
                    </a:cubicBezTo>
                    <a:cubicBezTo>
                      <a:pt x="58" y="64"/>
                      <a:pt x="58" y="64"/>
                      <a:pt x="58" y="64"/>
                    </a:cubicBezTo>
                    <a:cubicBezTo>
                      <a:pt x="51" y="54"/>
                      <a:pt x="51" y="54"/>
                      <a:pt x="51" y="54"/>
                    </a:cubicBezTo>
                    <a:cubicBezTo>
                      <a:pt x="58" y="8"/>
                      <a:pt x="58" y="8"/>
                      <a:pt x="58" y="8"/>
                    </a:cubicBezTo>
                    <a:cubicBezTo>
                      <a:pt x="58" y="8"/>
                      <a:pt x="58" y="8"/>
                      <a:pt x="58" y="8"/>
                    </a:cubicBezTo>
                    <a:cubicBezTo>
                      <a:pt x="65" y="54"/>
                      <a:pt x="65" y="54"/>
                      <a:pt x="65" y="54"/>
                    </a:cubicBezTo>
                    <a:cubicBezTo>
                      <a:pt x="58" y="64"/>
                      <a:pt x="58" y="64"/>
                      <a:pt x="58" y="64"/>
                    </a:cubicBezTo>
                    <a:cubicBezTo>
                      <a:pt x="87" y="64"/>
                      <a:pt x="87" y="64"/>
                      <a:pt x="87" y="64"/>
                    </a:cubicBezTo>
                    <a:cubicBezTo>
                      <a:pt x="87" y="44"/>
                      <a:pt x="87" y="44"/>
                      <a:pt x="87" y="44"/>
                    </a:cubicBezTo>
                    <a:cubicBezTo>
                      <a:pt x="90" y="49"/>
                      <a:pt x="92" y="56"/>
                      <a:pt x="91" y="64"/>
                    </a:cubicBezTo>
                    <a:cubicBezTo>
                      <a:pt x="114" y="64"/>
                      <a:pt x="114" y="64"/>
                      <a:pt x="114" y="64"/>
                    </a:cubicBezTo>
                    <a:cubicBezTo>
                      <a:pt x="116" y="29"/>
                      <a:pt x="88" y="12"/>
                      <a:pt x="77" y="5"/>
                    </a:cubicBezTo>
                    <a:cubicBezTo>
                      <a:pt x="77" y="5"/>
                      <a:pt x="76" y="5"/>
                      <a:pt x="76" y="5"/>
                    </a:cubicBezTo>
                    <a:cubicBezTo>
                      <a:pt x="72" y="2"/>
                      <a:pt x="69" y="1"/>
                      <a:pt x="65" y="0"/>
                    </a:cubicBezTo>
                    <a:cubicBezTo>
                      <a:pt x="58" y="7"/>
                      <a:pt x="58" y="7"/>
                      <a:pt x="58" y="7"/>
                    </a:cubicBezTo>
                    <a:cubicBezTo>
                      <a:pt x="51" y="0"/>
                      <a:pt x="51" y="0"/>
                      <a:pt x="51" y="0"/>
                    </a:cubicBezTo>
                    <a:cubicBezTo>
                      <a:pt x="51" y="0"/>
                      <a:pt x="51" y="0"/>
                      <a:pt x="51" y="0"/>
                    </a:cubicBezTo>
                    <a:cubicBezTo>
                      <a:pt x="47" y="1"/>
                      <a:pt x="44" y="2"/>
                      <a:pt x="40" y="5"/>
                    </a:cubicBezTo>
                    <a:cubicBezTo>
                      <a:pt x="40" y="5"/>
                      <a:pt x="39" y="5"/>
                      <a:pt x="39" y="5"/>
                    </a:cubicBezTo>
                    <a:cubicBezTo>
                      <a:pt x="28" y="12"/>
                      <a:pt x="0" y="29"/>
                      <a:pt x="2" y="64"/>
                    </a:cubicBezTo>
                    <a:lnTo>
                      <a:pt x="25" y="64"/>
                    </a:lnTo>
                    <a:close/>
                    <a:moveTo>
                      <a:pt x="25" y="64"/>
                    </a:moveTo>
                    <a:cubicBezTo>
                      <a:pt x="25" y="64"/>
                      <a:pt x="25" y="64"/>
                      <a:pt x="25" y="64"/>
                    </a:cubicBezTo>
                  </a:path>
                </a:pathLst>
              </a:custGeom>
              <a:grpFill/>
              <a:ln w="9525">
                <a:noFill/>
                <a:round/>
                <a:headEnd/>
                <a:tailEnd/>
              </a:ln>
            </p:spPr>
            <p:txBody>
              <a:bodyPr/>
              <a:lstStyle/>
              <a:p>
                <a:pPr defTabSz="914080">
                  <a:defRPr/>
                </a:pPr>
                <a:endParaRPr lang="en-US" sz="2399"/>
              </a:p>
            </p:txBody>
          </p:sp>
          <p:sp>
            <p:nvSpPr>
              <p:cNvPr id="69" name="Freeform 19"/>
              <p:cNvSpPr>
                <a:spLocks noEditPoints="1"/>
              </p:cNvSpPr>
              <p:nvPr/>
            </p:nvSpPr>
            <p:spPr bwMode="auto">
              <a:xfrm>
                <a:off x="3929063" y="4003675"/>
                <a:ext cx="93663" cy="93662"/>
              </a:xfrm>
              <a:custGeom>
                <a:avLst/>
                <a:gdLst/>
                <a:ahLst/>
                <a:cxnLst>
                  <a:cxn ang="0">
                    <a:pos x="57" y="29"/>
                  </a:cxn>
                  <a:cxn ang="0">
                    <a:pos x="28" y="57"/>
                  </a:cxn>
                  <a:cxn ang="0">
                    <a:pos x="0" y="29"/>
                  </a:cxn>
                  <a:cxn ang="0">
                    <a:pos x="28" y="0"/>
                  </a:cxn>
                  <a:cxn ang="0">
                    <a:pos x="57" y="29"/>
                  </a:cxn>
                  <a:cxn ang="0">
                    <a:pos x="57" y="29"/>
                  </a:cxn>
                  <a:cxn ang="0">
                    <a:pos x="57" y="29"/>
                  </a:cxn>
                </a:cxnLst>
                <a:rect l="0" t="0" r="r" b="b"/>
                <a:pathLst>
                  <a:path w="57" h="57">
                    <a:moveTo>
                      <a:pt x="57" y="29"/>
                    </a:moveTo>
                    <a:cubicBezTo>
                      <a:pt x="57" y="45"/>
                      <a:pt x="44" y="57"/>
                      <a:pt x="28" y="57"/>
                    </a:cubicBezTo>
                    <a:cubicBezTo>
                      <a:pt x="13" y="57"/>
                      <a:pt x="0" y="45"/>
                      <a:pt x="0" y="29"/>
                    </a:cubicBezTo>
                    <a:cubicBezTo>
                      <a:pt x="0" y="13"/>
                      <a:pt x="13" y="0"/>
                      <a:pt x="28" y="0"/>
                    </a:cubicBezTo>
                    <a:cubicBezTo>
                      <a:pt x="44" y="0"/>
                      <a:pt x="57" y="13"/>
                      <a:pt x="57" y="29"/>
                    </a:cubicBezTo>
                    <a:close/>
                    <a:moveTo>
                      <a:pt x="57" y="29"/>
                    </a:moveTo>
                    <a:cubicBezTo>
                      <a:pt x="57" y="29"/>
                      <a:pt x="57" y="29"/>
                      <a:pt x="57" y="29"/>
                    </a:cubicBezTo>
                  </a:path>
                </a:pathLst>
              </a:custGeom>
              <a:grpFill/>
              <a:ln w="9525">
                <a:noFill/>
                <a:round/>
                <a:headEnd/>
                <a:tailEnd/>
              </a:ln>
            </p:spPr>
            <p:txBody>
              <a:bodyPr/>
              <a:lstStyle/>
              <a:p>
                <a:pPr defTabSz="914080">
                  <a:defRPr/>
                </a:pPr>
                <a:endParaRPr lang="en-US" sz="2399"/>
              </a:p>
            </p:txBody>
          </p:sp>
          <p:sp>
            <p:nvSpPr>
              <p:cNvPr id="70" name="Freeform 20"/>
              <p:cNvSpPr>
                <a:spLocks noEditPoints="1"/>
              </p:cNvSpPr>
              <p:nvPr/>
            </p:nvSpPr>
            <p:spPr bwMode="auto">
              <a:xfrm>
                <a:off x="3879850" y="4100513"/>
                <a:ext cx="192088" cy="106362"/>
              </a:xfrm>
              <a:custGeom>
                <a:avLst/>
                <a:gdLst/>
                <a:ahLst/>
                <a:cxnLst>
                  <a:cxn ang="0">
                    <a:pos x="25" y="64"/>
                  </a:cxn>
                  <a:cxn ang="0">
                    <a:pos x="29" y="44"/>
                  </a:cxn>
                  <a:cxn ang="0">
                    <a:pos x="29" y="64"/>
                  </a:cxn>
                  <a:cxn ang="0">
                    <a:pos x="58" y="64"/>
                  </a:cxn>
                  <a:cxn ang="0">
                    <a:pos x="51" y="54"/>
                  </a:cxn>
                  <a:cxn ang="0">
                    <a:pos x="58" y="8"/>
                  </a:cxn>
                  <a:cxn ang="0">
                    <a:pos x="58" y="8"/>
                  </a:cxn>
                  <a:cxn ang="0">
                    <a:pos x="65" y="54"/>
                  </a:cxn>
                  <a:cxn ang="0">
                    <a:pos x="59" y="64"/>
                  </a:cxn>
                  <a:cxn ang="0">
                    <a:pos x="88" y="64"/>
                  </a:cxn>
                  <a:cxn ang="0">
                    <a:pos x="88" y="44"/>
                  </a:cxn>
                  <a:cxn ang="0">
                    <a:pos x="92" y="64"/>
                  </a:cxn>
                  <a:cxn ang="0">
                    <a:pos x="114" y="64"/>
                  </a:cxn>
                  <a:cxn ang="0">
                    <a:pos x="77" y="5"/>
                  </a:cxn>
                  <a:cxn ang="0">
                    <a:pos x="76" y="5"/>
                  </a:cxn>
                  <a:cxn ang="0">
                    <a:pos x="66" y="0"/>
                  </a:cxn>
                  <a:cxn ang="0">
                    <a:pos x="58" y="7"/>
                  </a:cxn>
                  <a:cxn ang="0">
                    <a:pos x="52" y="0"/>
                  </a:cxn>
                  <a:cxn ang="0">
                    <a:pos x="51" y="0"/>
                  </a:cxn>
                  <a:cxn ang="0">
                    <a:pos x="41" y="5"/>
                  </a:cxn>
                  <a:cxn ang="0">
                    <a:pos x="39" y="5"/>
                  </a:cxn>
                  <a:cxn ang="0">
                    <a:pos x="3" y="64"/>
                  </a:cxn>
                  <a:cxn ang="0">
                    <a:pos x="25" y="64"/>
                  </a:cxn>
                  <a:cxn ang="0">
                    <a:pos x="25" y="64"/>
                  </a:cxn>
                  <a:cxn ang="0">
                    <a:pos x="25" y="64"/>
                  </a:cxn>
                </a:cxnLst>
                <a:rect l="0" t="0" r="r" b="b"/>
                <a:pathLst>
                  <a:path w="116" h="64">
                    <a:moveTo>
                      <a:pt x="25" y="64"/>
                    </a:moveTo>
                    <a:cubicBezTo>
                      <a:pt x="24" y="56"/>
                      <a:pt x="26" y="49"/>
                      <a:pt x="29" y="44"/>
                    </a:cubicBezTo>
                    <a:cubicBezTo>
                      <a:pt x="29" y="64"/>
                      <a:pt x="29" y="64"/>
                      <a:pt x="29" y="64"/>
                    </a:cubicBezTo>
                    <a:cubicBezTo>
                      <a:pt x="58" y="64"/>
                      <a:pt x="58" y="64"/>
                      <a:pt x="58" y="64"/>
                    </a:cubicBezTo>
                    <a:cubicBezTo>
                      <a:pt x="51" y="54"/>
                      <a:pt x="51" y="54"/>
                      <a:pt x="51" y="54"/>
                    </a:cubicBezTo>
                    <a:cubicBezTo>
                      <a:pt x="58" y="8"/>
                      <a:pt x="58" y="8"/>
                      <a:pt x="58" y="8"/>
                    </a:cubicBezTo>
                    <a:cubicBezTo>
                      <a:pt x="58" y="8"/>
                      <a:pt x="58" y="8"/>
                      <a:pt x="58" y="8"/>
                    </a:cubicBezTo>
                    <a:cubicBezTo>
                      <a:pt x="65" y="54"/>
                      <a:pt x="65" y="54"/>
                      <a:pt x="65" y="54"/>
                    </a:cubicBezTo>
                    <a:cubicBezTo>
                      <a:pt x="59" y="64"/>
                      <a:pt x="59" y="64"/>
                      <a:pt x="59" y="64"/>
                    </a:cubicBezTo>
                    <a:cubicBezTo>
                      <a:pt x="88" y="64"/>
                      <a:pt x="88" y="64"/>
                      <a:pt x="88" y="64"/>
                    </a:cubicBezTo>
                    <a:cubicBezTo>
                      <a:pt x="88" y="44"/>
                      <a:pt x="88" y="44"/>
                      <a:pt x="88" y="44"/>
                    </a:cubicBezTo>
                    <a:cubicBezTo>
                      <a:pt x="91" y="49"/>
                      <a:pt x="92" y="56"/>
                      <a:pt x="92" y="64"/>
                    </a:cubicBezTo>
                    <a:cubicBezTo>
                      <a:pt x="114" y="64"/>
                      <a:pt x="114" y="64"/>
                      <a:pt x="114" y="64"/>
                    </a:cubicBezTo>
                    <a:cubicBezTo>
                      <a:pt x="116" y="29"/>
                      <a:pt x="88" y="12"/>
                      <a:pt x="77" y="5"/>
                    </a:cubicBezTo>
                    <a:cubicBezTo>
                      <a:pt x="77" y="5"/>
                      <a:pt x="76" y="5"/>
                      <a:pt x="76" y="5"/>
                    </a:cubicBezTo>
                    <a:cubicBezTo>
                      <a:pt x="73" y="2"/>
                      <a:pt x="69" y="1"/>
                      <a:pt x="66" y="0"/>
                    </a:cubicBezTo>
                    <a:cubicBezTo>
                      <a:pt x="58" y="7"/>
                      <a:pt x="58" y="7"/>
                      <a:pt x="58" y="7"/>
                    </a:cubicBezTo>
                    <a:cubicBezTo>
                      <a:pt x="52" y="0"/>
                      <a:pt x="52" y="0"/>
                      <a:pt x="52" y="0"/>
                    </a:cubicBezTo>
                    <a:cubicBezTo>
                      <a:pt x="51" y="0"/>
                      <a:pt x="51" y="0"/>
                      <a:pt x="51" y="0"/>
                    </a:cubicBezTo>
                    <a:cubicBezTo>
                      <a:pt x="48" y="1"/>
                      <a:pt x="44" y="2"/>
                      <a:pt x="41" y="5"/>
                    </a:cubicBezTo>
                    <a:cubicBezTo>
                      <a:pt x="40" y="5"/>
                      <a:pt x="40" y="5"/>
                      <a:pt x="39" y="5"/>
                    </a:cubicBezTo>
                    <a:cubicBezTo>
                      <a:pt x="28" y="12"/>
                      <a:pt x="0" y="29"/>
                      <a:pt x="3" y="64"/>
                    </a:cubicBezTo>
                    <a:lnTo>
                      <a:pt x="25" y="64"/>
                    </a:lnTo>
                    <a:close/>
                    <a:moveTo>
                      <a:pt x="25" y="64"/>
                    </a:moveTo>
                    <a:cubicBezTo>
                      <a:pt x="25" y="64"/>
                      <a:pt x="25" y="64"/>
                      <a:pt x="25" y="64"/>
                    </a:cubicBezTo>
                  </a:path>
                </a:pathLst>
              </a:custGeom>
              <a:grpFill/>
              <a:ln w="9525">
                <a:noFill/>
                <a:round/>
                <a:headEnd/>
                <a:tailEnd/>
              </a:ln>
            </p:spPr>
            <p:txBody>
              <a:bodyPr/>
              <a:lstStyle/>
              <a:p>
                <a:pPr defTabSz="914080">
                  <a:defRPr/>
                </a:pPr>
                <a:endParaRPr lang="en-US" sz="2399"/>
              </a:p>
            </p:txBody>
          </p:sp>
          <p:sp>
            <p:nvSpPr>
              <p:cNvPr id="71" name="Rectangle 21"/>
              <p:cNvSpPr>
                <a:spLocks noChangeArrowheads="1"/>
              </p:cNvSpPr>
              <p:nvPr/>
            </p:nvSpPr>
            <p:spPr bwMode="auto">
              <a:xfrm>
                <a:off x="3681413" y="4222750"/>
                <a:ext cx="542925" cy="66675"/>
              </a:xfrm>
              <a:prstGeom prst="rect">
                <a:avLst/>
              </a:prstGeom>
              <a:grpFill/>
              <a:ln w="9525">
                <a:noFill/>
                <a:miter lim="800000"/>
                <a:headEnd/>
                <a:tailEnd/>
              </a:ln>
            </p:spPr>
            <p:txBody>
              <a:bodyPr/>
              <a:lstStyle/>
              <a:p>
                <a:pPr defTabSz="914080">
                  <a:defRPr/>
                </a:pPr>
                <a:endParaRPr lang="en-US" sz="2399"/>
              </a:p>
            </p:txBody>
          </p:sp>
          <p:sp>
            <p:nvSpPr>
              <p:cNvPr id="72" name="Freeform 22"/>
              <p:cNvSpPr>
                <a:spLocks noEditPoints="1"/>
              </p:cNvSpPr>
              <p:nvPr/>
            </p:nvSpPr>
            <p:spPr bwMode="auto">
              <a:xfrm>
                <a:off x="3795713" y="3709988"/>
                <a:ext cx="177800" cy="179387"/>
              </a:xfrm>
              <a:custGeom>
                <a:avLst/>
                <a:gdLst/>
                <a:ahLst/>
                <a:cxnLst>
                  <a:cxn ang="0">
                    <a:pos x="103" y="61"/>
                  </a:cxn>
                  <a:cxn ang="0">
                    <a:pos x="97" y="59"/>
                  </a:cxn>
                  <a:cxn ang="0">
                    <a:pos x="97" y="46"/>
                  </a:cxn>
                  <a:cxn ang="0">
                    <a:pos x="102" y="44"/>
                  </a:cxn>
                  <a:cxn ang="0">
                    <a:pos x="105" y="35"/>
                  </a:cxn>
                  <a:cxn ang="0">
                    <a:pos x="102" y="28"/>
                  </a:cxn>
                  <a:cxn ang="0">
                    <a:pos x="93" y="24"/>
                  </a:cxn>
                  <a:cxn ang="0">
                    <a:pos x="88" y="27"/>
                  </a:cxn>
                  <a:cxn ang="0">
                    <a:pos x="78" y="18"/>
                  </a:cxn>
                  <a:cxn ang="0">
                    <a:pos x="81" y="13"/>
                  </a:cxn>
                  <a:cxn ang="0">
                    <a:pos x="76" y="4"/>
                  </a:cxn>
                  <a:cxn ang="0">
                    <a:pos x="69" y="1"/>
                  </a:cxn>
                  <a:cxn ang="0">
                    <a:pos x="60" y="5"/>
                  </a:cxn>
                  <a:cxn ang="0">
                    <a:pos x="58" y="11"/>
                  </a:cxn>
                  <a:cxn ang="0">
                    <a:pos x="46" y="11"/>
                  </a:cxn>
                  <a:cxn ang="0">
                    <a:pos x="43" y="6"/>
                  </a:cxn>
                  <a:cxn ang="0">
                    <a:pos x="34" y="3"/>
                  </a:cxn>
                  <a:cxn ang="0">
                    <a:pos x="27" y="6"/>
                  </a:cxn>
                  <a:cxn ang="0">
                    <a:pos x="24" y="15"/>
                  </a:cxn>
                  <a:cxn ang="0">
                    <a:pos x="26" y="20"/>
                  </a:cxn>
                  <a:cxn ang="0">
                    <a:pos x="18" y="30"/>
                  </a:cxn>
                  <a:cxn ang="0">
                    <a:pos x="12" y="28"/>
                  </a:cxn>
                  <a:cxn ang="0">
                    <a:pos x="3" y="32"/>
                  </a:cxn>
                  <a:cxn ang="0">
                    <a:pos x="1" y="39"/>
                  </a:cxn>
                  <a:cxn ang="0">
                    <a:pos x="1" y="44"/>
                  </a:cxn>
                  <a:cxn ang="0">
                    <a:pos x="5" y="48"/>
                  </a:cxn>
                  <a:cxn ang="0">
                    <a:pos x="10" y="50"/>
                  </a:cxn>
                  <a:cxn ang="0">
                    <a:pos x="11" y="62"/>
                  </a:cxn>
                  <a:cxn ang="0">
                    <a:pos x="5" y="65"/>
                  </a:cxn>
                  <a:cxn ang="0">
                    <a:pos x="2" y="74"/>
                  </a:cxn>
                  <a:cxn ang="0">
                    <a:pos x="5" y="81"/>
                  </a:cxn>
                  <a:cxn ang="0">
                    <a:pos x="14" y="84"/>
                  </a:cxn>
                  <a:cxn ang="0">
                    <a:pos x="20" y="82"/>
                  </a:cxn>
                  <a:cxn ang="0">
                    <a:pos x="29" y="90"/>
                  </a:cxn>
                  <a:cxn ang="0">
                    <a:pos x="27" y="96"/>
                  </a:cxn>
                  <a:cxn ang="0">
                    <a:pos x="27" y="101"/>
                  </a:cxn>
                  <a:cxn ang="0">
                    <a:pos x="31" y="105"/>
                  </a:cxn>
                  <a:cxn ang="0">
                    <a:pos x="38" y="107"/>
                  </a:cxn>
                  <a:cxn ang="0">
                    <a:pos x="43" y="107"/>
                  </a:cxn>
                  <a:cxn ang="0">
                    <a:pos x="47" y="103"/>
                  </a:cxn>
                  <a:cxn ang="0">
                    <a:pos x="49" y="98"/>
                  </a:cxn>
                  <a:cxn ang="0">
                    <a:pos x="62" y="97"/>
                  </a:cxn>
                  <a:cxn ang="0">
                    <a:pos x="64" y="103"/>
                  </a:cxn>
                  <a:cxn ang="0">
                    <a:pos x="73" y="106"/>
                  </a:cxn>
                  <a:cxn ang="0">
                    <a:pos x="80" y="103"/>
                  </a:cxn>
                  <a:cxn ang="0">
                    <a:pos x="84" y="94"/>
                  </a:cxn>
                  <a:cxn ang="0">
                    <a:pos x="81" y="88"/>
                  </a:cxn>
                  <a:cxn ang="0">
                    <a:pos x="90" y="79"/>
                  </a:cxn>
                  <a:cxn ang="0">
                    <a:pos x="95" y="81"/>
                  </a:cxn>
                  <a:cxn ang="0">
                    <a:pos x="101" y="81"/>
                  </a:cxn>
                  <a:cxn ang="0">
                    <a:pos x="104" y="77"/>
                  </a:cxn>
                  <a:cxn ang="0">
                    <a:pos x="107" y="70"/>
                  </a:cxn>
                  <a:cxn ang="0">
                    <a:pos x="103" y="61"/>
                  </a:cxn>
                  <a:cxn ang="0">
                    <a:pos x="65" y="79"/>
                  </a:cxn>
                  <a:cxn ang="0">
                    <a:pos x="54" y="81"/>
                  </a:cxn>
                  <a:cxn ang="0">
                    <a:pos x="29" y="66"/>
                  </a:cxn>
                  <a:cxn ang="0">
                    <a:pos x="42" y="30"/>
                  </a:cxn>
                  <a:cxn ang="0">
                    <a:pos x="54" y="27"/>
                  </a:cxn>
                  <a:cxn ang="0">
                    <a:pos x="78" y="43"/>
                  </a:cxn>
                  <a:cxn ang="0">
                    <a:pos x="65" y="79"/>
                  </a:cxn>
                  <a:cxn ang="0">
                    <a:pos x="65" y="79"/>
                  </a:cxn>
                  <a:cxn ang="0">
                    <a:pos x="65" y="79"/>
                  </a:cxn>
                </a:cxnLst>
                <a:rect l="0" t="0" r="r" b="b"/>
                <a:pathLst>
                  <a:path w="108" h="108">
                    <a:moveTo>
                      <a:pt x="103" y="61"/>
                    </a:moveTo>
                    <a:cubicBezTo>
                      <a:pt x="97" y="59"/>
                      <a:pt x="97" y="59"/>
                      <a:pt x="97" y="59"/>
                    </a:cubicBezTo>
                    <a:cubicBezTo>
                      <a:pt x="98" y="55"/>
                      <a:pt x="97" y="51"/>
                      <a:pt x="97" y="46"/>
                    </a:cubicBezTo>
                    <a:cubicBezTo>
                      <a:pt x="102" y="44"/>
                      <a:pt x="102" y="44"/>
                      <a:pt x="102" y="44"/>
                    </a:cubicBezTo>
                    <a:cubicBezTo>
                      <a:pt x="106" y="42"/>
                      <a:pt x="107" y="38"/>
                      <a:pt x="105" y="35"/>
                    </a:cubicBezTo>
                    <a:cubicBezTo>
                      <a:pt x="102" y="28"/>
                      <a:pt x="102" y="28"/>
                      <a:pt x="102" y="28"/>
                    </a:cubicBezTo>
                    <a:cubicBezTo>
                      <a:pt x="101" y="24"/>
                      <a:pt x="97" y="23"/>
                      <a:pt x="93" y="24"/>
                    </a:cubicBezTo>
                    <a:cubicBezTo>
                      <a:pt x="88" y="27"/>
                      <a:pt x="88" y="27"/>
                      <a:pt x="88" y="27"/>
                    </a:cubicBezTo>
                    <a:cubicBezTo>
                      <a:pt x="85" y="24"/>
                      <a:pt x="82" y="21"/>
                      <a:pt x="78" y="18"/>
                    </a:cubicBezTo>
                    <a:cubicBezTo>
                      <a:pt x="81" y="13"/>
                      <a:pt x="81" y="13"/>
                      <a:pt x="81" y="13"/>
                    </a:cubicBezTo>
                    <a:cubicBezTo>
                      <a:pt x="82" y="9"/>
                      <a:pt x="80" y="5"/>
                      <a:pt x="76" y="4"/>
                    </a:cubicBezTo>
                    <a:cubicBezTo>
                      <a:pt x="69" y="1"/>
                      <a:pt x="69" y="1"/>
                      <a:pt x="69" y="1"/>
                    </a:cubicBezTo>
                    <a:cubicBezTo>
                      <a:pt x="66" y="0"/>
                      <a:pt x="62" y="2"/>
                      <a:pt x="60" y="5"/>
                    </a:cubicBezTo>
                    <a:cubicBezTo>
                      <a:pt x="58" y="11"/>
                      <a:pt x="58" y="11"/>
                      <a:pt x="58" y="11"/>
                    </a:cubicBezTo>
                    <a:cubicBezTo>
                      <a:pt x="54" y="10"/>
                      <a:pt x="50" y="11"/>
                      <a:pt x="46" y="11"/>
                    </a:cubicBezTo>
                    <a:cubicBezTo>
                      <a:pt x="43" y="6"/>
                      <a:pt x="43" y="6"/>
                      <a:pt x="43" y="6"/>
                    </a:cubicBezTo>
                    <a:cubicBezTo>
                      <a:pt x="42" y="2"/>
                      <a:pt x="38" y="1"/>
                      <a:pt x="34" y="3"/>
                    </a:cubicBezTo>
                    <a:cubicBezTo>
                      <a:pt x="27" y="6"/>
                      <a:pt x="27" y="6"/>
                      <a:pt x="27" y="6"/>
                    </a:cubicBezTo>
                    <a:cubicBezTo>
                      <a:pt x="24" y="7"/>
                      <a:pt x="22" y="11"/>
                      <a:pt x="24" y="15"/>
                    </a:cubicBezTo>
                    <a:cubicBezTo>
                      <a:pt x="26" y="20"/>
                      <a:pt x="26" y="20"/>
                      <a:pt x="26" y="20"/>
                    </a:cubicBezTo>
                    <a:cubicBezTo>
                      <a:pt x="23" y="23"/>
                      <a:pt x="20" y="26"/>
                      <a:pt x="18" y="30"/>
                    </a:cubicBezTo>
                    <a:cubicBezTo>
                      <a:pt x="12" y="28"/>
                      <a:pt x="12" y="28"/>
                      <a:pt x="12" y="28"/>
                    </a:cubicBezTo>
                    <a:cubicBezTo>
                      <a:pt x="9" y="26"/>
                      <a:pt x="4" y="28"/>
                      <a:pt x="3" y="32"/>
                    </a:cubicBezTo>
                    <a:cubicBezTo>
                      <a:pt x="1" y="39"/>
                      <a:pt x="1" y="39"/>
                      <a:pt x="1" y="39"/>
                    </a:cubicBezTo>
                    <a:cubicBezTo>
                      <a:pt x="0" y="41"/>
                      <a:pt x="0" y="42"/>
                      <a:pt x="1" y="44"/>
                    </a:cubicBezTo>
                    <a:cubicBezTo>
                      <a:pt x="2" y="46"/>
                      <a:pt x="3" y="47"/>
                      <a:pt x="5" y="48"/>
                    </a:cubicBezTo>
                    <a:cubicBezTo>
                      <a:pt x="10" y="50"/>
                      <a:pt x="10" y="50"/>
                      <a:pt x="10" y="50"/>
                    </a:cubicBezTo>
                    <a:cubicBezTo>
                      <a:pt x="10" y="54"/>
                      <a:pt x="10" y="58"/>
                      <a:pt x="11" y="62"/>
                    </a:cubicBezTo>
                    <a:cubicBezTo>
                      <a:pt x="5" y="65"/>
                      <a:pt x="5" y="65"/>
                      <a:pt x="5" y="65"/>
                    </a:cubicBezTo>
                    <a:cubicBezTo>
                      <a:pt x="2" y="66"/>
                      <a:pt x="0" y="71"/>
                      <a:pt x="2" y="74"/>
                    </a:cubicBezTo>
                    <a:cubicBezTo>
                      <a:pt x="5" y="81"/>
                      <a:pt x="5" y="81"/>
                      <a:pt x="5" y="81"/>
                    </a:cubicBezTo>
                    <a:cubicBezTo>
                      <a:pt x="7" y="84"/>
                      <a:pt x="11" y="86"/>
                      <a:pt x="14" y="84"/>
                    </a:cubicBezTo>
                    <a:cubicBezTo>
                      <a:pt x="20" y="82"/>
                      <a:pt x="20" y="82"/>
                      <a:pt x="20" y="82"/>
                    </a:cubicBezTo>
                    <a:cubicBezTo>
                      <a:pt x="22" y="85"/>
                      <a:pt x="26" y="88"/>
                      <a:pt x="29" y="90"/>
                    </a:cubicBezTo>
                    <a:cubicBezTo>
                      <a:pt x="27" y="96"/>
                      <a:pt x="27" y="96"/>
                      <a:pt x="27" y="96"/>
                    </a:cubicBezTo>
                    <a:cubicBezTo>
                      <a:pt x="26" y="98"/>
                      <a:pt x="26" y="100"/>
                      <a:pt x="27" y="101"/>
                    </a:cubicBezTo>
                    <a:cubicBezTo>
                      <a:pt x="28" y="103"/>
                      <a:pt x="29" y="104"/>
                      <a:pt x="31" y="105"/>
                    </a:cubicBezTo>
                    <a:cubicBezTo>
                      <a:pt x="38" y="107"/>
                      <a:pt x="38" y="107"/>
                      <a:pt x="38" y="107"/>
                    </a:cubicBezTo>
                    <a:cubicBezTo>
                      <a:pt x="40" y="108"/>
                      <a:pt x="42" y="108"/>
                      <a:pt x="43" y="107"/>
                    </a:cubicBezTo>
                    <a:cubicBezTo>
                      <a:pt x="45" y="107"/>
                      <a:pt x="46" y="105"/>
                      <a:pt x="47" y="103"/>
                    </a:cubicBezTo>
                    <a:cubicBezTo>
                      <a:pt x="49" y="98"/>
                      <a:pt x="49" y="98"/>
                      <a:pt x="49" y="98"/>
                    </a:cubicBezTo>
                    <a:cubicBezTo>
                      <a:pt x="53" y="98"/>
                      <a:pt x="57" y="98"/>
                      <a:pt x="62" y="97"/>
                    </a:cubicBezTo>
                    <a:cubicBezTo>
                      <a:pt x="64" y="103"/>
                      <a:pt x="64" y="103"/>
                      <a:pt x="64" y="103"/>
                    </a:cubicBezTo>
                    <a:cubicBezTo>
                      <a:pt x="66" y="106"/>
                      <a:pt x="70" y="108"/>
                      <a:pt x="73" y="106"/>
                    </a:cubicBezTo>
                    <a:cubicBezTo>
                      <a:pt x="80" y="103"/>
                      <a:pt x="80" y="103"/>
                      <a:pt x="80" y="103"/>
                    </a:cubicBezTo>
                    <a:cubicBezTo>
                      <a:pt x="84" y="101"/>
                      <a:pt x="85" y="97"/>
                      <a:pt x="84" y="94"/>
                    </a:cubicBezTo>
                    <a:cubicBezTo>
                      <a:pt x="81" y="88"/>
                      <a:pt x="81" y="88"/>
                      <a:pt x="81" y="88"/>
                    </a:cubicBezTo>
                    <a:cubicBezTo>
                      <a:pt x="84" y="86"/>
                      <a:pt x="87" y="82"/>
                      <a:pt x="90" y="79"/>
                    </a:cubicBezTo>
                    <a:cubicBezTo>
                      <a:pt x="95" y="81"/>
                      <a:pt x="95" y="81"/>
                      <a:pt x="95" y="81"/>
                    </a:cubicBezTo>
                    <a:cubicBezTo>
                      <a:pt x="97" y="82"/>
                      <a:pt x="99" y="82"/>
                      <a:pt x="101" y="81"/>
                    </a:cubicBezTo>
                    <a:cubicBezTo>
                      <a:pt x="102" y="80"/>
                      <a:pt x="104" y="79"/>
                      <a:pt x="104" y="77"/>
                    </a:cubicBezTo>
                    <a:cubicBezTo>
                      <a:pt x="107" y="70"/>
                      <a:pt x="107" y="70"/>
                      <a:pt x="107" y="70"/>
                    </a:cubicBezTo>
                    <a:cubicBezTo>
                      <a:pt x="108" y="66"/>
                      <a:pt x="106" y="62"/>
                      <a:pt x="103" y="61"/>
                    </a:cubicBezTo>
                    <a:close/>
                    <a:moveTo>
                      <a:pt x="65" y="79"/>
                    </a:moveTo>
                    <a:cubicBezTo>
                      <a:pt x="61" y="81"/>
                      <a:pt x="58" y="81"/>
                      <a:pt x="54" y="81"/>
                    </a:cubicBezTo>
                    <a:cubicBezTo>
                      <a:pt x="43" y="81"/>
                      <a:pt x="33" y="75"/>
                      <a:pt x="29" y="66"/>
                    </a:cubicBezTo>
                    <a:cubicBezTo>
                      <a:pt x="23" y="52"/>
                      <a:pt x="29" y="36"/>
                      <a:pt x="42" y="30"/>
                    </a:cubicBezTo>
                    <a:cubicBezTo>
                      <a:pt x="46" y="28"/>
                      <a:pt x="50" y="27"/>
                      <a:pt x="54" y="27"/>
                    </a:cubicBezTo>
                    <a:cubicBezTo>
                      <a:pt x="64" y="27"/>
                      <a:pt x="74" y="33"/>
                      <a:pt x="78" y="43"/>
                    </a:cubicBezTo>
                    <a:cubicBezTo>
                      <a:pt x="85" y="57"/>
                      <a:pt x="79" y="73"/>
                      <a:pt x="65" y="79"/>
                    </a:cubicBezTo>
                    <a:close/>
                    <a:moveTo>
                      <a:pt x="65" y="79"/>
                    </a:moveTo>
                    <a:cubicBezTo>
                      <a:pt x="65" y="79"/>
                      <a:pt x="65" y="79"/>
                      <a:pt x="65" y="79"/>
                    </a:cubicBezTo>
                  </a:path>
                </a:pathLst>
              </a:custGeom>
              <a:grpFill/>
              <a:ln w="9525">
                <a:noFill/>
                <a:round/>
                <a:headEnd/>
                <a:tailEnd/>
              </a:ln>
            </p:spPr>
            <p:txBody>
              <a:bodyPr/>
              <a:lstStyle/>
              <a:p>
                <a:pPr defTabSz="914080">
                  <a:defRPr/>
                </a:pPr>
                <a:endParaRPr lang="en-US" sz="2399"/>
              </a:p>
            </p:txBody>
          </p:sp>
        </p:grpSp>
      </p:grpSp>
      <p:pic>
        <p:nvPicPr>
          <p:cNvPr id="1028" name="Picture 4"/>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5250500" y="1935781"/>
            <a:ext cx="6267433" cy="4178289"/>
          </a:xfrm>
          <a:prstGeom prst="rect">
            <a:avLst/>
          </a:prstGeom>
          <a:noFill/>
          <a:extLst>
            <a:ext uri="{909E8E84-426E-40DD-AFC4-6F175D3DCCD1}">
              <a14:hiddenFill xmlns:a14="http://schemas.microsoft.com/office/drawing/2010/main">
                <a:solidFill>
                  <a:srgbClr val="FFFFFF"/>
                </a:solidFill>
              </a14:hiddenFill>
            </a:ext>
          </a:extLst>
        </p:spPr>
      </p:pic>
      <p:grpSp>
        <p:nvGrpSpPr>
          <p:cNvPr id="61" name="组合 60">
            <a:extLst>
              <a:ext uri="{FF2B5EF4-FFF2-40B4-BE49-F238E27FC236}">
                <a16:creationId xmlns:a16="http://schemas.microsoft.com/office/drawing/2014/main" id="{0ABA479D-48F3-49B6-B5CB-F4684AC81D5C}"/>
              </a:ext>
            </a:extLst>
          </p:cNvPr>
          <p:cNvGrpSpPr/>
          <p:nvPr/>
        </p:nvGrpSpPr>
        <p:grpSpPr>
          <a:xfrm>
            <a:off x="3619384" y="453588"/>
            <a:ext cx="8185557" cy="173072"/>
            <a:chOff x="2713964" y="340296"/>
            <a:chExt cx="6141063" cy="129844"/>
          </a:xfrm>
          <a:solidFill>
            <a:schemeClr val="accent5"/>
          </a:solidFill>
        </p:grpSpPr>
        <p:cxnSp>
          <p:nvCxnSpPr>
            <p:cNvPr id="62" name="直接连接符 61">
              <a:extLst>
                <a:ext uri="{FF2B5EF4-FFF2-40B4-BE49-F238E27FC236}">
                  <a16:creationId xmlns:a16="http://schemas.microsoft.com/office/drawing/2014/main" id="{B4DD9AB1-BFC8-46B1-AF68-8382F2013D8F}"/>
                </a:ext>
              </a:extLst>
            </p:cNvPr>
            <p:cNvCxnSpPr>
              <a:endCxn id="73" idx="3"/>
            </p:cNvCxnSpPr>
            <p:nvPr/>
          </p:nvCxnSpPr>
          <p:spPr>
            <a:xfrm flipH="1">
              <a:off x="2843808" y="405218"/>
              <a:ext cx="6011219"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3" name="矩形 72">
              <a:extLst>
                <a:ext uri="{FF2B5EF4-FFF2-40B4-BE49-F238E27FC236}">
                  <a16:creationId xmlns:a16="http://schemas.microsoft.com/office/drawing/2014/main" id="{EB5D7CAC-4B96-46EB-93CE-C5641AC25E67}"/>
                </a:ext>
              </a:extLst>
            </p:cNvPr>
            <p:cNvSpPr/>
            <p:nvPr/>
          </p:nvSpPr>
          <p:spPr>
            <a:xfrm>
              <a:off x="2713964" y="340296"/>
              <a:ext cx="129844" cy="129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grpSp>
      <p:sp>
        <p:nvSpPr>
          <p:cNvPr id="74" name="KSO_GT1.1.1">
            <a:extLst>
              <a:ext uri="{FF2B5EF4-FFF2-40B4-BE49-F238E27FC236}">
                <a16:creationId xmlns:a16="http://schemas.microsoft.com/office/drawing/2014/main" id="{824305A6-E3E0-477B-A4B1-817DB0F7566F}"/>
              </a:ext>
            </a:extLst>
          </p:cNvPr>
          <p:cNvSpPr txBox="1"/>
          <p:nvPr/>
        </p:nvSpPr>
        <p:spPr>
          <a:xfrm>
            <a:off x="1919940" y="411432"/>
            <a:ext cx="1587011" cy="330099"/>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600" dirty="0">
                <a:solidFill>
                  <a:schemeClr val="tx1">
                    <a:lumMod val="50000"/>
                    <a:lumOff val="50000"/>
                  </a:schemeClr>
                </a:solidFill>
              </a:rPr>
              <a:t>点击更改标题</a:t>
            </a:r>
            <a:endParaRPr lang="en-US" altLang="zh-CN" sz="1600" dirty="0">
              <a:solidFill>
                <a:schemeClr val="tx1">
                  <a:lumMod val="50000"/>
                  <a:lumOff val="50000"/>
                </a:schemeClr>
              </a:solidFill>
            </a:endParaRPr>
          </a:p>
        </p:txBody>
      </p:sp>
      <p:pic>
        <p:nvPicPr>
          <p:cNvPr id="60" name="图片 59">
            <a:extLst>
              <a:ext uri="{FF2B5EF4-FFF2-40B4-BE49-F238E27FC236}">
                <a16:creationId xmlns:a16="http://schemas.microsoft.com/office/drawing/2014/main" id="{2F7CE6F7-89D0-40E7-BED0-AA32BB2DA5A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10264" y="-1119793"/>
            <a:ext cx="3206721" cy="3206721"/>
          </a:xfrm>
          <a:prstGeom prst="rect">
            <a:avLst/>
          </a:prstGeom>
        </p:spPr>
      </p:pic>
    </p:spTree>
    <p:extLst>
      <p:ext uri="{BB962C8B-B14F-4D97-AF65-F5344CB8AC3E}">
        <p14:creationId xmlns:p14="http://schemas.microsoft.com/office/powerpoint/2010/main" val="32973036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250"/>
                                        <p:tgtEl>
                                          <p:spTgt spid="1028"/>
                                        </p:tgtEl>
                                      </p:cBhvr>
                                    </p:animEffect>
                                  </p:childTnLst>
                                </p:cTn>
                              </p:par>
                            </p:childTnLst>
                          </p:cTn>
                        </p:par>
                        <p:par>
                          <p:cTn id="8" fill="hold" nodeType="afterGroup">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250"/>
                                        <p:tgtEl>
                                          <p:spTgt spid="28"/>
                                        </p:tgtEl>
                                      </p:cBhvr>
                                    </p:animEffect>
                                  </p:childTnLst>
                                </p:cTn>
                              </p:par>
                            </p:childTnLst>
                          </p:cTn>
                        </p:par>
                        <p:par>
                          <p:cTn id="12" fill="hold" nodeType="afterGroup">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250"/>
                                        <p:tgtEl>
                                          <p:spTgt spid="5"/>
                                        </p:tgtEl>
                                      </p:cBhvr>
                                    </p:animEffect>
                                  </p:childTnLst>
                                </p:cTn>
                              </p:par>
                            </p:childTnLst>
                          </p:cTn>
                        </p:par>
                        <p:par>
                          <p:cTn id="16" fill="hold" nodeType="afterGroup">
                            <p:stCondLst>
                              <p:cond delay="750"/>
                            </p:stCondLst>
                            <p:childTnLst>
                              <p:par>
                                <p:cTn id="17" presetID="17"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250" fill="hold"/>
                                        <p:tgtEl>
                                          <p:spTgt spid="7"/>
                                        </p:tgtEl>
                                        <p:attrNameLst>
                                          <p:attrName>ppt_w</p:attrName>
                                        </p:attrNameLst>
                                      </p:cBhvr>
                                      <p:tavLst>
                                        <p:tav tm="0">
                                          <p:val>
                                            <p:fltVal val="0"/>
                                          </p:val>
                                        </p:tav>
                                        <p:tav tm="100000">
                                          <p:val>
                                            <p:strVal val="#ppt_w"/>
                                          </p:val>
                                        </p:tav>
                                      </p:tavLst>
                                    </p:anim>
                                    <p:anim calcmode="lin" valueType="num">
                                      <p:cBhvr>
                                        <p:cTn id="20" dur="250" fill="hold"/>
                                        <p:tgtEl>
                                          <p:spTgt spid="7"/>
                                        </p:tgtEl>
                                        <p:attrNameLst>
                                          <p:attrName>ppt_h</p:attrName>
                                        </p:attrNameLst>
                                      </p:cBhvr>
                                      <p:tavLst>
                                        <p:tav tm="0">
                                          <p:val>
                                            <p:strVal val="#ppt_h"/>
                                          </p:val>
                                        </p:tav>
                                        <p:tav tm="100000">
                                          <p:val>
                                            <p:strVal val="#ppt_h"/>
                                          </p:val>
                                        </p:tav>
                                      </p:tavLst>
                                    </p:anim>
                                  </p:childTnLst>
                                </p:cTn>
                              </p:par>
                            </p:childTnLst>
                          </p:cTn>
                        </p:par>
                        <p:par>
                          <p:cTn id="21" fill="hold" nodeType="afterGroup">
                            <p:stCondLst>
                              <p:cond delay="1000"/>
                            </p:stCondLst>
                            <p:childTnLst>
                              <p:par>
                                <p:cTn id="22" presetID="22" presetClass="entr" presetSubtype="8"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left)">
                                      <p:cBhvr>
                                        <p:cTn id="24" dur="250"/>
                                        <p:tgtEl>
                                          <p:spTgt spid="49"/>
                                        </p:tgtEl>
                                      </p:cBhvr>
                                    </p:animEffect>
                                  </p:childTnLst>
                                </p:cTn>
                              </p:par>
                            </p:childTnLst>
                          </p:cTn>
                        </p:par>
                        <p:par>
                          <p:cTn id="25" fill="hold" nodeType="afterGroup">
                            <p:stCondLst>
                              <p:cond delay="1250"/>
                            </p:stCondLst>
                            <p:childTnLst>
                              <p:par>
                                <p:cTn id="26" presetID="17" presetClass="entr" presetSubtype="1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250" fill="hold"/>
                                        <p:tgtEl>
                                          <p:spTgt spid="4"/>
                                        </p:tgtEl>
                                        <p:attrNameLst>
                                          <p:attrName>ppt_w</p:attrName>
                                        </p:attrNameLst>
                                      </p:cBhvr>
                                      <p:tavLst>
                                        <p:tav tm="0">
                                          <p:val>
                                            <p:fltVal val="0"/>
                                          </p:val>
                                        </p:tav>
                                        <p:tav tm="100000">
                                          <p:val>
                                            <p:strVal val="#ppt_w"/>
                                          </p:val>
                                        </p:tav>
                                      </p:tavLst>
                                    </p:anim>
                                    <p:anim calcmode="lin" valueType="num">
                                      <p:cBhvr>
                                        <p:cTn id="29" dur="250" fill="hold"/>
                                        <p:tgtEl>
                                          <p:spTgt spid="4"/>
                                        </p:tgtEl>
                                        <p:attrNameLst>
                                          <p:attrName>ppt_h</p:attrName>
                                        </p:attrNameLst>
                                      </p:cBhvr>
                                      <p:tavLst>
                                        <p:tav tm="0">
                                          <p:val>
                                            <p:strVal val="#ppt_h"/>
                                          </p:val>
                                        </p:tav>
                                        <p:tav tm="100000">
                                          <p:val>
                                            <p:strVal val="#ppt_h"/>
                                          </p:val>
                                        </p:tav>
                                      </p:tavLst>
                                    </p:anim>
                                  </p:childTnLst>
                                </p:cTn>
                              </p:par>
                            </p:childTnLst>
                          </p:cTn>
                        </p:par>
                        <p:par>
                          <p:cTn id="30" fill="hold" nodeType="afterGroup">
                            <p:stCondLst>
                              <p:cond delay="1500"/>
                            </p:stCondLst>
                            <p:childTnLst>
                              <p:par>
                                <p:cTn id="31" presetID="22" presetClass="entr" presetSubtype="8" fill="hold" nodeType="after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left)">
                                      <p:cBhvr>
                                        <p:cTn id="33" dur="250"/>
                                        <p:tgtEl>
                                          <p:spTgt spid="43"/>
                                        </p:tgtEl>
                                      </p:cBhvr>
                                    </p:animEffect>
                                  </p:childTnLst>
                                </p:cTn>
                              </p:par>
                            </p:childTnLst>
                          </p:cTn>
                        </p:par>
                        <p:par>
                          <p:cTn id="34" fill="hold" nodeType="afterGroup">
                            <p:stCondLst>
                              <p:cond delay="1750"/>
                            </p:stCondLst>
                            <p:childTnLst>
                              <p:par>
                                <p:cTn id="35" presetID="17" presetClass="entr" presetSubtype="1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250" fill="hold"/>
                                        <p:tgtEl>
                                          <p:spTgt spid="2"/>
                                        </p:tgtEl>
                                        <p:attrNameLst>
                                          <p:attrName>ppt_w</p:attrName>
                                        </p:attrNameLst>
                                      </p:cBhvr>
                                      <p:tavLst>
                                        <p:tav tm="0">
                                          <p:val>
                                            <p:fltVal val="0"/>
                                          </p:val>
                                        </p:tav>
                                        <p:tav tm="100000">
                                          <p:val>
                                            <p:strVal val="#ppt_w"/>
                                          </p:val>
                                        </p:tav>
                                      </p:tavLst>
                                    </p:anim>
                                    <p:anim calcmode="lin" valueType="num">
                                      <p:cBhvr>
                                        <p:cTn id="38" dur="250" fill="hold"/>
                                        <p:tgtEl>
                                          <p:spTgt spid="2"/>
                                        </p:tgtEl>
                                        <p:attrNameLst>
                                          <p:attrName>ppt_h</p:attrName>
                                        </p:attrNameLst>
                                      </p:cBhvr>
                                      <p:tavLst>
                                        <p:tav tm="0">
                                          <p:val>
                                            <p:strVal val="#ppt_h"/>
                                          </p:val>
                                        </p:tav>
                                        <p:tav tm="100000">
                                          <p:val>
                                            <p:strVal val="#ppt_h"/>
                                          </p:val>
                                        </p:tav>
                                      </p:tavLst>
                                    </p:anim>
                                  </p:childTnLst>
                                </p:cTn>
                              </p:par>
                            </p:childTnLst>
                          </p:cTn>
                        </p:par>
                        <p:par>
                          <p:cTn id="39" fill="hold" nodeType="afterGroup">
                            <p:stCondLst>
                              <p:cond delay="2000"/>
                            </p:stCondLst>
                            <p:childTnLst>
                              <p:par>
                                <p:cTn id="40" presetID="22" presetClass="entr" presetSubtype="8" fill="hold" nodeType="after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left)">
                                      <p:cBhvr>
                                        <p:cTn id="42" dur="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452"/>
          <p:cNvSpPr/>
          <p:nvPr/>
        </p:nvSpPr>
        <p:spPr>
          <a:xfrm>
            <a:off x="1139493" y="2887524"/>
            <a:ext cx="2292508" cy="2612203"/>
          </a:xfrm>
          <a:prstGeom prst="roundRect">
            <a:avLst>
              <a:gd name="adj" fmla="val 6924"/>
            </a:avLst>
          </a:prstGeom>
          <a:ln w="12700">
            <a:solidFill>
              <a:srgbClr val="A6AAA9"/>
            </a:solidFill>
            <a:miter lim="400000"/>
          </a:ln>
        </p:spPr>
        <p:txBody>
          <a:bodyPr lIns="19049" tIns="19049" rIns="19049" bIns="19049" anchor="ctr"/>
          <a:lstStyle/>
          <a:p>
            <a:pPr lvl="0"/>
            <a:endParaRPr sz="1733" dirty="0">
              <a:latin typeface="微软雅黑" panose="020B0503020204020204" pitchFamily="34" charset="-122"/>
              <a:ea typeface="微软雅黑" panose="020B0503020204020204" pitchFamily="34" charset="-122"/>
            </a:endParaRPr>
          </a:p>
        </p:txBody>
      </p:sp>
      <p:sp>
        <p:nvSpPr>
          <p:cNvPr id="3" name="Shape 1454"/>
          <p:cNvSpPr/>
          <p:nvPr/>
        </p:nvSpPr>
        <p:spPr>
          <a:xfrm>
            <a:off x="3686476" y="2887524"/>
            <a:ext cx="2292509" cy="2612203"/>
          </a:xfrm>
          <a:prstGeom prst="roundRect">
            <a:avLst>
              <a:gd name="adj" fmla="val 6924"/>
            </a:avLst>
          </a:prstGeom>
          <a:ln w="12700">
            <a:solidFill>
              <a:srgbClr val="A6AAA9"/>
            </a:solidFill>
            <a:miter lim="400000"/>
          </a:ln>
        </p:spPr>
        <p:txBody>
          <a:bodyPr lIns="19049" tIns="19049" rIns="19049" bIns="19049" anchor="ctr"/>
          <a:lstStyle/>
          <a:p>
            <a:pPr lvl="0"/>
            <a:endParaRPr sz="1733" dirty="0">
              <a:latin typeface="微软雅黑" panose="020B0503020204020204" pitchFamily="34" charset="-122"/>
              <a:ea typeface="微软雅黑" panose="020B0503020204020204" pitchFamily="34" charset="-122"/>
            </a:endParaRPr>
          </a:p>
        </p:txBody>
      </p:sp>
      <p:sp>
        <p:nvSpPr>
          <p:cNvPr id="4" name="Shape 1456"/>
          <p:cNvSpPr/>
          <p:nvPr/>
        </p:nvSpPr>
        <p:spPr>
          <a:xfrm>
            <a:off x="6213018" y="2887524"/>
            <a:ext cx="2292509" cy="2612203"/>
          </a:xfrm>
          <a:prstGeom prst="roundRect">
            <a:avLst>
              <a:gd name="adj" fmla="val 6924"/>
            </a:avLst>
          </a:prstGeom>
          <a:ln w="12700">
            <a:solidFill>
              <a:srgbClr val="A6AAA9"/>
            </a:solidFill>
            <a:miter lim="400000"/>
          </a:ln>
        </p:spPr>
        <p:txBody>
          <a:bodyPr lIns="19049" tIns="19049" rIns="19049" bIns="19049" anchor="ctr"/>
          <a:lstStyle/>
          <a:p>
            <a:pPr lvl="0"/>
            <a:endParaRPr sz="1733" dirty="0">
              <a:latin typeface="微软雅黑" panose="020B0503020204020204" pitchFamily="34" charset="-122"/>
              <a:ea typeface="微软雅黑" panose="020B0503020204020204" pitchFamily="34" charset="-122"/>
            </a:endParaRPr>
          </a:p>
        </p:txBody>
      </p:sp>
      <p:sp>
        <p:nvSpPr>
          <p:cNvPr id="5" name="Shape 1458"/>
          <p:cNvSpPr/>
          <p:nvPr/>
        </p:nvSpPr>
        <p:spPr>
          <a:xfrm>
            <a:off x="8760003" y="2887524"/>
            <a:ext cx="2292509" cy="2612203"/>
          </a:xfrm>
          <a:prstGeom prst="roundRect">
            <a:avLst>
              <a:gd name="adj" fmla="val 6924"/>
            </a:avLst>
          </a:prstGeom>
          <a:ln w="12700">
            <a:solidFill>
              <a:srgbClr val="A6AAA9"/>
            </a:solidFill>
            <a:miter lim="400000"/>
          </a:ln>
        </p:spPr>
        <p:txBody>
          <a:bodyPr lIns="19049" tIns="19049" rIns="19049" bIns="19049" anchor="ctr"/>
          <a:lstStyle/>
          <a:p>
            <a:pPr lvl="0"/>
            <a:endParaRPr sz="1733" dirty="0">
              <a:latin typeface="微软雅黑" panose="020B0503020204020204" pitchFamily="34" charset="-122"/>
              <a:ea typeface="微软雅黑" panose="020B0503020204020204" pitchFamily="34" charset="-122"/>
            </a:endParaRPr>
          </a:p>
        </p:txBody>
      </p:sp>
      <p:sp>
        <p:nvSpPr>
          <p:cNvPr id="6" name="Shape 1460"/>
          <p:cNvSpPr/>
          <p:nvPr/>
        </p:nvSpPr>
        <p:spPr>
          <a:xfrm>
            <a:off x="1441953" y="2048503"/>
            <a:ext cx="1687584" cy="16878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9049" tIns="19049" rIns="19049" bIns="19049" numCol="1" anchor="ctr">
            <a:noAutofit/>
          </a:bodyPr>
          <a:lstStyle/>
          <a:p>
            <a:pPr lvl="0"/>
            <a:endParaRPr sz="1733" dirty="0">
              <a:latin typeface="微软雅黑" panose="020B0503020204020204" pitchFamily="34" charset="-122"/>
              <a:ea typeface="微软雅黑" panose="020B0503020204020204" pitchFamily="34" charset="-122"/>
            </a:endParaRPr>
          </a:p>
        </p:txBody>
      </p:sp>
      <p:sp>
        <p:nvSpPr>
          <p:cNvPr id="10" name="Shape 1465"/>
          <p:cNvSpPr/>
          <p:nvPr/>
        </p:nvSpPr>
        <p:spPr>
          <a:xfrm>
            <a:off x="3988940" y="2048503"/>
            <a:ext cx="1687584" cy="16878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9049" tIns="19049" rIns="19049" bIns="19049" numCol="1" anchor="ctr">
            <a:noAutofit/>
          </a:bodyPr>
          <a:lstStyle/>
          <a:p>
            <a:pPr lvl="0"/>
            <a:endParaRPr sz="1733" dirty="0">
              <a:latin typeface="微软雅黑" panose="020B0503020204020204" pitchFamily="34" charset="-122"/>
              <a:ea typeface="微软雅黑" panose="020B0503020204020204" pitchFamily="34" charset="-122"/>
            </a:endParaRPr>
          </a:p>
        </p:txBody>
      </p:sp>
      <p:sp>
        <p:nvSpPr>
          <p:cNvPr id="11" name="Shape 1468"/>
          <p:cNvSpPr/>
          <p:nvPr/>
        </p:nvSpPr>
        <p:spPr>
          <a:xfrm>
            <a:off x="6533347" y="2048639"/>
            <a:ext cx="1684127" cy="16843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9049" tIns="19049" rIns="19049" bIns="19049" numCol="1" anchor="ctr">
            <a:noAutofit/>
          </a:bodyPr>
          <a:lstStyle/>
          <a:p>
            <a:pPr lvl="0"/>
            <a:endParaRPr sz="1733" dirty="0">
              <a:latin typeface="微软雅黑" panose="020B0503020204020204" pitchFamily="34" charset="-122"/>
              <a:ea typeface="微软雅黑" panose="020B0503020204020204" pitchFamily="34" charset="-122"/>
            </a:endParaRPr>
          </a:p>
        </p:txBody>
      </p:sp>
      <p:sp>
        <p:nvSpPr>
          <p:cNvPr id="12" name="Shape 1471"/>
          <p:cNvSpPr/>
          <p:nvPr/>
        </p:nvSpPr>
        <p:spPr>
          <a:xfrm>
            <a:off x="9084643" y="2050229"/>
            <a:ext cx="1684127" cy="16843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19049" tIns="19049" rIns="19049" bIns="19049" numCol="1" anchor="ctr">
            <a:noAutofit/>
          </a:bodyPr>
          <a:lstStyle/>
          <a:p>
            <a:pPr lvl="0"/>
            <a:endParaRPr sz="1733" dirty="0">
              <a:latin typeface="微软雅黑" panose="020B0503020204020204" pitchFamily="34" charset="-122"/>
              <a:ea typeface="微软雅黑" panose="020B0503020204020204" pitchFamily="34" charset="-122"/>
            </a:endParaRPr>
          </a:p>
        </p:txBody>
      </p:sp>
      <p:sp>
        <p:nvSpPr>
          <p:cNvPr id="21" name="Text Placeholder 5"/>
          <p:cNvSpPr txBox="1">
            <a:spLocks/>
          </p:cNvSpPr>
          <p:nvPr/>
        </p:nvSpPr>
        <p:spPr>
          <a:xfrm>
            <a:off x="1404362" y="2603467"/>
            <a:ext cx="1698591" cy="577887"/>
          </a:xfrm>
          <a:prstGeom prst="rect">
            <a:avLst/>
          </a:prstGeom>
        </p:spPr>
        <p:txBody>
          <a:bodyPr lIns="121907" tIns="60953" rIns="121907" bIns="60953"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a:t>
            </a:r>
          </a:p>
        </p:txBody>
      </p:sp>
      <p:sp>
        <p:nvSpPr>
          <p:cNvPr id="22" name="Text Placeholder 6"/>
          <p:cNvSpPr txBox="1">
            <a:spLocks/>
          </p:cNvSpPr>
          <p:nvPr/>
        </p:nvSpPr>
        <p:spPr>
          <a:xfrm>
            <a:off x="1293482" y="4055131"/>
            <a:ext cx="2053756" cy="1134191"/>
          </a:xfrm>
          <a:prstGeom prst="rect">
            <a:avLst/>
          </a:prstGeom>
        </p:spPr>
        <p:txBody>
          <a:bodyPr lIns="121907" tIns="60953" rIns="121907" bIns="60953"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zh-CN" altLang="en-US" sz="1400" dirty="0">
                <a:solidFill>
                  <a:schemeClr val="tx1">
                    <a:lumMod val="65000"/>
                    <a:lumOff val="35000"/>
                  </a:schemeClr>
                </a:solidFill>
                <a:latin typeface="微软雅黑" pitchFamily="34" charset="-122"/>
                <a:ea typeface="微软雅黑" pitchFamily="34" charset="-122"/>
              </a:rPr>
              <a:t>详写内容</a:t>
            </a:r>
            <a:r>
              <a:rPr lang="en-US" altLang="zh-CN" sz="1400" dirty="0">
                <a:solidFill>
                  <a:schemeClr val="tx1">
                    <a:lumMod val="65000"/>
                    <a:lumOff val="35000"/>
                  </a:schemeClr>
                </a:solidFill>
                <a:latin typeface="微软雅黑" pitchFamily="34" charset="-122"/>
                <a:ea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400" dirty="0">
              <a:solidFill>
                <a:schemeClr val="tx1">
                  <a:lumMod val="65000"/>
                  <a:lumOff val="35000"/>
                </a:schemeClr>
              </a:solidFill>
              <a:latin typeface="微软雅黑" pitchFamily="34" charset="-122"/>
              <a:ea typeface="微软雅黑" pitchFamily="34" charset="-122"/>
            </a:endParaRPr>
          </a:p>
        </p:txBody>
      </p:sp>
      <p:sp>
        <p:nvSpPr>
          <p:cNvPr id="23" name="Text Placeholder 5"/>
          <p:cNvSpPr txBox="1">
            <a:spLocks/>
          </p:cNvSpPr>
          <p:nvPr/>
        </p:nvSpPr>
        <p:spPr>
          <a:xfrm>
            <a:off x="4076715" y="2603467"/>
            <a:ext cx="1579768" cy="577887"/>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a:t>
            </a:r>
          </a:p>
        </p:txBody>
      </p:sp>
      <p:sp>
        <p:nvSpPr>
          <p:cNvPr id="24" name="Text Placeholder 5"/>
          <p:cNvSpPr txBox="1">
            <a:spLocks/>
          </p:cNvSpPr>
          <p:nvPr/>
        </p:nvSpPr>
        <p:spPr>
          <a:xfrm>
            <a:off x="9170685" y="2603467"/>
            <a:ext cx="1579768" cy="577887"/>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a:t>
            </a:r>
          </a:p>
        </p:txBody>
      </p:sp>
      <p:sp>
        <p:nvSpPr>
          <p:cNvPr id="25" name="Text Placeholder 6"/>
          <p:cNvSpPr txBox="1">
            <a:spLocks/>
          </p:cNvSpPr>
          <p:nvPr/>
        </p:nvSpPr>
        <p:spPr>
          <a:xfrm>
            <a:off x="3960398" y="4055131"/>
            <a:ext cx="1815000" cy="1134191"/>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400" dirty="0">
                <a:solidFill>
                  <a:schemeClr val="tx1">
                    <a:lumMod val="65000"/>
                    <a:lumOff val="35000"/>
                  </a:schemeClr>
                </a:solidFill>
                <a:latin typeface="微软雅黑" pitchFamily="34" charset="-122"/>
                <a:ea typeface="微软雅黑" pitchFamily="34" charset="-122"/>
              </a:rPr>
              <a:t>详写内容</a:t>
            </a:r>
            <a:r>
              <a:rPr lang="en-US" altLang="zh-CN" sz="1400" dirty="0">
                <a:solidFill>
                  <a:schemeClr val="tx1">
                    <a:lumMod val="65000"/>
                    <a:lumOff val="35000"/>
                  </a:schemeClr>
                </a:solidFill>
                <a:latin typeface="微软雅黑" pitchFamily="34" charset="-122"/>
                <a:ea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400" dirty="0">
              <a:solidFill>
                <a:schemeClr val="tx1">
                  <a:lumMod val="65000"/>
                  <a:lumOff val="35000"/>
                </a:schemeClr>
              </a:solidFill>
              <a:latin typeface="微软雅黑" pitchFamily="34" charset="-122"/>
              <a:ea typeface="微软雅黑" pitchFamily="34" charset="-122"/>
            </a:endParaRPr>
          </a:p>
        </p:txBody>
      </p:sp>
      <p:sp>
        <p:nvSpPr>
          <p:cNvPr id="26" name="Text Placeholder 6"/>
          <p:cNvSpPr txBox="1">
            <a:spLocks/>
          </p:cNvSpPr>
          <p:nvPr/>
        </p:nvSpPr>
        <p:spPr>
          <a:xfrm>
            <a:off x="6498102" y="4055131"/>
            <a:ext cx="1815000" cy="1134191"/>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400" dirty="0">
                <a:solidFill>
                  <a:schemeClr val="tx1">
                    <a:lumMod val="65000"/>
                    <a:lumOff val="35000"/>
                  </a:schemeClr>
                </a:solidFill>
                <a:latin typeface="微软雅黑" pitchFamily="34" charset="-122"/>
                <a:ea typeface="微软雅黑" pitchFamily="34" charset="-122"/>
              </a:rPr>
              <a:t>详写内容</a:t>
            </a:r>
            <a:r>
              <a:rPr lang="en-US" altLang="zh-CN" sz="1400" dirty="0">
                <a:solidFill>
                  <a:schemeClr val="tx1">
                    <a:lumMod val="65000"/>
                    <a:lumOff val="35000"/>
                  </a:schemeClr>
                </a:solidFill>
                <a:latin typeface="微软雅黑" pitchFamily="34" charset="-122"/>
                <a:ea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400" dirty="0">
              <a:solidFill>
                <a:schemeClr val="tx1">
                  <a:lumMod val="65000"/>
                  <a:lumOff val="35000"/>
                </a:schemeClr>
              </a:solidFill>
              <a:latin typeface="微软雅黑" pitchFamily="34" charset="-122"/>
              <a:ea typeface="微软雅黑" pitchFamily="34" charset="-122"/>
            </a:endParaRPr>
          </a:p>
        </p:txBody>
      </p:sp>
      <p:sp>
        <p:nvSpPr>
          <p:cNvPr id="27" name="Text Placeholder 6"/>
          <p:cNvSpPr txBox="1">
            <a:spLocks/>
          </p:cNvSpPr>
          <p:nvPr/>
        </p:nvSpPr>
        <p:spPr>
          <a:xfrm>
            <a:off x="9054372" y="4055131"/>
            <a:ext cx="1815000" cy="1134191"/>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400" dirty="0">
                <a:solidFill>
                  <a:schemeClr val="tx1">
                    <a:lumMod val="65000"/>
                    <a:lumOff val="35000"/>
                  </a:schemeClr>
                </a:solidFill>
                <a:latin typeface="微软雅黑" pitchFamily="34" charset="-122"/>
                <a:ea typeface="微软雅黑" pitchFamily="34" charset="-122"/>
              </a:rPr>
              <a:t>详写内容</a:t>
            </a:r>
            <a:r>
              <a:rPr lang="en-US" altLang="zh-CN" sz="1400" dirty="0">
                <a:solidFill>
                  <a:schemeClr val="tx1">
                    <a:lumMod val="65000"/>
                    <a:lumOff val="35000"/>
                  </a:schemeClr>
                </a:solidFill>
                <a:latin typeface="微软雅黑" pitchFamily="34" charset="-122"/>
                <a:ea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400" dirty="0">
              <a:solidFill>
                <a:schemeClr val="tx1">
                  <a:lumMod val="65000"/>
                  <a:lumOff val="35000"/>
                </a:schemeClr>
              </a:solidFill>
              <a:latin typeface="微软雅黑" pitchFamily="34" charset="-122"/>
              <a:ea typeface="微软雅黑" pitchFamily="34" charset="-122"/>
            </a:endParaRPr>
          </a:p>
        </p:txBody>
      </p:sp>
      <p:sp>
        <p:nvSpPr>
          <p:cNvPr id="29" name="Text Placeholder 5"/>
          <p:cNvSpPr txBox="1">
            <a:spLocks/>
          </p:cNvSpPr>
          <p:nvPr/>
        </p:nvSpPr>
        <p:spPr>
          <a:xfrm>
            <a:off x="6614415" y="2603467"/>
            <a:ext cx="1579768" cy="577887"/>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a:t>
            </a:r>
          </a:p>
        </p:txBody>
      </p:sp>
      <p:grpSp>
        <p:nvGrpSpPr>
          <p:cNvPr id="18" name="组合 17">
            <a:extLst>
              <a:ext uri="{FF2B5EF4-FFF2-40B4-BE49-F238E27FC236}">
                <a16:creationId xmlns:a16="http://schemas.microsoft.com/office/drawing/2014/main" id="{73232E20-7CEF-4D77-BBD6-2C018BB54E79}"/>
              </a:ext>
            </a:extLst>
          </p:cNvPr>
          <p:cNvGrpSpPr/>
          <p:nvPr/>
        </p:nvGrpSpPr>
        <p:grpSpPr>
          <a:xfrm>
            <a:off x="3619384" y="453588"/>
            <a:ext cx="8185557" cy="173072"/>
            <a:chOff x="2713964" y="340296"/>
            <a:chExt cx="6141063" cy="129844"/>
          </a:xfrm>
          <a:solidFill>
            <a:schemeClr val="accent5"/>
          </a:solidFill>
        </p:grpSpPr>
        <p:cxnSp>
          <p:nvCxnSpPr>
            <p:cNvPr id="19" name="直接连接符 18">
              <a:extLst>
                <a:ext uri="{FF2B5EF4-FFF2-40B4-BE49-F238E27FC236}">
                  <a16:creationId xmlns:a16="http://schemas.microsoft.com/office/drawing/2014/main" id="{8B08C4B0-317A-4133-A545-C4AEE70F3B44}"/>
                </a:ext>
              </a:extLst>
            </p:cNvPr>
            <p:cNvCxnSpPr>
              <a:endCxn id="20" idx="3"/>
            </p:cNvCxnSpPr>
            <p:nvPr/>
          </p:nvCxnSpPr>
          <p:spPr>
            <a:xfrm flipH="1">
              <a:off x="2843808" y="405218"/>
              <a:ext cx="6011219"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矩形 19">
              <a:extLst>
                <a:ext uri="{FF2B5EF4-FFF2-40B4-BE49-F238E27FC236}">
                  <a16:creationId xmlns:a16="http://schemas.microsoft.com/office/drawing/2014/main" id="{BD70D1DD-9745-40EA-B50E-F7FE528D8018}"/>
                </a:ext>
              </a:extLst>
            </p:cNvPr>
            <p:cNvSpPr/>
            <p:nvPr/>
          </p:nvSpPr>
          <p:spPr>
            <a:xfrm>
              <a:off x="2713964" y="340296"/>
              <a:ext cx="129844" cy="129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grpSp>
      <p:sp>
        <p:nvSpPr>
          <p:cNvPr id="28" name="KSO_GT1.1.1">
            <a:extLst>
              <a:ext uri="{FF2B5EF4-FFF2-40B4-BE49-F238E27FC236}">
                <a16:creationId xmlns:a16="http://schemas.microsoft.com/office/drawing/2014/main" id="{061F364B-2DE1-4A95-BC8F-EB3B4261F15C}"/>
              </a:ext>
            </a:extLst>
          </p:cNvPr>
          <p:cNvSpPr txBox="1"/>
          <p:nvPr/>
        </p:nvSpPr>
        <p:spPr>
          <a:xfrm>
            <a:off x="1919940" y="411432"/>
            <a:ext cx="1587011" cy="330099"/>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800" b="1" dirty="0">
                <a:solidFill>
                  <a:schemeClr val="tx1">
                    <a:lumMod val="50000"/>
                    <a:lumOff val="50000"/>
                  </a:schemeClr>
                </a:solidFill>
              </a:rPr>
              <a:t>点击更改标题</a:t>
            </a:r>
            <a:endParaRPr lang="en-US" altLang="zh-CN" sz="1800" b="1" dirty="0">
              <a:solidFill>
                <a:schemeClr val="tx1">
                  <a:lumMod val="50000"/>
                  <a:lumOff val="50000"/>
                </a:schemeClr>
              </a:solidFill>
            </a:endParaRPr>
          </a:p>
        </p:txBody>
      </p:sp>
      <p:pic>
        <p:nvPicPr>
          <p:cNvPr id="31" name="图片 30">
            <a:extLst>
              <a:ext uri="{FF2B5EF4-FFF2-40B4-BE49-F238E27FC236}">
                <a16:creationId xmlns:a16="http://schemas.microsoft.com/office/drawing/2014/main" id="{D6828410-2CE1-4EAE-B59C-2C579BC4E83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0264" y="-1119793"/>
            <a:ext cx="3206721" cy="3206721"/>
          </a:xfrm>
          <a:prstGeom prst="rect">
            <a:avLst/>
          </a:prstGeom>
        </p:spPr>
      </p:pic>
    </p:spTree>
    <p:extLst>
      <p:ext uri="{BB962C8B-B14F-4D97-AF65-F5344CB8AC3E}">
        <p14:creationId xmlns:p14="http://schemas.microsoft.com/office/powerpoint/2010/main" val="3739484218"/>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animEffect transition="in" filter="fade">
                                      <p:cBhvr>
                                        <p:cTn id="11" dur="500"/>
                                        <p:tgtEl>
                                          <p:spTgt spid="21">
                                            <p:txEl>
                                              <p:pRg st="0" end="0"/>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par>
                          <p:cTn id="16" fill="hold">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22">
                                            <p:txEl>
                                              <p:pRg st="0" end="0"/>
                                            </p:txEl>
                                          </p:spTgt>
                                        </p:tgtEl>
                                        <p:attrNameLst>
                                          <p:attrName>style.visibility</p:attrName>
                                        </p:attrNameLst>
                                      </p:cBhvr>
                                      <p:to>
                                        <p:strVal val="visible"/>
                                      </p:to>
                                    </p:set>
                                    <p:animEffect transition="in" filter="strips(downRight)">
                                      <p:cBhvr>
                                        <p:cTn id="19" dur="500"/>
                                        <p:tgtEl>
                                          <p:spTgt spid="22">
                                            <p:txEl>
                                              <p:pRg st="0" end="0"/>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up)">
                                      <p:cBhvr>
                                        <p:cTn id="31" dur="500"/>
                                        <p:tgtEl>
                                          <p:spTgt spid="3"/>
                                        </p:tgtEl>
                                      </p:cBhvr>
                                    </p:animEffect>
                                  </p:childTnLst>
                                </p:cTn>
                              </p:par>
                            </p:childTnLst>
                          </p:cTn>
                        </p:par>
                        <p:par>
                          <p:cTn id="32" fill="hold">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strips(downRight)">
                                      <p:cBhvr>
                                        <p:cTn id="35" dur="500"/>
                                        <p:tgtEl>
                                          <p:spTgt spid="25"/>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up)">
                                      <p:cBhvr>
                                        <p:cTn id="47" dur="500"/>
                                        <p:tgtEl>
                                          <p:spTgt spid="4"/>
                                        </p:tgtEl>
                                      </p:cBhvr>
                                    </p:animEffect>
                                  </p:childTnLst>
                                </p:cTn>
                              </p:par>
                            </p:childTnLst>
                          </p:cTn>
                        </p:par>
                        <p:par>
                          <p:cTn id="48" fill="hold">
                            <p:stCondLst>
                              <p:cond delay="5500"/>
                            </p:stCondLst>
                            <p:childTnLst>
                              <p:par>
                                <p:cTn id="49" presetID="18" presetClass="entr" presetSubtype="6"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strips(downRight)">
                                      <p:cBhvr>
                                        <p:cTn id="51" dur="500"/>
                                        <p:tgtEl>
                                          <p:spTgt spid="26"/>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up)">
                                      <p:cBhvr>
                                        <p:cTn id="63" dur="500"/>
                                        <p:tgtEl>
                                          <p:spTgt spid="5"/>
                                        </p:tgtEl>
                                      </p:cBhvr>
                                    </p:animEffect>
                                  </p:childTnLst>
                                </p:cTn>
                              </p:par>
                            </p:childTnLst>
                          </p:cTn>
                        </p:par>
                        <p:par>
                          <p:cTn id="64" fill="hold">
                            <p:stCondLst>
                              <p:cond delay="7500"/>
                            </p:stCondLst>
                            <p:childTnLst>
                              <p:par>
                                <p:cTn id="65" presetID="18" presetClass="entr" presetSubtype="6"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strips(downRight)">
                                      <p:cBhvr>
                                        <p:cTn id="6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0" grpId="0" animBg="1"/>
      <p:bldP spid="11" grpId="0" animBg="1"/>
      <p:bldP spid="12" grpId="0" animBg="1"/>
      <p:bldP spid="21" grpId="0" build="p"/>
      <p:bldP spid="22" grpId="0" build="p"/>
      <p:bldP spid="23" grpId="0"/>
      <p:bldP spid="24" grpId="0"/>
      <p:bldP spid="25" grpId="0"/>
      <p:bldP spid="26" grpId="0"/>
      <p:bldP spid="27"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6"/>
          <p:cNvSpPr>
            <a:spLocks noChangeArrowheads="1"/>
          </p:cNvSpPr>
          <p:nvPr/>
        </p:nvSpPr>
        <p:spPr bwMode="auto">
          <a:xfrm>
            <a:off x="7327958" y="4062681"/>
            <a:ext cx="663569" cy="250247"/>
          </a:xfrm>
          <a:prstGeom prst="rect">
            <a:avLst/>
          </a:prstGeom>
          <a:solidFill>
            <a:schemeClr val="bg1">
              <a:lumMod val="75000"/>
            </a:schemeClr>
          </a:solidFill>
          <a:ln w="0">
            <a:noFill/>
            <a:prstDash val="solid"/>
            <a:miter lim="800000"/>
            <a:headEnd/>
            <a:tailEnd/>
          </a:ln>
        </p:spPr>
        <p:txBody>
          <a:bodyPr vert="horz" wrap="square" lIns="86683" tIns="43341" rIns="86683" bIns="43341" numCol="1" anchor="t" anchorCtr="0" compatLnSpc="1">
            <a:prstTxWarp prst="textNoShape">
              <a:avLst/>
            </a:prstTxWarp>
          </a:bodyPr>
          <a:lstStyle/>
          <a:p>
            <a:endParaRPr lang="zh-CN" altLang="en-US" sz="2399"/>
          </a:p>
        </p:txBody>
      </p:sp>
      <p:sp>
        <p:nvSpPr>
          <p:cNvPr id="15" name="Rectangle 7"/>
          <p:cNvSpPr>
            <a:spLocks noChangeArrowheads="1"/>
          </p:cNvSpPr>
          <p:nvPr/>
        </p:nvSpPr>
        <p:spPr bwMode="auto">
          <a:xfrm>
            <a:off x="7327958" y="2272878"/>
            <a:ext cx="663569" cy="247527"/>
          </a:xfrm>
          <a:prstGeom prst="rect">
            <a:avLst/>
          </a:prstGeom>
          <a:solidFill>
            <a:schemeClr val="bg1">
              <a:lumMod val="75000"/>
            </a:schemeClr>
          </a:solidFill>
          <a:ln w="0">
            <a:noFill/>
            <a:prstDash val="solid"/>
            <a:miter lim="800000"/>
            <a:headEnd/>
            <a:tailEnd/>
          </a:ln>
        </p:spPr>
        <p:txBody>
          <a:bodyPr vert="horz" wrap="square" lIns="86683" tIns="43341" rIns="86683" bIns="43341" numCol="1" anchor="t" anchorCtr="0" compatLnSpc="1">
            <a:prstTxWarp prst="textNoShape">
              <a:avLst/>
            </a:prstTxWarp>
          </a:bodyPr>
          <a:lstStyle/>
          <a:p>
            <a:endParaRPr lang="zh-CN" altLang="en-US" sz="2399"/>
          </a:p>
        </p:txBody>
      </p:sp>
      <p:sp>
        <p:nvSpPr>
          <p:cNvPr id="16" name="Freeform 8"/>
          <p:cNvSpPr>
            <a:spLocks/>
          </p:cNvSpPr>
          <p:nvPr/>
        </p:nvSpPr>
        <p:spPr bwMode="auto">
          <a:xfrm>
            <a:off x="4200477" y="1606464"/>
            <a:ext cx="3791049" cy="666417"/>
          </a:xfrm>
          <a:custGeom>
            <a:avLst/>
            <a:gdLst>
              <a:gd name="T0" fmla="*/ 0 w 1394"/>
              <a:gd name="T1" fmla="*/ 0 h 245"/>
              <a:gd name="T2" fmla="*/ 1150 w 1394"/>
              <a:gd name="T3" fmla="*/ 0 h 245"/>
              <a:gd name="T4" fmla="*/ 1394 w 1394"/>
              <a:gd name="T5" fmla="*/ 245 h 245"/>
              <a:gd name="T6" fmla="*/ 241 w 1394"/>
              <a:gd name="T7" fmla="*/ 245 h 245"/>
              <a:gd name="T8" fmla="*/ 0 w 1394"/>
              <a:gd name="T9" fmla="*/ 0 h 245"/>
            </a:gdLst>
            <a:ahLst/>
            <a:cxnLst>
              <a:cxn ang="0">
                <a:pos x="T0" y="T1"/>
              </a:cxn>
              <a:cxn ang="0">
                <a:pos x="T2" y="T3"/>
              </a:cxn>
              <a:cxn ang="0">
                <a:pos x="T4" y="T5"/>
              </a:cxn>
              <a:cxn ang="0">
                <a:pos x="T6" y="T7"/>
              </a:cxn>
              <a:cxn ang="0">
                <a:pos x="T8" y="T9"/>
              </a:cxn>
            </a:cxnLst>
            <a:rect l="0" t="0" r="r" b="b"/>
            <a:pathLst>
              <a:path w="1394" h="245">
                <a:moveTo>
                  <a:pt x="0" y="0"/>
                </a:moveTo>
                <a:lnTo>
                  <a:pt x="1150" y="0"/>
                </a:lnTo>
                <a:lnTo>
                  <a:pt x="1394" y="245"/>
                </a:lnTo>
                <a:lnTo>
                  <a:pt x="241" y="245"/>
                </a:lnTo>
                <a:lnTo>
                  <a:pt x="0" y="0"/>
                </a:lnTo>
                <a:close/>
              </a:path>
            </a:pathLst>
          </a:custGeom>
          <a:solidFill>
            <a:schemeClr val="accent1"/>
          </a:solidFill>
          <a:ln w="25400" cap="flat" cmpd="sng" algn="ctr">
            <a:noFill/>
            <a:prstDash val="solid"/>
          </a:ln>
          <a:effectLst/>
        </p:spPr>
        <p:txBody>
          <a:bodyPr rot="0" spcFirstLastPara="0" vertOverflow="overflow" horzOverflow="overflow" vert="horz" wrap="square" lIns="91401" tIns="45700" rIns="91401" bIns="45700" numCol="1" spcCol="0" rtlCol="0" fromWordArt="0" anchor="ctr" anchorCtr="0" forceAA="0" compatLnSpc="1">
            <a:prstTxWarp prst="textNoShape">
              <a:avLst/>
            </a:prstTxWarp>
            <a:noAutofit/>
          </a:bodyPr>
          <a:lstStyle/>
          <a:p>
            <a:pPr algn="ctr">
              <a:lnSpc>
                <a:spcPct val="130000"/>
              </a:lnSpc>
            </a:pPr>
            <a:endParaRPr lang="zh-CN" altLang="en-US" sz="1867" kern="0" dirty="0">
              <a:solidFill>
                <a:sysClr val="window" lastClr="FFFFFF"/>
              </a:solidFill>
              <a:latin typeface="Arial" panose="020B0604020202020204" pitchFamily="34" charset="0"/>
              <a:ea typeface="微软雅黑" panose="020B0503020204020204" pitchFamily="34" charset="-122"/>
            </a:endParaRPr>
          </a:p>
        </p:txBody>
      </p:sp>
      <p:sp>
        <p:nvSpPr>
          <p:cNvPr id="17" name="Rectangle 9"/>
          <p:cNvSpPr>
            <a:spLocks noChangeArrowheads="1"/>
          </p:cNvSpPr>
          <p:nvPr/>
        </p:nvSpPr>
        <p:spPr bwMode="auto">
          <a:xfrm>
            <a:off x="4200477" y="3175939"/>
            <a:ext cx="655412" cy="225767"/>
          </a:xfrm>
          <a:prstGeom prst="rect">
            <a:avLst/>
          </a:prstGeom>
          <a:solidFill>
            <a:schemeClr val="bg1">
              <a:lumMod val="75000"/>
            </a:schemeClr>
          </a:solidFill>
          <a:ln w="0">
            <a:noFill/>
            <a:prstDash val="solid"/>
            <a:miter lim="800000"/>
            <a:headEnd/>
            <a:tailEnd/>
          </a:ln>
        </p:spPr>
        <p:txBody>
          <a:bodyPr vert="horz" wrap="square" lIns="86683" tIns="43341" rIns="86683" bIns="43341" numCol="1" anchor="t" anchorCtr="0" compatLnSpc="1">
            <a:prstTxWarp prst="textNoShape">
              <a:avLst/>
            </a:prstTxWarp>
          </a:bodyPr>
          <a:lstStyle/>
          <a:p>
            <a:endParaRPr lang="zh-CN" altLang="en-US" sz="2399"/>
          </a:p>
        </p:txBody>
      </p:sp>
      <p:sp>
        <p:nvSpPr>
          <p:cNvPr id="18" name="Freeform 10"/>
          <p:cNvSpPr>
            <a:spLocks/>
          </p:cNvSpPr>
          <p:nvPr/>
        </p:nvSpPr>
        <p:spPr bwMode="auto">
          <a:xfrm>
            <a:off x="4200477" y="3396266"/>
            <a:ext cx="3791049" cy="666417"/>
          </a:xfrm>
          <a:custGeom>
            <a:avLst/>
            <a:gdLst>
              <a:gd name="T0" fmla="*/ 0 w 1394"/>
              <a:gd name="T1" fmla="*/ 0 h 245"/>
              <a:gd name="T2" fmla="*/ 1150 w 1394"/>
              <a:gd name="T3" fmla="*/ 0 h 245"/>
              <a:gd name="T4" fmla="*/ 1394 w 1394"/>
              <a:gd name="T5" fmla="*/ 245 h 245"/>
              <a:gd name="T6" fmla="*/ 241 w 1394"/>
              <a:gd name="T7" fmla="*/ 245 h 245"/>
              <a:gd name="T8" fmla="*/ 0 w 1394"/>
              <a:gd name="T9" fmla="*/ 0 h 245"/>
            </a:gdLst>
            <a:ahLst/>
            <a:cxnLst>
              <a:cxn ang="0">
                <a:pos x="T0" y="T1"/>
              </a:cxn>
              <a:cxn ang="0">
                <a:pos x="T2" y="T3"/>
              </a:cxn>
              <a:cxn ang="0">
                <a:pos x="T4" y="T5"/>
              </a:cxn>
              <a:cxn ang="0">
                <a:pos x="T6" y="T7"/>
              </a:cxn>
              <a:cxn ang="0">
                <a:pos x="T8" y="T9"/>
              </a:cxn>
            </a:cxnLst>
            <a:rect l="0" t="0" r="r" b="b"/>
            <a:pathLst>
              <a:path w="1394" h="245">
                <a:moveTo>
                  <a:pt x="0" y="0"/>
                </a:moveTo>
                <a:lnTo>
                  <a:pt x="1150" y="0"/>
                </a:lnTo>
                <a:lnTo>
                  <a:pt x="1394" y="245"/>
                </a:lnTo>
                <a:lnTo>
                  <a:pt x="241" y="245"/>
                </a:lnTo>
                <a:lnTo>
                  <a:pt x="0" y="0"/>
                </a:lnTo>
                <a:close/>
              </a:path>
            </a:pathLst>
          </a:custGeom>
          <a:solidFill>
            <a:schemeClr val="accent3"/>
          </a:solidFill>
          <a:ln w="25400" cap="flat" cmpd="sng" algn="ctr">
            <a:noFill/>
            <a:prstDash val="solid"/>
          </a:ln>
          <a:effectLst/>
        </p:spPr>
        <p:txBody>
          <a:bodyPr rot="0" spcFirstLastPara="0" vertOverflow="overflow" horzOverflow="overflow" vert="horz" wrap="square" lIns="91401" tIns="45700" rIns="91401" bIns="45700" numCol="1" spcCol="0" rtlCol="0" fromWordArt="0" anchor="ctr" anchorCtr="0" forceAA="0" compatLnSpc="1">
            <a:prstTxWarp prst="textNoShape">
              <a:avLst/>
            </a:prstTxWarp>
            <a:noAutofit/>
          </a:bodyPr>
          <a:lstStyle/>
          <a:p>
            <a:pPr algn="ctr">
              <a:lnSpc>
                <a:spcPct val="130000"/>
              </a:lnSpc>
            </a:pPr>
            <a:endParaRPr lang="zh-CN" altLang="en-US" sz="1867" kern="0" dirty="0">
              <a:solidFill>
                <a:sysClr val="window" lastClr="FFFFFF"/>
              </a:solidFill>
              <a:latin typeface="Arial" panose="020B0604020202020204" pitchFamily="34" charset="0"/>
              <a:ea typeface="微软雅黑" panose="020B0503020204020204" pitchFamily="34" charset="-122"/>
            </a:endParaRPr>
          </a:p>
        </p:txBody>
      </p:sp>
      <p:sp>
        <p:nvSpPr>
          <p:cNvPr id="19" name="Rectangle 11"/>
          <p:cNvSpPr>
            <a:spLocks noChangeArrowheads="1"/>
          </p:cNvSpPr>
          <p:nvPr/>
        </p:nvSpPr>
        <p:spPr bwMode="auto">
          <a:xfrm>
            <a:off x="4200477" y="4965742"/>
            <a:ext cx="655412" cy="233925"/>
          </a:xfrm>
          <a:prstGeom prst="rect">
            <a:avLst/>
          </a:prstGeom>
          <a:solidFill>
            <a:schemeClr val="bg1">
              <a:lumMod val="75000"/>
            </a:schemeClr>
          </a:solidFill>
          <a:ln w="0">
            <a:noFill/>
            <a:prstDash val="solid"/>
            <a:miter lim="800000"/>
            <a:headEnd/>
            <a:tailEnd/>
          </a:ln>
        </p:spPr>
        <p:txBody>
          <a:bodyPr vert="horz" wrap="square" lIns="86683" tIns="43341" rIns="86683" bIns="43341" numCol="1" anchor="t" anchorCtr="0" compatLnSpc="1">
            <a:prstTxWarp prst="textNoShape">
              <a:avLst/>
            </a:prstTxWarp>
          </a:bodyPr>
          <a:lstStyle/>
          <a:p>
            <a:endParaRPr lang="zh-CN" altLang="en-US" sz="2399"/>
          </a:p>
        </p:txBody>
      </p:sp>
      <p:sp>
        <p:nvSpPr>
          <p:cNvPr id="20" name="Freeform 12"/>
          <p:cNvSpPr>
            <a:spLocks/>
          </p:cNvSpPr>
          <p:nvPr/>
        </p:nvSpPr>
        <p:spPr bwMode="auto">
          <a:xfrm>
            <a:off x="4200477" y="5194225"/>
            <a:ext cx="3410313" cy="658256"/>
          </a:xfrm>
          <a:custGeom>
            <a:avLst/>
            <a:gdLst>
              <a:gd name="T0" fmla="*/ 0 w 1254"/>
              <a:gd name="T1" fmla="*/ 0 h 242"/>
              <a:gd name="T2" fmla="*/ 1254 w 1254"/>
              <a:gd name="T3" fmla="*/ 0 h 242"/>
              <a:gd name="T4" fmla="*/ 1254 w 1254"/>
              <a:gd name="T5" fmla="*/ 242 h 242"/>
              <a:gd name="T6" fmla="*/ 241 w 1254"/>
              <a:gd name="T7" fmla="*/ 242 h 242"/>
              <a:gd name="T8" fmla="*/ 0 w 1254"/>
              <a:gd name="T9" fmla="*/ 0 h 242"/>
            </a:gdLst>
            <a:ahLst/>
            <a:cxnLst>
              <a:cxn ang="0">
                <a:pos x="T0" y="T1"/>
              </a:cxn>
              <a:cxn ang="0">
                <a:pos x="T2" y="T3"/>
              </a:cxn>
              <a:cxn ang="0">
                <a:pos x="T4" y="T5"/>
              </a:cxn>
              <a:cxn ang="0">
                <a:pos x="T6" y="T7"/>
              </a:cxn>
              <a:cxn ang="0">
                <a:pos x="T8" y="T9"/>
              </a:cxn>
            </a:cxnLst>
            <a:rect l="0" t="0" r="r" b="b"/>
            <a:pathLst>
              <a:path w="1254" h="242">
                <a:moveTo>
                  <a:pt x="0" y="0"/>
                </a:moveTo>
                <a:lnTo>
                  <a:pt x="1254" y="0"/>
                </a:lnTo>
                <a:lnTo>
                  <a:pt x="1254" y="242"/>
                </a:lnTo>
                <a:lnTo>
                  <a:pt x="241" y="242"/>
                </a:lnTo>
                <a:lnTo>
                  <a:pt x="0" y="0"/>
                </a:lnTo>
                <a:close/>
              </a:path>
            </a:pathLst>
          </a:custGeom>
          <a:solidFill>
            <a:schemeClr val="accent1"/>
          </a:solidFill>
          <a:ln w="25400" cap="flat" cmpd="sng" algn="ctr">
            <a:noFill/>
            <a:prstDash val="solid"/>
          </a:ln>
          <a:effectLst/>
        </p:spPr>
        <p:txBody>
          <a:bodyPr rot="0" spcFirstLastPara="0" vertOverflow="overflow" horzOverflow="overflow" vert="horz" wrap="square" lIns="91401" tIns="45700" rIns="91401" bIns="45700" numCol="1" spcCol="0" rtlCol="0" fromWordArt="0" anchor="ctr" anchorCtr="0" forceAA="0" compatLnSpc="1">
            <a:prstTxWarp prst="textNoShape">
              <a:avLst/>
            </a:prstTxWarp>
            <a:noAutofit/>
          </a:bodyPr>
          <a:lstStyle/>
          <a:p>
            <a:pPr algn="ctr">
              <a:lnSpc>
                <a:spcPct val="130000"/>
              </a:lnSpc>
            </a:pPr>
            <a:endParaRPr lang="zh-CN" altLang="en-US" sz="1867" kern="0" dirty="0">
              <a:solidFill>
                <a:sysClr val="window" lastClr="FFFFFF"/>
              </a:solidFill>
              <a:latin typeface="Arial" panose="020B0604020202020204" pitchFamily="34" charset="0"/>
              <a:ea typeface="微软雅黑" panose="020B0503020204020204" pitchFamily="34" charset="-122"/>
            </a:endParaRPr>
          </a:p>
        </p:txBody>
      </p:sp>
      <p:sp>
        <p:nvSpPr>
          <p:cNvPr id="21" name="Freeform 13"/>
          <p:cNvSpPr>
            <a:spLocks/>
          </p:cNvSpPr>
          <p:nvPr/>
        </p:nvSpPr>
        <p:spPr bwMode="auto">
          <a:xfrm>
            <a:off x="4200477" y="2509525"/>
            <a:ext cx="3791049" cy="666417"/>
          </a:xfrm>
          <a:custGeom>
            <a:avLst/>
            <a:gdLst>
              <a:gd name="T0" fmla="*/ 241 w 1394"/>
              <a:gd name="T1" fmla="*/ 0 h 245"/>
              <a:gd name="T2" fmla="*/ 1394 w 1394"/>
              <a:gd name="T3" fmla="*/ 0 h 245"/>
              <a:gd name="T4" fmla="*/ 1150 w 1394"/>
              <a:gd name="T5" fmla="*/ 245 h 245"/>
              <a:gd name="T6" fmla="*/ 0 w 1394"/>
              <a:gd name="T7" fmla="*/ 245 h 245"/>
              <a:gd name="T8" fmla="*/ 241 w 1394"/>
              <a:gd name="T9" fmla="*/ 0 h 245"/>
            </a:gdLst>
            <a:ahLst/>
            <a:cxnLst>
              <a:cxn ang="0">
                <a:pos x="T0" y="T1"/>
              </a:cxn>
              <a:cxn ang="0">
                <a:pos x="T2" y="T3"/>
              </a:cxn>
              <a:cxn ang="0">
                <a:pos x="T4" y="T5"/>
              </a:cxn>
              <a:cxn ang="0">
                <a:pos x="T6" y="T7"/>
              </a:cxn>
              <a:cxn ang="0">
                <a:pos x="T8" y="T9"/>
              </a:cxn>
            </a:cxnLst>
            <a:rect l="0" t="0" r="r" b="b"/>
            <a:pathLst>
              <a:path w="1394" h="245">
                <a:moveTo>
                  <a:pt x="241" y="0"/>
                </a:moveTo>
                <a:lnTo>
                  <a:pt x="1394" y="0"/>
                </a:lnTo>
                <a:lnTo>
                  <a:pt x="1150" y="245"/>
                </a:lnTo>
                <a:lnTo>
                  <a:pt x="0" y="245"/>
                </a:lnTo>
                <a:lnTo>
                  <a:pt x="241" y="0"/>
                </a:lnTo>
                <a:close/>
              </a:path>
            </a:pathLst>
          </a:custGeom>
          <a:solidFill>
            <a:schemeClr val="accent2"/>
          </a:solidFill>
          <a:ln w="25400" cap="flat" cmpd="sng" algn="ctr">
            <a:noFill/>
            <a:prstDash val="solid"/>
          </a:ln>
          <a:effectLst/>
        </p:spPr>
        <p:txBody>
          <a:bodyPr rot="0" spcFirstLastPara="0" vertOverflow="overflow" horzOverflow="overflow" vert="horz" wrap="square" lIns="91401" tIns="45700" rIns="91401" bIns="45700" numCol="1" spcCol="0" rtlCol="0" fromWordArt="0" anchor="ctr" anchorCtr="0" forceAA="0" compatLnSpc="1">
            <a:prstTxWarp prst="textNoShape">
              <a:avLst/>
            </a:prstTxWarp>
            <a:noAutofit/>
          </a:bodyPr>
          <a:lstStyle/>
          <a:p>
            <a:pPr algn="ctr">
              <a:lnSpc>
                <a:spcPct val="130000"/>
              </a:lnSpc>
            </a:pPr>
            <a:endParaRPr lang="zh-CN" altLang="en-US" sz="1867" kern="0" dirty="0">
              <a:solidFill>
                <a:sysClr val="window" lastClr="FFFFFF"/>
              </a:solidFill>
              <a:latin typeface="Arial" panose="020B0604020202020204" pitchFamily="34" charset="0"/>
              <a:ea typeface="微软雅黑" panose="020B0503020204020204" pitchFamily="34" charset="-122"/>
            </a:endParaRPr>
          </a:p>
        </p:txBody>
      </p:sp>
      <p:sp>
        <p:nvSpPr>
          <p:cNvPr id="22" name="Freeform 14"/>
          <p:cNvSpPr>
            <a:spLocks/>
          </p:cNvSpPr>
          <p:nvPr/>
        </p:nvSpPr>
        <p:spPr bwMode="auto">
          <a:xfrm>
            <a:off x="4200477" y="4302047"/>
            <a:ext cx="3791049" cy="663695"/>
          </a:xfrm>
          <a:custGeom>
            <a:avLst/>
            <a:gdLst>
              <a:gd name="T0" fmla="*/ 241 w 1394"/>
              <a:gd name="T1" fmla="*/ 0 h 244"/>
              <a:gd name="T2" fmla="*/ 1394 w 1394"/>
              <a:gd name="T3" fmla="*/ 0 h 244"/>
              <a:gd name="T4" fmla="*/ 1150 w 1394"/>
              <a:gd name="T5" fmla="*/ 244 h 244"/>
              <a:gd name="T6" fmla="*/ 0 w 1394"/>
              <a:gd name="T7" fmla="*/ 244 h 244"/>
              <a:gd name="T8" fmla="*/ 241 w 1394"/>
              <a:gd name="T9" fmla="*/ 0 h 244"/>
            </a:gdLst>
            <a:ahLst/>
            <a:cxnLst>
              <a:cxn ang="0">
                <a:pos x="T0" y="T1"/>
              </a:cxn>
              <a:cxn ang="0">
                <a:pos x="T2" y="T3"/>
              </a:cxn>
              <a:cxn ang="0">
                <a:pos x="T4" y="T5"/>
              </a:cxn>
              <a:cxn ang="0">
                <a:pos x="T6" y="T7"/>
              </a:cxn>
              <a:cxn ang="0">
                <a:pos x="T8" y="T9"/>
              </a:cxn>
            </a:cxnLst>
            <a:rect l="0" t="0" r="r" b="b"/>
            <a:pathLst>
              <a:path w="1394" h="244">
                <a:moveTo>
                  <a:pt x="241" y="0"/>
                </a:moveTo>
                <a:lnTo>
                  <a:pt x="1394" y="0"/>
                </a:lnTo>
                <a:lnTo>
                  <a:pt x="1150" y="244"/>
                </a:lnTo>
                <a:lnTo>
                  <a:pt x="0" y="244"/>
                </a:lnTo>
                <a:lnTo>
                  <a:pt x="241" y="0"/>
                </a:lnTo>
                <a:close/>
              </a:path>
            </a:pathLst>
          </a:custGeom>
          <a:solidFill>
            <a:schemeClr val="accent4"/>
          </a:solidFill>
          <a:ln w="25400" cap="flat" cmpd="sng" algn="ctr">
            <a:noFill/>
            <a:prstDash val="solid"/>
          </a:ln>
          <a:effectLst/>
        </p:spPr>
        <p:txBody>
          <a:bodyPr rot="0" spcFirstLastPara="0" vertOverflow="overflow" horzOverflow="overflow" vert="horz" wrap="square" lIns="91401" tIns="45700" rIns="91401" bIns="45700" numCol="1" spcCol="0" rtlCol="0" fromWordArt="0" anchor="ctr" anchorCtr="0" forceAA="0" compatLnSpc="1">
            <a:prstTxWarp prst="textNoShape">
              <a:avLst/>
            </a:prstTxWarp>
            <a:noAutofit/>
          </a:bodyPr>
          <a:lstStyle/>
          <a:p>
            <a:pPr algn="ctr">
              <a:lnSpc>
                <a:spcPct val="130000"/>
              </a:lnSpc>
            </a:pPr>
            <a:endParaRPr lang="zh-CN" altLang="en-US" sz="1867" kern="0" dirty="0">
              <a:solidFill>
                <a:sysClr val="window" lastClr="FFFFFF"/>
              </a:solidFill>
              <a:latin typeface="Arial" panose="020B0604020202020204" pitchFamily="34" charset="0"/>
              <a:ea typeface="微软雅黑" panose="020B0503020204020204" pitchFamily="34" charset="-122"/>
            </a:endParaRPr>
          </a:p>
        </p:txBody>
      </p:sp>
      <p:grpSp>
        <p:nvGrpSpPr>
          <p:cNvPr id="2" name="组合 26"/>
          <p:cNvGrpSpPr/>
          <p:nvPr/>
        </p:nvGrpSpPr>
        <p:grpSpPr>
          <a:xfrm>
            <a:off x="4967389" y="5313908"/>
            <a:ext cx="723400" cy="418891"/>
            <a:chOff x="5238881" y="5604205"/>
            <a:chExt cx="763063" cy="441774"/>
          </a:xfrm>
        </p:grpSpPr>
        <p:sp>
          <p:nvSpPr>
            <p:cNvPr id="87" name="Freeform 79"/>
            <p:cNvSpPr>
              <a:spLocks/>
            </p:cNvSpPr>
            <p:nvPr/>
          </p:nvSpPr>
          <p:spPr bwMode="auto">
            <a:xfrm>
              <a:off x="5238881" y="5652973"/>
              <a:ext cx="203676" cy="344239"/>
            </a:xfrm>
            <a:custGeom>
              <a:avLst/>
              <a:gdLst>
                <a:gd name="T0" fmla="*/ 61 w 71"/>
                <a:gd name="T1" fmla="*/ 0 h 120"/>
                <a:gd name="T2" fmla="*/ 65 w 71"/>
                <a:gd name="T3" fmla="*/ 0 h 120"/>
                <a:gd name="T4" fmla="*/ 67 w 71"/>
                <a:gd name="T5" fmla="*/ 2 h 120"/>
                <a:gd name="T6" fmla="*/ 71 w 71"/>
                <a:gd name="T7" fmla="*/ 6 h 120"/>
                <a:gd name="T8" fmla="*/ 71 w 71"/>
                <a:gd name="T9" fmla="*/ 10 h 120"/>
                <a:gd name="T10" fmla="*/ 71 w 71"/>
                <a:gd name="T11" fmla="*/ 14 h 120"/>
                <a:gd name="T12" fmla="*/ 67 w 71"/>
                <a:gd name="T13" fmla="*/ 18 h 120"/>
                <a:gd name="T14" fmla="*/ 26 w 71"/>
                <a:gd name="T15" fmla="*/ 61 h 120"/>
                <a:gd name="T16" fmla="*/ 67 w 71"/>
                <a:gd name="T17" fmla="*/ 102 h 120"/>
                <a:gd name="T18" fmla="*/ 71 w 71"/>
                <a:gd name="T19" fmla="*/ 106 h 120"/>
                <a:gd name="T20" fmla="*/ 71 w 71"/>
                <a:gd name="T21" fmla="*/ 110 h 120"/>
                <a:gd name="T22" fmla="*/ 71 w 71"/>
                <a:gd name="T23" fmla="*/ 114 h 120"/>
                <a:gd name="T24" fmla="*/ 67 w 71"/>
                <a:gd name="T25" fmla="*/ 118 h 120"/>
                <a:gd name="T26" fmla="*/ 61 w 71"/>
                <a:gd name="T27" fmla="*/ 120 h 120"/>
                <a:gd name="T28" fmla="*/ 53 w 71"/>
                <a:gd name="T29" fmla="*/ 118 h 120"/>
                <a:gd name="T30" fmla="*/ 4 w 71"/>
                <a:gd name="T31" fmla="*/ 67 h 120"/>
                <a:gd name="T32" fmla="*/ 0 w 71"/>
                <a:gd name="T33" fmla="*/ 61 h 120"/>
                <a:gd name="T34" fmla="*/ 4 w 71"/>
                <a:gd name="T35" fmla="*/ 53 h 120"/>
                <a:gd name="T36" fmla="*/ 53 w 71"/>
                <a:gd name="T37" fmla="*/ 2 h 120"/>
                <a:gd name="T38" fmla="*/ 57 w 71"/>
                <a:gd name="T39" fmla="*/ 0 h 120"/>
                <a:gd name="T40" fmla="*/ 61 w 71"/>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0">
                  <a:moveTo>
                    <a:pt x="61" y="0"/>
                  </a:moveTo>
                  <a:lnTo>
                    <a:pt x="65" y="0"/>
                  </a:lnTo>
                  <a:lnTo>
                    <a:pt x="67" y="2"/>
                  </a:lnTo>
                  <a:lnTo>
                    <a:pt x="71" y="6"/>
                  </a:lnTo>
                  <a:lnTo>
                    <a:pt x="71" y="10"/>
                  </a:lnTo>
                  <a:lnTo>
                    <a:pt x="71" y="14"/>
                  </a:lnTo>
                  <a:lnTo>
                    <a:pt x="67" y="18"/>
                  </a:lnTo>
                  <a:lnTo>
                    <a:pt x="26" y="61"/>
                  </a:lnTo>
                  <a:lnTo>
                    <a:pt x="67" y="102"/>
                  </a:lnTo>
                  <a:lnTo>
                    <a:pt x="71" y="106"/>
                  </a:lnTo>
                  <a:lnTo>
                    <a:pt x="71" y="110"/>
                  </a:lnTo>
                  <a:lnTo>
                    <a:pt x="71" y="114"/>
                  </a:lnTo>
                  <a:lnTo>
                    <a:pt x="67" y="118"/>
                  </a:lnTo>
                  <a:lnTo>
                    <a:pt x="61" y="120"/>
                  </a:lnTo>
                  <a:lnTo>
                    <a:pt x="53" y="118"/>
                  </a:lnTo>
                  <a:lnTo>
                    <a:pt x="4" y="67"/>
                  </a:lnTo>
                  <a:lnTo>
                    <a:pt x="0" y="61"/>
                  </a:lnTo>
                  <a:lnTo>
                    <a:pt x="4" y="53"/>
                  </a:lnTo>
                  <a:lnTo>
                    <a:pt x="53" y="2"/>
                  </a:lnTo>
                  <a:lnTo>
                    <a:pt x="57" y="0"/>
                  </a:lnTo>
                  <a:lnTo>
                    <a:pt x="61"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grpSp>
          <p:nvGrpSpPr>
            <p:cNvPr id="3" name="组合 4"/>
            <p:cNvGrpSpPr/>
            <p:nvPr/>
          </p:nvGrpSpPr>
          <p:grpSpPr>
            <a:xfrm>
              <a:off x="5557301" y="5604205"/>
              <a:ext cx="444643" cy="441774"/>
              <a:chOff x="5557301" y="5584126"/>
              <a:chExt cx="444643" cy="441774"/>
            </a:xfrm>
          </p:grpSpPr>
          <p:sp>
            <p:nvSpPr>
              <p:cNvPr id="200" name="Freeform 192"/>
              <p:cNvSpPr>
                <a:spLocks noEditPoints="1"/>
              </p:cNvSpPr>
              <p:nvPr/>
            </p:nvSpPr>
            <p:spPr bwMode="auto">
              <a:xfrm>
                <a:off x="5557301" y="5584126"/>
                <a:ext cx="444643" cy="441774"/>
              </a:xfrm>
              <a:custGeom>
                <a:avLst/>
                <a:gdLst>
                  <a:gd name="T0" fmla="*/ 78 w 155"/>
                  <a:gd name="T1" fmla="*/ 10 h 154"/>
                  <a:gd name="T2" fmla="*/ 61 w 155"/>
                  <a:gd name="T3" fmla="*/ 12 h 154"/>
                  <a:gd name="T4" fmla="*/ 43 w 155"/>
                  <a:gd name="T5" fmla="*/ 18 h 154"/>
                  <a:gd name="T6" fmla="*/ 25 w 155"/>
                  <a:gd name="T7" fmla="*/ 34 h 154"/>
                  <a:gd name="T8" fmla="*/ 13 w 155"/>
                  <a:gd name="T9" fmla="*/ 55 h 154"/>
                  <a:gd name="T10" fmla="*/ 9 w 155"/>
                  <a:gd name="T11" fmla="*/ 77 h 154"/>
                  <a:gd name="T12" fmla="*/ 11 w 155"/>
                  <a:gd name="T13" fmla="*/ 95 h 154"/>
                  <a:gd name="T14" fmla="*/ 19 w 155"/>
                  <a:gd name="T15" fmla="*/ 112 h 154"/>
                  <a:gd name="T16" fmla="*/ 33 w 155"/>
                  <a:gd name="T17" fmla="*/ 130 h 154"/>
                  <a:gd name="T18" fmla="*/ 55 w 155"/>
                  <a:gd name="T19" fmla="*/ 142 h 154"/>
                  <a:gd name="T20" fmla="*/ 78 w 155"/>
                  <a:gd name="T21" fmla="*/ 146 h 154"/>
                  <a:gd name="T22" fmla="*/ 94 w 155"/>
                  <a:gd name="T23" fmla="*/ 144 h 154"/>
                  <a:gd name="T24" fmla="*/ 112 w 155"/>
                  <a:gd name="T25" fmla="*/ 138 h 154"/>
                  <a:gd name="T26" fmla="*/ 130 w 155"/>
                  <a:gd name="T27" fmla="*/ 122 h 154"/>
                  <a:gd name="T28" fmla="*/ 143 w 155"/>
                  <a:gd name="T29" fmla="*/ 101 h 154"/>
                  <a:gd name="T30" fmla="*/ 147 w 155"/>
                  <a:gd name="T31" fmla="*/ 77 h 154"/>
                  <a:gd name="T32" fmla="*/ 145 w 155"/>
                  <a:gd name="T33" fmla="*/ 61 h 154"/>
                  <a:gd name="T34" fmla="*/ 136 w 155"/>
                  <a:gd name="T35" fmla="*/ 44 h 154"/>
                  <a:gd name="T36" fmla="*/ 122 w 155"/>
                  <a:gd name="T37" fmla="*/ 24 h 154"/>
                  <a:gd name="T38" fmla="*/ 100 w 155"/>
                  <a:gd name="T39" fmla="*/ 14 h 154"/>
                  <a:gd name="T40" fmla="*/ 78 w 155"/>
                  <a:gd name="T41" fmla="*/ 10 h 154"/>
                  <a:gd name="T42" fmla="*/ 78 w 155"/>
                  <a:gd name="T43" fmla="*/ 0 h 154"/>
                  <a:gd name="T44" fmla="*/ 104 w 155"/>
                  <a:gd name="T45" fmla="*/ 6 h 154"/>
                  <a:gd name="T46" fmla="*/ 126 w 155"/>
                  <a:gd name="T47" fmla="*/ 18 h 154"/>
                  <a:gd name="T48" fmla="*/ 145 w 155"/>
                  <a:gd name="T49" fmla="*/ 40 h 154"/>
                  <a:gd name="T50" fmla="*/ 153 w 155"/>
                  <a:gd name="T51" fmla="*/ 59 h 154"/>
                  <a:gd name="T52" fmla="*/ 155 w 155"/>
                  <a:gd name="T53" fmla="*/ 77 h 154"/>
                  <a:gd name="T54" fmla="*/ 151 w 155"/>
                  <a:gd name="T55" fmla="*/ 103 h 154"/>
                  <a:gd name="T56" fmla="*/ 136 w 155"/>
                  <a:gd name="T57" fmla="*/ 128 h 154"/>
                  <a:gd name="T58" fmla="*/ 116 w 155"/>
                  <a:gd name="T59" fmla="*/ 144 h 154"/>
                  <a:gd name="T60" fmla="*/ 96 w 155"/>
                  <a:gd name="T61" fmla="*/ 152 h 154"/>
                  <a:gd name="T62" fmla="*/ 78 w 155"/>
                  <a:gd name="T63" fmla="*/ 154 h 154"/>
                  <a:gd name="T64" fmla="*/ 51 w 155"/>
                  <a:gd name="T65" fmla="*/ 150 h 154"/>
                  <a:gd name="T66" fmla="*/ 29 w 155"/>
                  <a:gd name="T67" fmla="*/ 136 h 154"/>
                  <a:gd name="T68" fmla="*/ 11 w 155"/>
                  <a:gd name="T69" fmla="*/ 116 h 154"/>
                  <a:gd name="T70" fmla="*/ 3 w 155"/>
                  <a:gd name="T71" fmla="*/ 97 h 154"/>
                  <a:gd name="T72" fmla="*/ 0 w 155"/>
                  <a:gd name="T73" fmla="*/ 77 h 154"/>
                  <a:gd name="T74" fmla="*/ 5 w 155"/>
                  <a:gd name="T75" fmla="*/ 50 h 154"/>
                  <a:gd name="T76" fmla="*/ 19 w 155"/>
                  <a:gd name="T77" fmla="*/ 28 h 154"/>
                  <a:gd name="T78" fmla="*/ 39 w 155"/>
                  <a:gd name="T79" fmla="*/ 10 h 154"/>
                  <a:gd name="T80" fmla="*/ 59 w 155"/>
                  <a:gd name="T81" fmla="*/ 4 h 154"/>
                  <a:gd name="T82" fmla="*/ 78 w 155"/>
                  <a:gd name="T8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4">
                    <a:moveTo>
                      <a:pt x="78" y="10"/>
                    </a:moveTo>
                    <a:lnTo>
                      <a:pt x="61" y="12"/>
                    </a:lnTo>
                    <a:lnTo>
                      <a:pt x="43" y="18"/>
                    </a:lnTo>
                    <a:lnTo>
                      <a:pt x="25" y="34"/>
                    </a:lnTo>
                    <a:lnTo>
                      <a:pt x="13" y="55"/>
                    </a:lnTo>
                    <a:lnTo>
                      <a:pt x="9" y="77"/>
                    </a:lnTo>
                    <a:lnTo>
                      <a:pt x="11" y="95"/>
                    </a:lnTo>
                    <a:lnTo>
                      <a:pt x="19" y="112"/>
                    </a:lnTo>
                    <a:lnTo>
                      <a:pt x="33" y="130"/>
                    </a:lnTo>
                    <a:lnTo>
                      <a:pt x="55" y="142"/>
                    </a:lnTo>
                    <a:lnTo>
                      <a:pt x="78" y="146"/>
                    </a:lnTo>
                    <a:lnTo>
                      <a:pt x="94" y="144"/>
                    </a:lnTo>
                    <a:lnTo>
                      <a:pt x="112" y="138"/>
                    </a:lnTo>
                    <a:lnTo>
                      <a:pt x="130" y="122"/>
                    </a:lnTo>
                    <a:lnTo>
                      <a:pt x="143" y="101"/>
                    </a:lnTo>
                    <a:lnTo>
                      <a:pt x="147" y="77"/>
                    </a:lnTo>
                    <a:lnTo>
                      <a:pt x="145" y="61"/>
                    </a:lnTo>
                    <a:lnTo>
                      <a:pt x="136" y="44"/>
                    </a:lnTo>
                    <a:lnTo>
                      <a:pt x="122" y="24"/>
                    </a:lnTo>
                    <a:lnTo>
                      <a:pt x="100" y="14"/>
                    </a:lnTo>
                    <a:lnTo>
                      <a:pt x="78" y="10"/>
                    </a:lnTo>
                    <a:close/>
                    <a:moveTo>
                      <a:pt x="78" y="0"/>
                    </a:moveTo>
                    <a:lnTo>
                      <a:pt x="104" y="6"/>
                    </a:lnTo>
                    <a:lnTo>
                      <a:pt x="126" y="18"/>
                    </a:lnTo>
                    <a:lnTo>
                      <a:pt x="145" y="40"/>
                    </a:lnTo>
                    <a:lnTo>
                      <a:pt x="153" y="59"/>
                    </a:lnTo>
                    <a:lnTo>
                      <a:pt x="155" y="77"/>
                    </a:lnTo>
                    <a:lnTo>
                      <a:pt x="151" y="103"/>
                    </a:lnTo>
                    <a:lnTo>
                      <a:pt x="136" y="128"/>
                    </a:lnTo>
                    <a:lnTo>
                      <a:pt x="116" y="144"/>
                    </a:lnTo>
                    <a:lnTo>
                      <a:pt x="96" y="152"/>
                    </a:lnTo>
                    <a:lnTo>
                      <a:pt x="78" y="154"/>
                    </a:lnTo>
                    <a:lnTo>
                      <a:pt x="51" y="150"/>
                    </a:lnTo>
                    <a:lnTo>
                      <a:pt x="29" y="136"/>
                    </a:lnTo>
                    <a:lnTo>
                      <a:pt x="11" y="116"/>
                    </a:lnTo>
                    <a:lnTo>
                      <a:pt x="3" y="97"/>
                    </a:lnTo>
                    <a:lnTo>
                      <a:pt x="0" y="77"/>
                    </a:lnTo>
                    <a:lnTo>
                      <a:pt x="5" y="50"/>
                    </a:lnTo>
                    <a:lnTo>
                      <a:pt x="19" y="28"/>
                    </a:lnTo>
                    <a:lnTo>
                      <a:pt x="39" y="10"/>
                    </a:lnTo>
                    <a:lnTo>
                      <a:pt x="59" y="4"/>
                    </a:lnTo>
                    <a:lnTo>
                      <a:pt x="78"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sp>
            <p:nvSpPr>
              <p:cNvPr id="201" name="Freeform 193"/>
              <p:cNvSpPr>
                <a:spLocks/>
              </p:cNvSpPr>
              <p:nvPr/>
            </p:nvSpPr>
            <p:spPr bwMode="auto">
              <a:xfrm>
                <a:off x="5657705" y="5905416"/>
                <a:ext cx="28687" cy="22949"/>
              </a:xfrm>
              <a:custGeom>
                <a:avLst/>
                <a:gdLst>
                  <a:gd name="T0" fmla="*/ 0 w 10"/>
                  <a:gd name="T1" fmla="*/ 0 h 8"/>
                  <a:gd name="T2" fmla="*/ 10 w 10"/>
                  <a:gd name="T3" fmla="*/ 8 h 8"/>
                  <a:gd name="T4" fmla="*/ 4 w 10"/>
                  <a:gd name="T5" fmla="*/ 8 h 8"/>
                  <a:gd name="T6" fmla="*/ 0 w 10"/>
                  <a:gd name="T7" fmla="*/ 8 h 8"/>
                  <a:gd name="T8" fmla="*/ 0 w 10"/>
                  <a:gd name="T9" fmla="*/ 4 h 8"/>
                  <a:gd name="T10" fmla="*/ 0 w 10"/>
                  <a:gd name="T11" fmla="*/ 0 h 8"/>
                </a:gdLst>
                <a:ahLst/>
                <a:cxnLst>
                  <a:cxn ang="0">
                    <a:pos x="T0" y="T1"/>
                  </a:cxn>
                  <a:cxn ang="0">
                    <a:pos x="T2" y="T3"/>
                  </a:cxn>
                  <a:cxn ang="0">
                    <a:pos x="T4" y="T5"/>
                  </a:cxn>
                  <a:cxn ang="0">
                    <a:pos x="T6" y="T7"/>
                  </a:cxn>
                  <a:cxn ang="0">
                    <a:pos x="T8" y="T9"/>
                  </a:cxn>
                  <a:cxn ang="0">
                    <a:pos x="T10" y="T11"/>
                  </a:cxn>
                </a:cxnLst>
                <a:rect l="0" t="0" r="r" b="b"/>
                <a:pathLst>
                  <a:path w="10" h="8">
                    <a:moveTo>
                      <a:pt x="0" y="0"/>
                    </a:moveTo>
                    <a:lnTo>
                      <a:pt x="10" y="8"/>
                    </a:lnTo>
                    <a:lnTo>
                      <a:pt x="4" y="8"/>
                    </a:lnTo>
                    <a:lnTo>
                      <a:pt x="0" y="8"/>
                    </a:lnTo>
                    <a:lnTo>
                      <a:pt x="0" y="4"/>
                    </a:lnTo>
                    <a:lnTo>
                      <a:pt x="0"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sp>
            <p:nvSpPr>
              <p:cNvPr id="202" name="Freeform 194"/>
              <p:cNvSpPr>
                <a:spLocks/>
              </p:cNvSpPr>
              <p:nvPr/>
            </p:nvSpPr>
            <p:spPr bwMode="auto">
              <a:xfrm>
                <a:off x="5792532" y="5687397"/>
                <a:ext cx="103272" cy="111879"/>
              </a:xfrm>
              <a:custGeom>
                <a:avLst/>
                <a:gdLst>
                  <a:gd name="T0" fmla="*/ 6 w 36"/>
                  <a:gd name="T1" fmla="*/ 0 h 39"/>
                  <a:gd name="T2" fmla="*/ 16 w 36"/>
                  <a:gd name="T3" fmla="*/ 0 h 39"/>
                  <a:gd name="T4" fmla="*/ 36 w 36"/>
                  <a:gd name="T5" fmla="*/ 21 h 39"/>
                  <a:gd name="T6" fmla="*/ 36 w 36"/>
                  <a:gd name="T7" fmla="*/ 31 h 39"/>
                  <a:gd name="T8" fmla="*/ 30 w 36"/>
                  <a:gd name="T9" fmla="*/ 39 h 39"/>
                  <a:gd name="T10" fmla="*/ 0 w 36"/>
                  <a:gd name="T11" fmla="*/ 6 h 39"/>
                  <a:gd name="T12" fmla="*/ 6 w 36"/>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36" h="39">
                    <a:moveTo>
                      <a:pt x="6" y="0"/>
                    </a:moveTo>
                    <a:lnTo>
                      <a:pt x="16" y="0"/>
                    </a:lnTo>
                    <a:lnTo>
                      <a:pt x="36" y="21"/>
                    </a:lnTo>
                    <a:lnTo>
                      <a:pt x="36" y="31"/>
                    </a:lnTo>
                    <a:lnTo>
                      <a:pt x="30" y="39"/>
                    </a:lnTo>
                    <a:lnTo>
                      <a:pt x="0" y="6"/>
                    </a:lnTo>
                    <a:lnTo>
                      <a:pt x="6"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sp>
            <p:nvSpPr>
              <p:cNvPr id="203" name="Freeform 195"/>
              <p:cNvSpPr>
                <a:spLocks/>
              </p:cNvSpPr>
              <p:nvPr/>
            </p:nvSpPr>
            <p:spPr bwMode="auto">
              <a:xfrm>
                <a:off x="5715079" y="5747638"/>
                <a:ext cx="123353" cy="120484"/>
              </a:xfrm>
              <a:custGeom>
                <a:avLst/>
                <a:gdLst>
                  <a:gd name="T0" fmla="*/ 35 w 43"/>
                  <a:gd name="T1" fmla="*/ 0 h 42"/>
                  <a:gd name="T2" fmla="*/ 43 w 43"/>
                  <a:gd name="T3" fmla="*/ 8 h 42"/>
                  <a:gd name="T4" fmla="*/ 8 w 43"/>
                  <a:gd name="T5" fmla="*/ 42 h 42"/>
                  <a:gd name="T6" fmla="*/ 0 w 43"/>
                  <a:gd name="T7" fmla="*/ 42 h 42"/>
                  <a:gd name="T8" fmla="*/ 0 w 43"/>
                  <a:gd name="T9" fmla="*/ 34 h 42"/>
                  <a:gd name="T10" fmla="*/ 0 w 43"/>
                  <a:gd name="T11" fmla="*/ 34 h 42"/>
                  <a:gd name="T12" fmla="*/ 35 w 43"/>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3" h="42">
                    <a:moveTo>
                      <a:pt x="35" y="0"/>
                    </a:moveTo>
                    <a:lnTo>
                      <a:pt x="43" y="8"/>
                    </a:lnTo>
                    <a:lnTo>
                      <a:pt x="8" y="42"/>
                    </a:lnTo>
                    <a:lnTo>
                      <a:pt x="0" y="42"/>
                    </a:lnTo>
                    <a:lnTo>
                      <a:pt x="0" y="34"/>
                    </a:lnTo>
                    <a:lnTo>
                      <a:pt x="0" y="34"/>
                    </a:lnTo>
                    <a:lnTo>
                      <a:pt x="35"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sp>
            <p:nvSpPr>
              <p:cNvPr id="204" name="Freeform 196"/>
              <p:cNvSpPr>
                <a:spLocks/>
              </p:cNvSpPr>
              <p:nvPr/>
            </p:nvSpPr>
            <p:spPr bwMode="auto">
              <a:xfrm>
                <a:off x="5680655" y="5716084"/>
                <a:ext cx="123353" cy="123353"/>
              </a:xfrm>
              <a:custGeom>
                <a:avLst/>
                <a:gdLst>
                  <a:gd name="T0" fmla="*/ 35 w 43"/>
                  <a:gd name="T1" fmla="*/ 0 h 43"/>
                  <a:gd name="T2" fmla="*/ 43 w 43"/>
                  <a:gd name="T3" fmla="*/ 9 h 43"/>
                  <a:gd name="T4" fmla="*/ 8 w 43"/>
                  <a:gd name="T5" fmla="*/ 43 h 43"/>
                  <a:gd name="T6" fmla="*/ 8 w 43"/>
                  <a:gd name="T7" fmla="*/ 43 h 43"/>
                  <a:gd name="T8" fmla="*/ 0 w 43"/>
                  <a:gd name="T9" fmla="*/ 43 h 43"/>
                  <a:gd name="T10" fmla="*/ 0 w 43"/>
                  <a:gd name="T11" fmla="*/ 35 h 43"/>
                  <a:gd name="T12" fmla="*/ 35 w 43"/>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43" h="43">
                    <a:moveTo>
                      <a:pt x="35" y="0"/>
                    </a:moveTo>
                    <a:lnTo>
                      <a:pt x="43" y="9"/>
                    </a:lnTo>
                    <a:lnTo>
                      <a:pt x="8" y="43"/>
                    </a:lnTo>
                    <a:lnTo>
                      <a:pt x="8" y="43"/>
                    </a:lnTo>
                    <a:lnTo>
                      <a:pt x="0" y="43"/>
                    </a:lnTo>
                    <a:lnTo>
                      <a:pt x="0" y="35"/>
                    </a:lnTo>
                    <a:lnTo>
                      <a:pt x="35"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sp>
            <p:nvSpPr>
              <p:cNvPr id="205" name="Freeform 197"/>
              <p:cNvSpPr>
                <a:spLocks/>
              </p:cNvSpPr>
              <p:nvPr/>
            </p:nvSpPr>
            <p:spPr bwMode="auto">
              <a:xfrm>
                <a:off x="5663443" y="5833698"/>
                <a:ext cx="86060" cy="94667"/>
              </a:xfrm>
              <a:custGeom>
                <a:avLst/>
                <a:gdLst>
                  <a:gd name="T0" fmla="*/ 2 w 30"/>
                  <a:gd name="T1" fmla="*/ 0 h 33"/>
                  <a:gd name="T2" fmla="*/ 4 w 30"/>
                  <a:gd name="T3" fmla="*/ 4 h 33"/>
                  <a:gd name="T4" fmla="*/ 12 w 30"/>
                  <a:gd name="T5" fmla="*/ 8 h 33"/>
                  <a:gd name="T6" fmla="*/ 16 w 30"/>
                  <a:gd name="T7" fmla="*/ 16 h 33"/>
                  <a:gd name="T8" fmla="*/ 24 w 30"/>
                  <a:gd name="T9" fmla="*/ 18 h 33"/>
                  <a:gd name="T10" fmla="*/ 26 w 30"/>
                  <a:gd name="T11" fmla="*/ 27 h 33"/>
                  <a:gd name="T12" fmla="*/ 30 w 30"/>
                  <a:gd name="T13" fmla="*/ 31 h 33"/>
                  <a:gd name="T14" fmla="*/ 12 w 30"/>
                  <a:gd name="T15" fmla="*/ 33 h 33"/>
                  <a:gd name="T16" fmla="*/ 0 w 30"/>
                  <a:gd name="T17" fmla="*/ 18 h 33"/>
                  <a:gd name="T18" fmla="*/ 2 w 30"/>
                  <a:gd name="T1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3">
                    <a:moveTo>
                      <a:pt x="2" y="0"/>
                    </a:moveTo>
                    <a:lnTo>
                      <a:pt x="4" y="4"/>
                    </a:lnTo>
                    <a:lnTo>
                      <a:pt x="12" y="8"/>
                    </a:lnTo>
                    <a:lnTo>
                      <a:pt x="16" y="16"/>
                    </a:lnTo>
                    <a:lnTo>
                      <a:pt x="24" y="18"/>
                    </a:lnTo>
                    <a:lnTo>
                      <a:pt x="26" y="27"/>
                    </a:lnTo>
                    <a:lnTo>
                      <a:pt x="30" y="31"/>
                    </a:lnTo>
                    <a:lnTo>
                      <a:pt x="12" y="33"/>
                    </a:lnTo>
                    <a:lnTo>
                      <a:pt x="0" y="18"/>
                    </a:lnTo>
                    <a:lnTo>
                      <a:pt x="2"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sp>
            <p:nvSpPr>
              <p:cNvPr id="206" name="Freeform 198"/>
              <p:cNvSpPr>
                <a:spLocks/>
              </p:cNvSpPr>
              <p:nvPr/>
            </p:nvSpPr>
            <p:spPr bwMode="auto">
              <a:xfrm>
                <a:off x="5749503" y="5782062"/>
                <a:ext cx="117616" cy="129091"/>
              </a:xfrm>
              <a:custGeom>
                <a:avLst/>
                <a:gdLst>
                  <a:gd name="T0" fmla="*/ 33 w 41"/>
                  <a:gd name="T1" fmla="*/ 0 h 45"/>
                  <a:gd name="T2" fmla="*/ 41 w 41"/>
                  <a:gd name="T3" fmla="*/ 8 h 45"/>
                  <a:gd name="T4" fmla="*/ 7 w 41"/>
                  <a:gd name="T5" fmla="*/ 45 h 45"/>
                  <a:gd name="T6" fmla="*/ 0 w 41"/>
                  <a:gd name="T7" fmla="*/ 43 h 45"/>
                  <a:gd name="T8" fmla="*/ 0 w 41"/>
                  <a:gd name="T9" fmla="*/ 34 h 45"/>
                  <a:gd name="T10" fmla="*/ 33 w 41"/>
                  <a:gd name="T11" fmla="*/ 0 h 45"/>
                </a:gdLst>
                <a:ahLst/>
                <a:cxnLst>
                  <a:cxn ang="0">
                    <a:pos x="T0" y="T1"/>
                  </a:cxn>
                  <a:cxn ang="0">
                    <a:pos x="T2" y="T3"/>
                  </a:cxn>
                  <a:cxn ang="0">
                    <a:pos x="T4" y="T5"/>
                  </a:cxn>
                  <a:cxn ang="0">
                    <a:pos x="T6" y="T7"/>
                  </a:cxn>
                  <a:cxn ang="0">
                    <a:pos x="T8" y="T9"/>
                  </a:cxn>
                  <a:cxn ang="0">
                    <a:pos x="T10" y="T11"/>
                  </a:cxn>
                </a:cxnLst>
                <a:rect l="0" t="0" r="r" b="b"/>
                <a:pathLst>
                  <a:path w="41" h="45">
                    <a:moveTo>
                      <a:pt x="33" y="0"/>
                    </a:moveTo>
                    <a:lnTo>
                      <a:pt x="41" y="8"/>
                    </a:lnTo>
                    <a:lnTo>
                      <a:pt x="7" y="45"/>
                    </a:lnTo>
                    <a:lnTo>
                      <a:pt x="0" y="43"/>
                    </a:lnTo>
                    <a:lnTo>
                      <a:pt x="0" y="34"/>
                    </a:lnTo>
                    <a:lnTo>
                      <a:pt x="33"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grpSp>
      </p:grpSp>
      <p:grpSp>
        <p:nvGrpSpPr>
          <p:cNvPr id="4" name="组合 25"/>
          <p:cNvGrpSpPr/>
          <p:nvPr/>
        </p:nvGrpSpPr>
        <p:grpSpPr>
          <a:xfrm>
            <a:off x="6484895" y="4424448"/>
            <a:ext cx="707083" cy="418891"/>
            <a:chOff x="6839593" y="4666153"/>
            <a:chExt cx="745852" cy="441774"/>
          </a:xfrm>
        </p:grpSpPr>
        <p:sp>
          <p:nvSpPr>
            <p:cNvPr id="89" name="Freeform 81"/>
            <p:cNvSpPr>
              <a:spLocks/>
            </p:cNvSpPr>
            <p:nvPr/>
          </p:nvSpPr>
          <p:spPr bwMode="auto">
            <a:xfrm>
              <a:off x="7381769" y="4714921"/>
              <a:ext cx="203676" cy="344239"/>
            </a:xfrm>
            <a:custGeom>
              <a:avLst/>
              <a:gdLst>
                <a:gd name="T0" fmla="*/ 10 w 71"/>
                <a:gd name="T1" fmla="*/ 0 h 120"/>
                <a:gd name="T2" fmla="*/ 14 w 71"/>
                <a:gd name="T3" fmla="*/ 2 h 120"/>
                <a:gd name="T4" fmla="*/ 18 w 71"/>
                <a:gd name="T5" fmla="*/ 4 h 120"/>
                <a:gd name="T6" fmla="*/ 67 w 71"/>
                <a:gd name="T7" fmla="*/ 53 h 120"/>
                <a:gd name="T8" fmla="*/ 71 w 71"/>
                <a:gd name="T9" fmla="*/ 61 h 120"/>
                <a:gd name="T10" fmla="*/ 67 w 71"/>
                <a:gd name="T11" fmla="*/ 69 h 120"/>
                <a:gd name="T12" fmla="*/ 18 w 71"/>
                <a:gd name="T13" fmla="*/ 118 h 120"/>
                <a:gd name="T14" fmla="*/ 10 w 71"/>
                <a:gd name="T15" fmla="*/ 120 h 120"/>
                <a:gd name="T16" fmla="*/ 4 w 71"/>
                <a:gd name="T17" fmla="*/ 118 h 120"/>
                <a:gd name="T18" fmla="*/ 0 w 71"/>
                <a:gd name="T19" fmla="*/ 114 h 120"/>
                <a:gd name="T20" fmla="*/ 0 w 71"/>
                <a:gd name="T21" fmla="*/ 110 h 120"/>
                <a:gd name="T22" fmla="*/ 0 w 71"/>
                <a:gd name="T23" fmla="*/ 106 h 120"/>
                <a:gd name="T24" fmla="*/ 4 w 71"/>
                <a:gd name="T25" fmla="*/ 104 h 120"/>
                <a:gd name="T26" fmla="*/ 44 w 71"/>
                <a:gd name="T27" fmla="*/ 61 h 120"/>
                <a:gd name="T28" fmla="*/ 4 w 71"/>
                <a:gd name="T29" fmla="*/ 18 h 120"/>
                <a:gd name="T30" fmla="*/ 0 w 71"/>
                <a:gd name="T31" fmla="*/ 14 h 120"/>
                <a:gd name="T32" fmla="*/ 0 w 71"/>
                <a:gd name="T33" fmla="*/ 10 h 120"/>
                <a:gd name="T34" fmla="*/ 0 w 71"/>
                <a:gd name="T35" fmla="*/ 8 h 120"/>
                <a:gd name="T36" fmla="*/ 4 w 71"/>
                <a:gd name="T37" fmla="*/ 4 h 120"/>
                <a:gd name="T38" fmla="*/ 6 w 71"/>
                <a:gd name="T39" fmla="*/ 2 h 120"/>
                <a:gd name="T40" fmla="*/ 10 w 71"/>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0">
                  <a:moveTo>
                    <a:pt x="10" y="0"/>
                  </a:moveTo>
                  <a:lnTo>
                    <a:pt x="14" y="2"/>
                  </a:lnTo>
                  <a:lnTo>
                    <a:pt x="18" y="4"/>
                  </a:lnTo>
                  <a:lnTo>
                    <a:pt x="67" y="53"/>
                  </a:lnTo>
                  <a:lnTo>
                    <a:pt x="71" y="61"/>
                  </a:lnTo>
                  <a:lnTo>
                    <a:pt x="67" y="69"/>
                  </a:lnTo>
                  <a:lnTo>
                    <a:pt x="18" y="118"/>
                  </a:lnTo>
                  <a:lnTo>
                    <a:pt x="10" y="120"/>
                  </a:lnTo>
                  <a:lnTo>
                    <a:pt x="4" y="118"/>
                  </a:lnTo>
                  <a:lnTo>
                    <a:pt x="0" y="114"/>
                  </a:lnTo>
                  <a:lnTo>
                    <a:pt x="0" y="110"/>
                  </a:lnTo>
                  <a:lnTo>
                    <a:pt x="0" y="106"/>
                  </a:lnTo>
                  <a:lnTo>
                    <a:pt x="4" y="104"/>
                  </a:lnTo>
                  <a:lnTo>
                    <a:pt x="44" y="61"/>
                  </a:lnTo>
                  <a:lnTo>
                    <a:pt x="4" y="18"/>
                  </a:lnTo>
                  <a:lnTo>
                    <a:pt x="0" y="14"/>
                  </a:lnTo>
                  <a:lnTo>
                    <a:pt x="0" y="10"/>
                  </a:lnTo>
                  <a:lnTo>
                    <a:pt x="0" y="8"/>
                  </a:lnTo>
                  <a:lnTo>
                    <a:pt x="4" y="4"/>
                  </a:lnTo>
                  <a:lnTo>
                    <a:pt x="6" y="2"/>
                  </a:lnTo>
                  <a:lnTo>
                    <a:pt x="10"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grpSp>
          <p:nvGrpSpPr>
            <p:cNvPr id="5" name="组合 12"/>
            <p:cNvGrpSpPr/>
            <p:nvPr/>
          </p:nvGrpSpPr>
          <p:grpSpPr>
            <a:xfrm>
              <a:off x="6839593" y="4666153"/>
              <a:ext cx="441774" cy="441774"/>
              <a:chOff x="6839593" y="4666155"/>
              <a:chExt cx="441774" cy="441774"/>
            </a:xfrm>
          </p:grpSpPr>
          <p:sp>
            <p:nvSpPr>
              <p:cNvPr id="207" name="Freeform 199"/>
              <p:cNvSpPr>
                <a:spLocks noEditPoints="1"/>
              </p:cNvSpPr>
              <p:nvPr/>
            </p:nvSpPr>
            <p:spPr bwMode="auto">
              <a:xfrm>
                <a:off x="6839593" y="4666155"/>
                <a:ext cx="441774" cy="441774"/>
              </a:xfrm>
              <a:custGeom>
                <a:avLst/>
                <a:gdLst>
                  <a:gd name="T0" fmla="*/ 77 w 154"/>
                  <a:gd name="T1" fmla="*/ 8 h 154"/>
                  <a:gd name="T2" fmla="*/ 59 w 154"/>
                  <a:gd name="T3" fmla="*/ 10 h 154"/>
                  <a:gd name="T4" fmla="*/ 42 w 154"/>
                  <a:gd name="T5" fmla="*/ 16 h 154"/>
                  <a:gd name="T6" fmla="*/ 24 w 154"/>
                  <a:gd name="T7" fmla="*/ 32 h 154"/>
                  <a:gd name="T8" fmla="*/ 12 w 154"/>
                  <a:gd name="T9" fmla="*/ 53 h 154"/>
                  <a:gd name="T10" fmla="*/ 8 w 154"/>
                  <a:gd name="T11" fmla="*/ 77 h 154"/>
                  <a:gd name="T12" fmla="*/ 10 w 154"/>
                  <a:gd name="T13" fmla="*/ 93 h 154"/>
                  <a:gd name="T14" fmla="*/ 16 w 154"/>
                  <a:gd name="T15" fmla="*/ 110 h 154"/>
                  <a:gd name="T16" fmla="*/ 32 w 154"/>
                  <a:gd name="T17" fmla="*/ 130 h 154"/>
                  <a:gd name="T18" fmla="*/ 53 w 154"/>
                  <a:gd name="T19" fmla="*/ 142 h 154"/>
                  <a:gd name="T20" fmla="*/ 77 w 154"/>
                  <a:gd name="T21" fmla="*/ 146 h 154"/>
                  <a:gd name="T22" fmla="*/ 93 w 154"/>
                  <a:gd name="T23" fmla="*/ 144 h 154"/>
                  <a:gd name="T24" fmla="*/ 109 w 154"/>
                  <a:gd name="T25" fmla="*/ 136 h 154"/>
                  <a:gd name="T26" fmla="*/ 130 w 154"/>
                  <a:gd name="T27" fmla="*/ 122 h 154"/>
                  <a:gd name="T28" fmla="*/ 140 w 154"/>
                  <a:gd name="T29" fmla="*/ 99 h 154"/>
                  <a:gd name="T30" fmla="*/ 144 w 154"/>
                  <a:gd name="T31" fmla="*/ 77 h 154"/>
                  <a:gd name="T32" fmla="*/ 142 w 154"/>
                  <a:gd name="T33" fmla="*/ 59 h 154"/>
                  <a:gd name="T34" fmla="*/ 136 w 154"/>
                  <a:gd name="T35" fmla="*/ 42 h 154"/>
                  <a:gd name="T36" fmla="*/ 120 w 154"/>
                  <a:gd name="T37" fmla="*/ 24 h 154"/>
                  <a:gd name="T38" fmla="*/ 99 w 154"/>
                  <a:gd name="T39" fmla="*/ 12 h 154"/>
                  <a:gd name="T40" fmla="*/ 77 w 154"/>
                  <a:gd name="T41" fmla="*/ 8 h 154"/>
                  <a:gd name="T42" fmla="*/ 77 w 154"/>
                  <a:gd name="T43" fmla="*/ 0 h 154"/>
                  <a:gd name="T44" fmla="*/ 103 w 154"/>
                  <a:gd name="T45" fmla="*/ 4 h 154"/>
                  <a:gd name="T46" fmla="*/ 126 w 154"/>
                  <a:gd name="T47" fmla="*/ 18 h 154"/>
                  <a:gd name="T48" fmla="*/ 144 w 154"/>
                  <a:gd name="T49" fmla="*/ 38 h 154"/>
                  <a:gd name="T50" fmla="*/ 150 w 154"/>
                  <a:gd name="T51" fmla="*/ 57 h 154"/>
                  <a:gd name="T52" fmla="*/ 154 w 154"/>
                  <a:gd name="T53" fmla="*/ 77 h 154"/>
                  <a:gd name="T54" fmla="*/ 148 w 154"/>
                  <a:gd name="T55" fmla="*/ 103 h 154"/>
                  <a:gd name="T56" fmla="*/ 136 w 154"/>
                  <a:gd name="T57" fmla="*/ 126 h 154"/>
                  <a:gd name="T58" fmla="*/ 114 w 154"/>
                  <a:gd name="T59" fmla="*/ 144 h 154"/>
                  <a:gd name="T60" fmla="*/ 95 w 154"/>
                  <a:gd name="T61" fmla="*/ 152 h 154"/>
                  <a:gd name="T62" fmla="*/ 77 w 154"/>
                  <a:gd name="T63" fmla="*/ 154 h 154"/>
                  <a:gd name="T64" fmla="*/ 51 w 154"/>
                  <a:gd name="T65" fmla="*/ 148 h 154"/>
                  <a:gd name="T66" fmla="*/ 26 w 154"/>
                  <a:gd name="T67" fmla="*/ 136 h 154"/>
                  <a:gd name="T68" fmla="*/ 10 w 154"/>
                  <a:gd name="T69" fmla="*/ 114 h 154"/>
                  <a:gd name="T70" fmla="*/ 2 w 154"/>
                  <a:gd name="T71" fmla="*/ 95 h 154"/>
                  <a:gd name="T72" fmla="*/ 0 w 154"/>
                  <a:gd name="T73" fmla="*/ 77 h 154"/>
                  <a:gd name="T74" fmla="*/ 4 w 154"/>
                  <a:gd name="T75" fmla="*/ 50 h 154"/>
                  <a:gd name="T76" fmla="*/ 18 w 154"/>
                  <a:gd name="T77" fmla="*/ 28 h 154"/>
                  <a:gd name="T78" fmla="*/ 38 w 154"/>
                  <a:gd name="T79" fmla="*/ 10 h 154"/>
                  <a:gd name="T80" fmla="*/ 57 w 154"/>
                  <a:gd name="T81" fmla="*/ 2 h 154"/>
                  <a:gd name="T82" fmla="*/ 77 w 154"/>
                  <a:gd name="T8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 h="154">
                    <a:moveTo>
                      <a:pt x="77" y="8"/>
                    </a:moveTo>
                    <a:lnTo>
                      <a:pt x="59" y="10"/>
                    </a:lnTo>
                    <a:lnTo>
                      <a:pt x="42" y="16"/>
                    </a:lnTo>
                    <a:lnTo>
                      <a:pt x="24" y="32"/>
                    </a:lnTo>
                    <a:lnTo>
                      <a:pt x="12" y="53"/>
                    </a:lnTo>
                    <a:lnTo>
                      <a:pt x="8" y="77"/>
                    </a:lnTo>
                    <a:lnTo>
                      <a:pt x="10" y="93"/>
                    </a:lnTo>
                    <a:lnTo>
                      <a:pt x="16" y="110"/>
                    </a:lnTo>
                    <a:lnTo>
                      <a:pt x="32" y="130"/>
                    </a:lnTo>
                    <a:lnTo>
                      <a:pt x="53" y="142"/>
                    </a:lnTo>
                    <a:lnTo>
                      <a:pt x="77" y="146"/>
                    </a:lnTo>
                    <a:lnTo>
                      <a:pt x="93" y="144"/>
                    </a:lnTo>
                    <a:lnTo>
                      <a:pt x="109" y="136"/>
                    </a:lnTo>
                    <a:lnTo>
                      <a:pt x="130" y="122"/>
                    </a:lnTo>
                    <a:lnTo>
                      <a:pt x="140" y="99"/>
                    </a:lnTo>
                    <a:lnTo>
                      <a:pt x="144" y="77"/>
                    </a:lnTo>
                    <a:lnTo>
                      <a:pt x="142" y="59"/>
                    </a:lnTo>
                    <a:lnTo>
                      <a:pt x="136" y="42"/>
                    </a:lnTo>
                    <a:lnTo>
                      <a:pt x="120" y="24"/>
                    </a:lnTo>
                    <a:lnTo>
                      <a:pt x="99" y="12"/>
                    </a:lnTo>
                    <a:lnTo>
                      <a:pt x="77" y="8"/>
                    </a:lnTo>
                    <a:close/>
                    <a:moveTo>
                      <a:pt x="77" y="0"/>
                    </a:moveTo>
                    <a:lnTo>
                      <a:pt x="103" y="4"/>
                    </a:lnTo>
                    <a:lnTo>
                      <a:pt x="126" y="18"/>
                    </a:lnTo>
                    <a:lnTo>
                      <a:pt x="144" y="38"/>
                    </a:lnTo>
                    <a:lnTo>
                      <a:pt x="150" y="57"/>
                    </a:lnTo>
                    <a:lnTo>
                      <a:pt x="154" y="77"/>
                    </a:lnTo>
                    <a:lnTo>
                      <a:pt x="148" y="103"/>
                    </a:lnTo>
                    <a:lnTo>
                      <a:pt x="136" y="126"/>
                    </a:lnTo>
                    <a:lnTo>
                      <a:pt x="114" y="144"/>
                    </a:lnTo>
                    <a:lnTo>
                      <a:pt x="95" y="152"/>
                    </a:lnTo>
                    <a:lnTo>
                      <a:pt x="77" y="154"/>
                    </a:lnTo>
                    <a:lnTo>
                      <a:pt x="51" y="148"/>
                    </a:lnTo>
                    <a:lnTo>
                      <a:pt x="26" y="136"/>
                    </a:lnTo>
                    <a:lnTo>
                      <a:pt x="10" y="114"/>
                    </a:lnTo>
                    <a:lnTo>
                      <a:pt x="2" y="95"/>
                    </a:lnTo>
                    <a:lnTo>
                      <a:pt x="0" y="77"/>
                    </a:lnTo>
                    <a:lnTo>
                      <a:pt x="4" y="50"/>
                    </a:lnTo>
                    <a:lnTo>
                      <a:pt x="18" y="28"/>
                    </a:lnTo>
                    <a:lnTo>
                      <a:pt x="38" y="10"/>
                    </a:lnTo>
                    <a:lnTo>
                      <a:pt x="57" y="2"/>
                    </a:lnTo>
                    <a:lnTo>
                      <a:pt x="77"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sp>
            <p:nvSpPr>
              <p:cNvPr id="208" name="Freeform 200"/>
              <p:cNvSpPr>
                <a:spLocks noEditPoints="1"/>
              </p:cNvSpPr>
              <p:nvPr/>
            </p:nvSpPr>
            <p:spPr bwMode="auto">
              <a:xfrm>
                <a:off x="6902704" y="4818193"/>
                <a:ext cx="197938" cy="192201"/>
              </a:xfrm>
              <a:custGeom>
                <a:avLst/>
                <a:gdLst>
                  <a:gd name="T0" fmla="*/ 35 w 69"/>
                  <a:gd name="T1" fmla="*/ 16 h 67"/>
                  <a:gd name="T2" fmla="*/ 29 w 69"/>
                  <a:gd name="T3" fmla="*/ 16 h 67"/>
                  <a:gd name="T4" fmla="*/ 23 w 69"/>
                  <a:gd name="T5" fmla="*/ 20 h 67"/>
                  <a:gd name="T6" fmla="*/ 18 w 69"/>
                  <a:gd name="T7" fmla="*/ 26 h 67"/>
                  <a:gd name="T8" fmla="*/ 16 w 69"/>
                  <a:gd name="T9" fmla="*/ 34 h 67"/>
                  <a:gd name="T10" fmla="*/ 18 w 69"/>
                  <a:gd name="T11" fmla="*/ 40 h 67"/>
                  <a:gd name="T12" fmla="*/ 23 w 69"/>
                  <a:gd name="T13" fmla="*/ 46 h 67"/>
                  <a:gd name="T14" fmla="*/ 29 w 69"/>
                  <a:gd name="T15" fmla="*/ 50 h 67"/>
                  <a:gd name="T16" fmla="*/ 35 w 69"/>
                  <a:gd name="T17" fmla="*/ 50 h 67"/>
                  <a:gd name="T18" fmla="*/ 43 w 69"/>
                  <a:gd name="T19" fmla="*/ 50 h 67"/>
                  <a:gd name="T20" fmla="*/ 47 w 69"/>
                  <a:gd name="T21" fmla="*/ 46 h 67"/>
                  <a:gd name="T22" fmla="*/ 51 w 69"/>
                  <a:gd name="T23" fmla="*/ 40 h 67"/>
                  <a:gd name="T24" fmla="*/ 53 w 69"/>
                  <a:gd name="T25" fmla="*/ 34 h 67"/>
                  <a:gd name="T26" fmla="*/ 51 w 69"/>
                  <a:gd name="T27" fmla="*/ 26 h 67"/>
                  <a:gd name="T28" fmla="*/ 47 w 69"/>
                  <a:gd name="T29" fmla="*/ 20 h 67"/>
                  <a:gd name="T30" fmla="*/ 43 w 69"/>
                  <a:gd name="T31" fmla="*/ 16 h 67"/>
                  <a:gd name="T32" fmla="*/ 35 w 69"/>
                  <a:gd name="T33" fmla="*/ 16 h 67"/>
                  <a:gd name="T34" fmla="*/ 29 w 69"/>
                  <a:gd name="T35" fmla="*/ 0 h 67"/>
                  <a:gd name="T36" fmla="*/ 41 w 69"/>
                  <a:gd name="T37" fmla="*/ 0 h 67"/>
                  <a:gd name="T38" fmla="*/ 41 w 69"/>
                  <a:gd name="T39" fmla="*/ 6 h 67"/>
                  <a:gd name="T40" fmla="*/ 51 w 69"/>
                  <a:gd name="T41" fmla="*/ 10 h 67"/>
                  <a:gd name="T42" fmla="*/ 55 w 69"/>
                  <a:gd name="T43" fmla="*/ 6 h 67"/>
                  <a:gd name="T44" fmla="*/ 63 w 69"/>
                  <a:gd name="T45" fmla="*/ 14 h 67"/>
                  <a:gd name="T46" fmla="*/ 59 w 69"/>
                  <a:gd name="T47" fmla="*/ 18 h 67"/>
                  <a:gd name="T48" fmla="*/ 63 w 69"/>
                  <a:gd name="T49" fmla="*/ 28 h 67"/>
                  <a:gd name="T50" fmla="*/ 69 w 69"/>
                  <a:gd name="T51" fmla="*/ 28 h 67"/>
                  <a:gd name="T52" fmla="*/ 69 w 69"/>
                  <a:gd name="T53" fmla="*/ 38 h 67"/>
                  <a:gd name="T54" fmla="*/ 63 w 69"/>
                  <a:gd name="T55" fmla="*/ 38 h 67"/>
                  <a:gd name="T56" fmla="*/ 59 w 69"/>
                  <a:gd name="T57" fmla="*/ 48 h 67"/>
                  <a:gd name="T58" fmla="*/ 63 w 69"/>
                  <a:gd name="T59" fmla="*/ 53 h 67"/>
                  <a:gd name="T60" fmla="*/ 55 w 69"/>
                  <a:gd name="T61" fmla="*/ 61 h 67"/>
                  <a:gd name="T62" fmla="*/ 51 w 69"/>
                  <a:gd name="T63" fmla="*/ 57 h 67"/>
                  <a:gd name="T64" fmla="*/ 41 w 69"/>
                  <a:gd name="T65" fmla="*/ 61 h 67"/>
                  <a:gd name="T66" fmla="*/ 41 w 69"/>
                  <a:gd name="T67" fmla="*/ 67 h 67"/>
                  <a:gd name="T68" fmla="*/ 29 w 69"/>
                  <a:gd name="T69" fmla="*/ 67 h 67"/>
                  <a:gd name="T70" fmla="*/ 29 w 69"/>
                  <a:gd name="T71" fmla="*/ 61 h 67"/>
                  <a:gd name="T72" fmla="*/ 18 w 69"/>
                  <a:gd name="T73" fmla="*/ 57 h 67"/>
                  <a:gd name="T74" fmla="*/ 14 w 69"/>
                  <a:gd name="T75" fmla="*/ 61 h 67"/>
                  <a:gd name="T76" fmla="*/ 6 w 69"/>
                  <a:gd name="T77" fmla="*/ 53 h 67"/>
                  <a:gd name="T78" fmla="*/ 12 w 69"/>
                  <a:gd name="T79" fmla="*/ 48 h 67"/>
                  <a:gd name="T80" fmla="*/ 8 w 69"/>
                  <a:gd name="T81" fmla="*/ 38 h 67"/>
                  <a:gd name="T82" fmla="*/ 0 w 69"/>
                  <a:gd name="T83" fmla="*/ 38 h 67"/>
                  <a:gd name="T84" fmla="*/ 0 w 69"/>
                  <a:gd name="T85" fmla="*/ 28 h 67"/>
                  <a:gd name="T86" fmla="*/ 8 w 69"/>
                  <a:gd name="T87" fmla="*/ 28 h 67"/>
                  <a:gd name="T88" fmla="*/ 12 w 69"/>
                  <a:gd name="T89" fmla="*/ 18 h 67"/>
                  <a:gd name="T90" fmla="*/ 6 w 69"/>
                  <a:gd name="T91" fmla="*/ 14 h 67"/>
                  <a:gd name="T92" fmla="*/ 14 w 69"/>
                  <a:gd name="T93" fmla="*/ 6 h 67"/>
                  <a:gd name="T94" fmla="*/ 20 w 69"/>
                  <a:gd name="T95" fmla="*/ 10 h 67"/>
                  <a:gd name="T96" fmla="*/ 29 w 69"/>
                  <a:gd name="T97" fmla="*/ 6 h 67"/>
                  <a:gd name="T98" fmla="*/ 29 w 69"/>
                  <a:gd name="T99"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9" h="67">
                    <a:moveTo>
                      <a:pt x="35" y="16"/>
                    </a:moveTo>
                    <a:lnTo>
                      <a:pt x="29" y="16"/>
                    </a:lnTo>
                    <a:lnTo>
                      <a:pt x="23" y="20"/>
                    </a:lnTo>
                    <a:lnTo>
                      <a:pt x="18" y="26"/>
                    </a:lnTo>
                    <a:lnTo>
                      <a:pt x="16" y="34"/>
                    </a:lnTo>
                    <a:lnTo>
                      <a:pt x="18" y="40"/>
                    </a:lnTo>
                    <a:lnTo>
                      <a:pt x="23" y="46"/>
                    </a:lnTo>
                    <a:lnTo>
                      <a:pt x="29" y="50"/>
                    </a:lnTo>
                    <a:lnTo>
                      <a:pt x="35" y="50"/>
                    </a:lnTo>
                    <a:lnTo>
                      <a:pt x="43" y="50"/>
                    </a:lnTo>
                    <a:lnTo>
                      <a:pt x="47" y="46"/>
                    </a:lnTo>
                    <a:lnTo>
                      <a:pt x="51" y="40"/>
                    </a:lnTo>
                    <a:lnTo>
                      <a:pt x="53" y="34"/>
                    </a:lnTo>
                    <a:lnTo>
                      <a:pt x="51" y="26"/>
                    </a:lnTo>
                    <a:lnTo>
                      <a:pt x="47" y="20"/>
                    </a:lnTo>
                    <a:lnTo>
                      <a:pt x="43" y="16"/>
                    </a:lnTo>
                    <a:lnTo>
                      <a:pt x="35" y="16"/>
                    </a:lnTo>
                    <a:close/>
                    <a:moveTo>
                      <a:pt x="29" y="0"/>
                    </a:moveTo>
                    <a:lnTo>
                      <a:pt x="41" y="0"/>
                    </a:lnTo>
                    <a:lnTo>
                      <a:pt x="41" y="6"/>
                    </a:lnTo>
                    <a:lnTo>
                      <a:pt x="51" y="10"/>
                    </a:lnTo>
                    <a:lnTo>
                      <a:pt x="55" y="6"/>
                    </a:lnTo>
                    <a:lnTo>
                      <a:pt x="63" y="14"/>
                    </a:lnTo>
                    <a:lnTo>
                      <a:pt x="59" y="18"/>
                    </a:lnTo>
                    <a:lnTo>
                      <a:pt x="63" y="28"/>
                    </a:lnTo>
                    <a:lnTo>
                      <a:pt x="69" y="28"/>
                    </a:lnTo>
                    <a:lnTo>
                      <a:pt x="69" y="38"/>
                    </a:lnTo>
                    <a:lnTo>
                      <a:pt x="63" y="38"/>
                    </a:lnTo>
                    <a:lnTo>
                      <a:pt x="59" y="48"/>
                    </a:lnTo>
                    <a:lnTo>
                      <a:pt x="63" y="53"/>
                    </a:lnTo>
                    <a:lnTo>
                      <a:pt x="55" y="61"/>
                    </a:lnTo>
                    <a:lnTo>
                      <a:pt x="51" y="57"/>
                    </a:lnTo>
                    <a:lnTo>
                      <a:pt x="41" y="61"/>
                    </a:lnTo>
                    <a:lnTo>
                      <a:pt x="41" y="67"/>
                    </a:lnTo>
                    <a:lnTo>
                      <a:pt x="29" y="67"/>
                    </a:lnTo>
                    <a:lnTo>
                      <a:pt x="29" y="61"/>
                    </a:lnTo>
                    <a:lnTo>
                      <a:pt x="18" y="57"/>
                    </a:lnTo>
                    <a:lnTo>
                      <a:pt x="14" y="61"/>
                    </a:lnTo>
                    <a:lnTo>
                      <a:pt x="6" y="53"/>
                    </a:lnTo>
                    <a:lnTo>
                      <a:pt x="12" y="48"/>
                    </a:lnTo>
                    <a:lnTo>
                      <a:pt x="8" y="38"/>
                    </a:lnTo>
                    <a:lnTo>
                      <a:pt x="0" y="38"/>
                    </a:lnTo>
                    <a:lnTo>
                      <a:pt x="0" y="28"/>
                    </a:lnTo>
                    <a:lnTo>
                      <a:pt x="8" y="28"/>
                    </a:lnTo>
                    <a:lnTo>
                      <a:pt x="12" y="18"/>
                    </a:lnTo>
                    <a:lnTo>
                      <a:pt x="6" y="14"/>
                    </a:lnTo>
                    <a:lnTo>
                      <a:pt x="14" y="6"/>
                    </a:lnTo>
                    <a:lnTo>
                      <a:pt x="20" y="10"/>
                    </a:lnTo>
                    <a:lnTo>
                      <a:pt x="29" y="6"/>
                    </a:lnTo>
                    <a:lnTo>
                      <a:pt x="29"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sp>
            <p:nvSpPr>
              <p:cNvPr id="209" name="Freeform 201"/>
              <p:cNvSpPr>
                <a:spLocks noEditPoints="1"/>
              </p:cNvSpPr>
              <p:nvPr/>
            </p:nvSpPr>
            <p:spPr bwMode="auto">
              <a:xfrm>
                <a:off x="7077691" y="4763689"/>
                <a:ext cx="134828" cy="129091"/>
              </a:xfrm>
              <a:custGeom>
                <a:avLst/>
                <a:gdLst>
                  <a:gd name="T0" fmla="*/ 24 w 47"/>
                  <a:gd name="T1" fmla="*/ 10 h 45"/>
                  <a:gd name="T2" fmla="*/ 16 w 47"/>
                  <a:gd name="T3" fmla="*/ 12 h 45"/>
                  <a:gd name="T4" fmla="*/ 12 w 47"/>
                  <a:gd name="T5" fmla="*/ 23 h 45"/>
                  <a:gd name="T6" fmla="*/ 14 w 47"/>
                  <a:gd name="T7" fmla="*/ 31 h 45"/>
                  <a:gd name="T8" fmla="*/ 22 w 47"/>
                  <a:gd name="T9" fmla="*/ 35 h 45"/>
                  <a:gd name="T10" fmla="*/ 31 w 47"/>
                  <a:gd name="T11" fmla="*/ 33 h 45"/>
                  <a:gd name="T12" fmla="*/ 37 w 47"/>
                  <a:gd name="T13" fmla="*/ 25 h 45"/>
                  <a:gd name="T14" fmla="*/ 33 w 47"/>
                  <a:gd name="T15" fmla="*/ 14 h 45"/>
                  <a:gd name="T16" fmla="*/ 24 w 47"/>
                  <a:gd name="T17" fmla="*/ 10 h 45"/>
                  <a:gd name="T18" fmla="*/ 22 w 47"/>
                  <a:gd name="T19" fmla="*/ 0 h 45"/>
                  <a:gd name="T20" fmla="*/ 28 w 47"/>
                  <a:gd name="T21" fmla="*/ 0 h 45"/>
                  <a:gd name="T22" fmla="*/ 28 w 47"/>
                  <a:gd name="T23" fmla="*/ 4 h 45"/>
                  <a:gd name="T24" fmla="*/ 35 w 47"/>
                  <a:gd name="T25" fmla="*/ 8 h 45"/>
                  <a:gd name="T26" fmla="*/ 39 w 47"/>
                  <a:gd name="T27" fmla="*/ 4 h 45"/>
                  <a:gd name="T28" fmla="*/ 43 w 47"/>
                  <a:gd name="T29" fmla="*/ 10 h 45"/>
                  <a:gd name="T30" fmla="*/ 41 w 47"/>
                  <a:gd name="T31" fmla="*/ 14 h 45"/>
                  <a:gd name="T32" fmla="*/ 43 w 47"/>
                  <a:gd name="T33" fmla="*/ 21 h 45"/>
                  <a:gd name="T34" fmla="*/ 47 w 47"/>
                  <a:gd name="T35" fmla="*/ 21 h 45"/>
                  <a:gd name="T36" fmla="*/ 47 w 47"/>
                  <a:gd name="T37" fmla="*/ 29 h 45"/>
                  <a:gd name="T38" fmla="*/ 43 w 47"/>
                  <a:gd name="T39" fmla="*/ 29 h 45"/>
                  <a:gd name="T40" fmla="*/ 39 w 47"/>
                  <a:gd name="T41" fmla="*/ 35 h 45"/>
                  <a:gd name="T42" fmla="*/ 41 w 47"/>
                  <a:gd name="T43" fmla="*/ 37 h 45"/>
                  <a:gd name="T44" fmla="*/ 35 w 47"/>
                  <a:gd name="T45" fmla="*/ 43 h 45"/>
                  <a:gd name="T46" fmla="*/ 33 w 47"/>
                  <a:gd name="T47" fmla="*/ 39 h 45"/>
                  <a:gd name="T48" fmla="*/ 26 w 47"/>
                  <a:gd name="T49" fmla="*/ 41 h 45"/>
                  <a:gd name="T50" fmla="*/ 24 w 47"/>
                  <a:gd name="T51" fmla="*/ 45 h 45"/>
                  <a:gd name="T52" fmla="*/ 18 w 47"/>
                  <a:gd name="T53" fmla="*/ 45 h 45"/>
                  <a:gd name="T54" fmla="*/ 18 w 47"/>
                  <a:gd name="T55" fmla="*/ 41 h 45"/>
                  <a:gd name="T56" fmla="*/ 12 w 47"/>
                  <a:gd name="T57" fmla="*/ 37 h 45"/>
                  <a:gd name="T58" fmla="*/ 8 w 47"/>
                  <a:gd name="T59" fmla="*/ 41 h 45"/>
                  <a:gd name="T60" fmla="*/ 4 w 47"/>
                  <a:gd name="T61" fmla="*/ 35 h 45"/>
                  <a:gd name="T62" fmla="*/ 6 w 47"/>
                  <a:gd name="T63" fmla="*/ 31 h 45"/>
                  <a:gd name="T64" fmla="*/ 4 w 47"/>
                  <a:gd name="T65" fmla="*/ 25 h 45"/>
                  <a:gd name="T66" fmla="*/ 0 w 47"/>
                  <a:gd name="T67" fmla="*/ 25 h 45"/>
                  <a:gd name="T68" fmla="*/ 2 w 47"/>
                  <a:gd name="T69" fmla="*/ 16 h 45"/>
                  <a:gd name="T70" fmla="*/ 6 w 47"/>
                  <a:gd name="T71" fmla="*/ 16 h 45"/>
                  <a:gd name="T72" fmla="*/ 8 w 47"/>
                  <a:gd name="T73" fmla="*/ 10 h 45"/>
                  <a:gd name="T74" fmla="*/ 6 w 47"/>
                  <a:gd name="T75" fmla="*/ 8 h 45"/>
                  <a:gd name="T76" fmla="*/ 12 w 47"/>
                  <a:gd name="T77" fmla="*/ 2 h 45"/>
                  <a:gd name="T78" fmla="*/ 14 w 47"/>
                  <a:gd name="T79" fmla="*/ 6 h 45"/>
                  <a:gd name="T80" fmla="*/ 22 w 47"/>
                  <a:gd name="T81" fmla="*/ 4 h 45"/>
                  <a:gd name="T82" fmla="*/ 22 w 47"/>
                  <a:gd name="T83"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 h="45">
                    <a:moveTo>
                      <a:pt x="24" y="10"/>
                    </a:moveTo>
                    <a:lnTo>
                      <a:pt x="16" y="12"/>
                    </a:lnTo>
                    <a:lnTo>
                      <a:pt x="12" y="23"/>
                    </a:lnTo>
                    <a:lnTo>
                      <a:pt x="14" y="31"/>
                    </a:lnTo>
                    <a:lnTo>
                      <a:pt x="22" y="35"/>
                    </a:lnTo>
                    <a:lnTo>
                      <a:pt x="31" y="33"/>
                    </a:lnTo>
                    <a:lnTo>
                      <a:pt x="37" y="25"/>
                    </a:lnTo>
                    <a:lnTo>
                      <a:pt x="33" y="14"/>
                    </a:lnTo>
                    <a:lnTo>
                      <a:pt x="24" y="10"/>
                    </a:lnTo>
                    <a:close/>
                    <a:moveTo>
                      <a:pt x="22" y="0"/>
                    </a:moveTo>
                    <a:lnTo>
                      <a:pt x="28" y="0"/>
                    </a:lnTo>
                    <a:lnTo>
                      <a:pt x="28" y="4"/>
                    </a:lnTo>
                    <a:lnTo>
                      <a:pt x="35" y="8"/>
                    </a:lnTo>
                    <a:lnTo>
                      <a:pt x="39" y="4"/>
                    </a:lnTo>
                    <a:lnTo>
                      <a:pt x="43" y="10"/>
                    </a:lnTo>
                    <a:lnTo>
                      <a:pt x="41" y="14"/>
                    </a:lnTo>
                    <a:lnTo>
                      <a:pt x="43" y="21"/>
                    </a:lnTo>
                    <a:lnTo>
                      <a:pt x="47" y="21"/>
                    </a:lnTo>
                    <a:lnTo>
                      <a:pt x="47" y="29"/>
                    </a:lnTo>
                    <a:lnTo>
                      <a:pt x="43" y="29"/>
                    </a:lnTo>
                    <a:lnTo>
                      <a:pt x="39" y="35"/>
                    </a:lnTo>
                    <a:lnTo>
                      <a:pt x="41" y="37"/>
                    </a:lnTo>
                    <a:lnTo>
                      <a:pt x="35" y="43"/>
                    </a:lnTo>
                    <a:lnTo>
                      <a:pt x="33" y="39"/>
                    </a:lnTo>
                    <a:lnTo>
                      <a:pt x="26" y="41"/>
                    </a:lnTo>
                    <a:lnTo>
                      <a:pt x="24" y="45"/>
                    </a:lnTo>
                    <a:lnTo>
                      <a:pt x="18" y="45"/>
                    </a:lnTo>
                    <a:lnTo>
                      <a:pt x="18" y="41"/>
                    </a:lnTo>
                    <a:lnTo>
                      <a:pt x="12" y="37"/>
                    </a:lnTo>
                    <a:lnTo>
                      <a:pt x="8" y="41"/>
                    </a:lnTo>
                    <a:lnTo>
                      <a:pt x="4" y="35"/>
                    </a:lnTo>
                    <a:lnTo>
                      <a:pt x="6" y="31"/>
                    </a:lnTo>
                    <a:lnTo>
                      <a:pt x="4" y="25"/>
                    </a:lnTo>
                    <a:lnTo>
                      <a:pt x="0" y="25"/>
                    </a:lnTo>
                    <a:lnTo>
                      <a:pt x="2" y="16"/>
                    </a:lnTo>
                    <a:lnTo>
                      <a:pt x="6" y="16"/>
                    </a:lnTo>
                    <a:lnTo>
                      <a:pt x="8" y="10"/>
                    </a:lnTo>
                    <a:lnTo>
                      <a:pt x="6" y="8"/>
                    </a:lnTo>
                    <a:lnTo>
                      <a:pt x="12" y="2"/>
                    </a:lnTo>
                    <a:lnTo>
                      <a:pt x="14" y="6"/>
                    </a:lnTo>
                    <a:lnTo>
                      <a:pt x="22" y="4"/>
                    </a:lnTo>
                    <a:lnTo>
                      <a:pt x="22"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sp>
            <p:nvSpPr>
              <p:cNvPr id="210" name="Freeform 202"/>
              <p:cNvSpPr>
                <a:spLocks noEditPoints="1"/>
              </p:cNvSpPr>
              <p:nvPr/>
            </p:nvSpPr>
            <p:spPr bwMode="auto">
              <a:xfrm>
                <a:off x="7094903" y="4898515"/>
                <a:ext cx="88929" cy="94667"/>
              </a:xfrm>
              <a:custGeom>
                <a:avLst/>
                <a:gdLst>
                  <a:gd name="T0" fmla="*/ 16 w 31"/>
                  <a:gd name="T1" fmla="*/ 8 h 33"/>
                  <a:gd name="T2" fmla="*/ 10 w 31"/>
                  <a:gd name="T3" fmla="*/ 10 h 33"/>
                  <a:gd name="T4" fmla="*/ 8 w 31"/>
                  <a:gd name="T5" fmla="*/ 16 h 33"/>
                  <a:gd name="T6" fmla="*/ 10 w 31"/>
                  <a:gd name="T7" fmla="*/ 22 h 33"/>
                  <a:gd name="T8" fmla="*/ 14 w 31"/>
                  <a:gd name="T9" fmla="*/ 25 h 33"/>
                  <a:gd name="T10" fmla="*/ 20 w 31"/>
                  <a:gd name="T11" fmla="*/ 22 h 33"/>
                  <a:gd name="T12" fmla="*/ 25 w 31"/>
                  <a:gd name="T13" fmla="*/ 16 h 33"/>
                  <a:gd name="T14" fmla="*/ 22 w 31"/>
                  <a:gd name="T15" fmla="*/ 10 h 33"/>
                  <a:gd name="T16" fmla="*/ 16 w 31"/>
                  <a:gd name="T17" fmla="*/ 8 h 33"/>
                  <a:gd name="T18" fmla="*/ 14 w 31"/>
                  <a:gd name="T19" fmla="*/ 0 h 33"/>
                  <a:gd name="T20" fmla="*/ 20 w 31"/>
                  <a:gd name="T21" fmla="*/ 2 h 33"/>
                  <a:gd name="T22" fmla="*/ 20 w 31"/>
                  <a:gd name="T23" fmla="*/ 4 h 33"/>
                  <a:gd name="T24" fmla="*/ 25 w 31"/>
                  <a:gd name="T25" fmla="*/ 6 h 33"/>
                  <a:gd name="T26" fmla="*/ 27 w 31"/>
                  <a:gd name="T27" fmla="*/ 4 h 33"/>
                  <a:gd name="T28" fmla="*/ 29 w 31"/>
                  <a:gd name="T29" fmla="*/ 8 h 33"/>
                  <a:gd name="T30" fmla="*/ 27 w 31"/>
                  <a:gd name="T31" fmla="*/ 10 h 33"/>
                  <a:gd name="T32" fmla="*/ 29 w 31"/>
                  <a:gd name="T33" fmla="*/ 14 h 33"/>
                  <a:gd name="T34" fmla="*/ 31 w 31"/>
                  <a:gd name="T35" fmla="*/ 14 h 33"/>
                  <a:gd name="T36" fmla="*/ 31 w 31"/>
                  <a:gd name="T37" fmla="*/ 20 h 33"/>
                  <a:gd name="T38" fmla="*/ 29 w 31"/>
                  <a:gd name="T39" fmla="*/ 20 h 33"/>
                  <a:gd name="T40" fmla="*/ 27 w 31"/>
                  <a:gd name="T41" fmla="*/ 25 h 33"/>
                  <a:gd name="T42" fmla="*/ 29 w 31"/>
                  <a:gd name="T43" fmla="*/ 27 h 33"/>
                  <a:gd name="T44" fmla="*/ 25 w 31"/>
                  <a:gd name="T45" fmla="*/ 31 h 33"/>
                  <a:gd name="T46" fmla="*/ 22 w 31"/>
                  <a:gd name="T47" fmla="*/ 29 h 33"/>
                  <a:gd name="T48" fmla="*/ 18 w 31"/>
                  <a:gd name="T49" fmla="*/ 29 h 33"/>
                  <a:gd name="T50" fmla="*/ 16 w 31"/>
                  <a:gd name="T51" fmla="*/ 33 h 33"/>
                  <a:gd name="T52" fmla="*/ 12 w 31"/>
                  <a:gd name="T53" fmla="*/ 31 h 33"/>
                  <a:gd name="T54" fmla="*/ 12 w 31"/>
                  <a:gd name="T55" fmla="*/ 29 h 33"/>
                  <a:gd name="T56" fmla="*/ 8 w 31"/>
                  <a:gd name="T57" fmla="*/ 27 h 33"/>
                  <a:gd name="T58" fmla="*/ 6 w 31"/>
                  <a:gd name="T59" fmla="*/ 29 h 33"/>
                  <a:gd name="T60" fmla="*/ 2 w 31"/>
                  <a:gd name="T61" fmla="*/ 25 h 33"/>
                  <a:gd name="T62" fmla="*/ 4 w 31"/>
                  <a:gd name="T63" fmla="*/ 22 h 33"/>
                  <a:gd name="T64" fmla="*/ 4 w 31"/>
                  <a:gd name="T65" fmla="*/ 18 h 33"/>
                  <a:gd name="T66" fmla="*/ 0 w 31"/>
                  <a:gd name="T67" fmla="*/ 18 h 33"/>
                  <a:gd name="T68" fmla="*/ 0 w 31"/>
                  <a:gd name="T69" fmla="*/ 12 h 33"/>
                  <a:gd name="T70" fmla="*/ 4 w 31"/>
                  <a:gd name="T71" fmla="*/ 12 h 33"/>
                  <a:gd name="T72" fmla="*/ 6 w 31"/>
                  <a:gd name="T73" fmla="*/ 8 h 33"/>
                  <a:gd name="T74" fmla="*/ 4 w 31"/>
                  <a:gd name="T75" fmla="*/ 6 h 33"/>
                  <a:gd name="T76" fmla="*/ 8 w 31"/>
                  <a:gd name="T77" fmla="*/ 2 h 33"/>
                  <a:gd name="T78" fmla="*/ 10 w 31"/>
                  <a:gd name="T79" fmla="*/ 6 h 33"/>
                  <a:gd name="T80" fmla="*/ 14 w 31"/>
                  <a:gd name="T81" fmla="*/ 4 h 33"/>
                  <a:gd name="T82" fmla="*/ 14 w 31"/>
                  <a:gd name="T8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 h="33">
                    <a:moveTo>
                      <a:pt x="16" y="8"/>
                    </a:moveTo>
                    <a:lnTo>
                      <a:pt x="10" y="10"/>
                    </a:lnTo>
                    <a:lnTo>
                      <a:pt x="8" y="16"/>
                    </a:lnTo>
                    <a:lnTo>
                      <a:pt x="10" y="22"/>
                    </a:lnTo>
                    <a:lnTo>
                      <a:pt x="14" y="25"/>
                    </a:lnTo>
                    <a:lnTo>
                      <a:pt x="20" y="22"/>
                    </a:lnTo>
                    <a:lnTo>
                      <a:pt x="25" y="16"/>
                    </a:lnTo>
                    <a:lnTo>
                      <a:pt x="22" y="10"/>
                    </a:lnTo>
                    <a:lnTo>
                      <a:pt x="16" y="8"/>
                    </a:lnTo>
                    <a:close/>
                    <a:moveTo>
                      <a:pt x="14" y="0"/>
                    </a:moveTo>
                    <a:lnTo>
                      <a:pt x="20" y="2"/>
                    </a:lnTo>
                    <a:lnTo>
                      <a:pt x="20" y="4"/>
                    </a:lnTo>
                    <a:lnTo>
                      <a:pt x="25" y="6"/>
                    </a:lnTo>
                    <a:lnTo>
                      <a:pt x="27" y="4"/>
                    </a:lnTo>
                    <a:lnTo>
                      <a:pt x="29" y="8"/>
                    </a:lnTo>
                    <a:lnTo>
                      <a:pt x="27" y="10"/>
                    </a:lnTo>
                    <a:lnTo>
                      <a:pt x="29" y="14"/>
                    </a:lnTo>
                    <a:lnTo>
                      <a:pt x="31" y="14"/>
                    </a:lnTo>
                    <a:lnTo>
                      <a:pt x="31" y="20"/>
                    </a:lnTo>
                    <a:lnTo>
                      <a:pt x="29" y="20"/>
                    </a:lnTo>
                    <a:lnTo>
                      <a:pt x="27" y="25"/>
                    </a:lnTo>
                    <a:lnTo>
                      <a:pt x="29" y="27"/>
                    </a:lnTo>
                    <a:lnTo>
                      <a:pt x="25" y="31"/>
                    </a:lnTo>
                    <a:lnTo>
                      <a:pt x="22" y="29"/>
                    </a:lnTo>
                    <a:lnTo>
                      <a:pt x="18" y="29"/>
                    </a:lnTo>
                    <a:lnTo>
                      <a:pt x="16" y="33"/>
                    </a:lnTo>
                    <a:lnTo>
                      <a:pt x="12" y="31"/>
                    </a:lnTo>
                    <a:lnTo>
                      <a:pt x="12" y="29"/>
                    </a:lnTo>
                    <a:lnTo>
                      <a:pt x="8" y="27"/>
                    </a:lnTo>
                    <a:lnTo>
                      <a:pt x="6" y="29"/>
                    </a:lnTo>
                    <a:lnTo>
                      <a:pt x="2" y="25"/>
                    </a:lnTo>
                    <a:lnTo>
                      <a:pt x="4" y="22"/>
                    </a:lnTo>
                    <a:lnTo>
                      <a:pt x="4" y="18"/>
                    </a:lnTo>
                    <a:lnTo>
                      <a:pt x="0" y="18"/>
                    </a:lnTo>
                    <a:lnTo>
                      <a:pt x="0" y="12"/>
                    </a:lnTo>
                    <a:lnTo>
                      <a:pt x="4" y="12"/>
                    </a:lnTo>
                    <a:lnTo>
                      <a:pt x="6" y="8"/>
                    </a:lnTo>
                    <a:lnTo>
                      <a:pt x="4" y="6"/>
                    </a:lnTo>
                    <a:lnTo>
                      <a:pt x="8" y="2"/>
                    </a:lnTo>
                    <a:lnTo>
                      <a:pt x="10" y="6"/>
                    </a:lnTo>
                    <a:lnTo>
                      <a:pt x="14" y="4"/>
                    </a:lnTo>
                    <a:lnTo>
                      <a:pt x="14"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grpSp>
      </p:grpSp>
      <p:grpSp>
        <p:nvGrpSpPr>
          <p:cNvPr id="13" name="组合 23"/>
          <p:cNvGrpSpPr/>
          <p:nvPr/>
        </p:nvGrpSpPr>
        <p:grpSpPr>
          <a:xfrm>
            <a:off x="6484895" y="2631928"/>
            <a:ext cx="707083" cy="421611"/>
            <a:chOff x="6839593" y="2775708"/>
            <a:chExt cx="745852" cy="444643"/>
          </a:xfrm>
        </p:grpSpPr>
        <p:sp>
          <p:nvSpPr>
            <p:cNvPr id="91" name="Freeform 83"/>
            <p:cNvSpPr>
              <a:spLocks/>
            </p:cNvSpPr>
            <p:nvPr/>
          </p:nvSpPr>
          <p:spPr bwMode="auto">
            <a:xfrm>
              <a:off x="7381769" y="2824475"/>
              <a:ext cx="203676" cy="347109"/>
            </a:xfrm>
            <a:custGeom>
              <a:avLst/>
              <a:gdLst>
                <a:gd name="T0" fmla="*/ 10 w 71"/>
                <a:gd name="T1" fmla="*/ 0 h 121"/>
                <a:gd name="T2" fmla="*/ 14 w 71"/>
                <a:gd name="T3" fmla="*/ 3 h 121"/>
                <a:gd name="T4" fmla="*/ 18 w 71"/>
                <a:gd name="T5" fmla="*/ 5 h 121"/>
                <a:gd name="T6" fmla="*/ 67 w 71"/>
                <a:gd name="T7" fmla="*/ 53 h 121"/>
                <a:gd name="T8" fmla="*/ 71 w 71"/>
                <a:gd name="T9" fmla="*/ 62 h 121"/>
                <a:gd name="T10" fmla="*/ 67 w 71"/>
                <a:gd name="T11" fmla="*/ 68 h 121"/>
                <a:gd name="T12" fmla="*/ 18 w 71"/>
                <a:gd name="T13" fmla="*/ 119 h 121"/>
                <a:gd name="T14" fmla="*/ 10 w 71"/>
                <a:gd name="T15" fmla="*/ 121 h 121"/>
                <a:gd name="T16" fmla="*/ 4 w 71"/>
                <a:gd name="T17" fmla="*/ 119 h 121"/>
                <a:gd name="T18" fmla="*/ 0 w 71"/>
                <a:gd name="T19" fmla="*/ 115 h 121"/>
                <a:gd name="T20" fmla="*/ 0 w 71"/>
                <a:gd name="T21" fmla="*/ 111 h 121"/>
                <a:gd name="T22" fmla="*/ 0 w 71"/>
                <a:gd name="T23" fmla="*/ 106 h 121"/>
                <a:gd name="T24" fmla="*/ 4 w 71"/>
                <a:gd name="T25" fmla="*/ 104 h 121"/>
                <a:gd name="T26" fmla="*/ 44 w 71"/>
                <a:gd name="T27" fmla="*/ 62 h 121"/>
                <a:gd name="T28" fmla="*/ 4 w 71"/>
                <a:gd name="T29" fmla="*/ 19 h 121"/>
                <a:gd name="T30" fmla="*/ 0 w 71"/>
                <a:gd name="T31" fmla="*/ 15 h 121"/>
                <a:gd name="T32" fmla="*/ 0 w 71"/>
                <a:gd name="T33" fmla="*/ 11 h 121"/>
                <a:gd name="T34" fmla="*/ 0 w 71"/>
                <a:gd name="T35" fmla="*/ 7 h 121"/>
                <a:gd name="T36" fmla="*/ 4 w 71"/>
                <a:gd name="T37" fmla="*/ 5 h 121"/>
                <a:gd name="T38" fmla="*/ 6 w 71"/>
                <a:gd name="T39" fmla="*/ 3 h 121"/>
                <a:gd name="T40" fmla="*/ 10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10" y="0"/>
                  </a:moveTo>
                  <a:lnTo>
                    <a:pt x="14" y="3"/>
                  </a:lnTo>
                  <a:lnTo>
                    <a:pt x="18" y="5"/>
                  </a:lnTo>
                  <a:lnTo>
                    <a:pt x="67" y="53"/>
                  </a:lnTo>
                  <a:lnTo>
                    <a:pt x="71" y="62"/>
                  </a:lnTo>
                  <a:lnTo>
                    <a:pt x="67" y="68"/>
                  </a:lnTo>
                  <a:lnTo>
                    <a:pt x="18" y="119"/>
                  </a:lnTo>
                  <a:lnTo>
                    <a:pt x="10" y="121"/>
                  </a:lnTo>
                  <a:lnTo>
                    <a:pt x="4" y="119"/>
                  </a:lnTo>
                  <a:lnTo>
                    <a:pt x="0" y="115"/>
                  </a:lnTo>
                  <a:lnTo>
                    <a:pt x="0" y="111"/>
                  </a:lnTo>
                  <a:lnTo>
                    <a:pt x="0" y="106"/>
                  </a:lnTo>
                  <a:lnTo>
                    <a:pt x="4" y="104"/>
                  </a:lnTo>
                  <a:lnTo>
                    <a:pt x="44" y="62"/>
                  </a:lnTo>
                  <a:lnTo>
                    <a:pt x="4" y="19"/>
                  </a:lnTo>
                  <a:lnTo>
                    <a:pt x="0" y="15"/>
                  </a:lnTo>
                  <a:lnTo>
                    <a:pt x="0" y="11"/>
                  </a:lnTo>
                  <a:lnTo>
                    <a:pt x="0" y="7"/>
                  </a:lnTo>
                  <a:lnTo>
                    <a:pt x="4" y="5"/>
                  </a:lnTo>
                  <a:lnTo>
                    <a:pt x="6" y="3"/>
                  </a:lnTo>
                  <a:lnTo>
                    <a:pt x="10"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grpSp>
          <p:nvGrpSpPr>
            <p:cNvPr id="23" name="组合 2"/>
            <p:cNvGrpSpPr/>
            <p:nvPr/>
          </p:nvGrpSpPr>
          <p:grpSpPr>
            <a:xfrm>
              <a:off x="6839593" y="2775708"/>
              <a:ext cx="441774" cy="444643"/>
              <a:chOff x="6839593" y="2769970"/>
              <a:chExt cx="441774" cy="444643"/>
            </a:xfrm>
          </p:grpSpPr>
          <p:sp>
            <p:nvSpPr>
              <p:cNvPr id="211" name="Freeform 203"/>
              <p:cNvSpPr>
                <a:spLocks noEditPoints="1"/>
              </p:cNvSpPr>
              <p:nvPr/>
            </p:nvSpPr>
            <p:spPr bwMode="auto">
              <a:xfrm>
                <a:off x="6839593" y="2769970"/>
                <a:ext cx="441774" cy="444643"/>
              </a:xfrm>
              <a:custGeom>
                <a:avLst/>
                <a:gdLst>
                  <a:gd name="T0" fmla="*/ 77 w 154"/>
                  <a:gd name="T1" fmla="*/ 10 h 155"/>
                  <a:gd name="T2" fmla="*/ 59 w 154"/>
                  <a:gd name="T3" fmla="*/ 12 h 155"/>
                  <a:gd name="T4" fmla="*/ 42 w 154"/>
                  <a:gd name="T5" fmla="*/ 19 h 155"/>
                  <a:gd name="T6" fmla="*/ 24 w 154"/>
                  <a:gd name="T7" fmla="*/ 35 h 155"/>
                  <a:gd name="T8" fmla="*/ 12 w 154"/>
                  <a:gd name="T9" fmla="*/ 55 h 155"/>
                  <a:gd name="T10" fmla="*/ 8 w 154"/>
                  <a:gd name="T11" fmla="*/ 78 h 155"/>
                  <a:gd name="T12" fmla="*/ 10 w 154"/>
                  <a:gd name="T13" fmla="*/ 96 h 155"/>
                  <a:gd name="T14" fmla="*/ 16 w 154"/>
                  <a:gd name="T15" fmla="*/ 112 h 155"/>
                  <a:gd name="T16" fmla="*/ 32 w 154"/>
                  <a:gd name="T17" fmla="*/ 131 h 155"/>
                  <a:gd name="T18" fmla="*/ 53 w 154"/>
                  <a:gd name="T19" fmla="*/ 143 h 155"/>
                  <a:gd name="T20" fmla="*/ 77 w 154"/>
                  <a:gd name="T21" fmla="*/ 147 h 155"/>
                  <a:gd name="T22" fmla="*/ 93 w 154"/>
                  <a:gd name="T23" fmla="*/ 145 h 155"/>
                  <a:gd name="T24" fmla="*/ 109 w 154"/>
                  <a:gd name="T25" fmla="*/ 139 h 155"/>
                  <a:gd name="T26" fmla="*/ 130 w 154"/>
                  <a:gd name="T27" fmla="*/ 122 h 155"/>
                  <a:gd name="T28" fmla="*/ 140 w 154"/>
                  <a:gd name="T29" fmla="*/ 102 h 155"/>
                  <a:gd name="T30" fmla="*/ 144 w 154"/>
                  <a:gd name="T31" fmla="*/ 78 h 155"/>
                  <a:gd name="T32" fmla="*/ 142 w 154"/>
                  <a:gd name="T33" fmla="*/ 61 h 155"/>
                  <a:gd name="T34" fmla="*/ 136 w 154"/>
                  <a:gd name="T35" fmla="*/ 45 h 155"/>
                  <a:gd name="T36" fmla="*/ 120 w 154"/>
                  <a:gd name="T37" fmla="*/ 25 h 155"/>
                  <a:gd name="T38" fmla="*/ 99 w 154"/>
                  <a:gd name="T39" fmla="*/ 14 h 155"/>
                  <a:gd name="T40" fmla="*/ 77 w 154"/>
                  <a:gd name="T41" fmla="*/ 10 h 155"/>
                  <a:gd name="T42" fmla="*/ 77 w 154"/>
                  <a:gd name="T43" fmla="*/ 0 h 155"/>
                  <a:gd name="T44" fmla="*/ 103 w 154"/>
                  <a:gd name="T45" fmla="*/ 6 h 155"/>
                  <a:gd name="T46" fmla="*/ 126 w 154"/>
                  <a:gd name="T47" fmla="*/ 19 h 155"/>
                  <a:gd name="T48" fmla="*/ 144 w 154"/>
                  <a:gd name="T49" fmla="*/ 41 h 155"/>
                  <a:gd name="T50" fmla="*/ 150 w 154"/>
                  <a:gd name="T51" fmla="*/ 59 h 155"/>
                  <a:gd name="T52" fmla="*/ 154 w 154"/>
                  <a:gd name="T53" fmla="*/ 78 h 155"/>
                  <a:gd name="T54" fmla="*/ 148 w 154"/>
                  <a:gd name="T55" fmla="*/ 104 h 155"/>
                  <a:gd name="T56" fmla="*/ 136 w 154"/>
                  <a:gd name="T57" fmla="*/ 129 h 155"/>
                  <a:gd name="T58" fmla="*/ 114 w 154"/>
                  <a:gd name="T59" fmla="*/ 145 h 155"/>
                  <a:gd name="T60" fmla="*/ 95 w 154"/>
                  <a:gd name="T61" fmla="*/ 153 h 155"/>
                  <a:gd name="T62" fmla="*/ 77 w 154"/>
                  <a:gd name="T63" fmla="*/ 155 h 155"/>
                  <a:gd name="T64" fmla="*/ 51 w 154"/>
                  <a:gd name="T65" fmla="*/ 151 h 155"/>
                  <a:gd name="T66" fmla="*/ 26 w 154"/>
                  <a:gd name="T67" fmla="*/ 137 h 155"/>
                  <a:gd name="T68" fmla="*/ 10 w 154"/>
                  <a:gd name="T69" fmla="*/ 116 h 155"/>
                  <a:gd name="T70" fmla="*/ 2 w 154"/>
                  <a:gd name="T71" fmla="*/ 98 h 155"/>
                  <a:gd name="T72" fmla="*/ 0 w 154"/>
                  <a:gd name="T73" fmla="*/ 78 h 155"/>
                  <a:gd name="T74" fmla="*/ 4 w 154"/>
                  <a:gd name="T75" fmla="*/ 51 h 155"/>
                  <a:gd name="T76" fmla="*/ 18 w 154"/>
                  <a:gd name="T77" fmla="*/ 29 h 155"/>
                  <a:gd name="T78" fmla="*/ 38 w 154"/>
                  <a:gd name="T79" fmla="*/ 10 h 155"/>
                  <a:gd name="T80" fmla="*/ 57 w 154"/>
                  <a:gd name="T81" fmla="*/ 4 h 155"/>
                  <a:gd name="T82" fmla="*/ 77 w 154"/>
                  <a:gd name="T8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 h="155">
                    <a:moveTo>
                      <a:pt x="77" y="10"/>
                    </a:moveTo>
                    <a:lnTo>
                      <a:pt x="59" y="12"/>
                    </a:lnTo>
                    <a:lnTo>
                      <a:pt x="42" y="19"/>
                    </a:lnTo>
                    <a:lnTo>
                      <a:pt x="24" y="35"/>
                    </a:lnTo>
                    <a:lnTo>
                      <a:pt x="12" y="55"/>
                    </a:lnTo>
                    <a:lnTo>
                      <a:pt x="8" y="78"/>
                    </a:lnTo>
                    <a:lnTo>
                      <a:pt x="10" y="96"/>
                    </a:lnTo>
                    <a:lnTo>
                      <a:pt x="16" y="112"/>
                    </a:lnTo>
                    <a:lnTo>
                      <a:pt x="32" y="131"/>
                    </a:lnTo>
                    <a:lnTo>
                      <a:pt x="53" y="143"/>
                    </a:lnTo>
                    <a:lnTo>
                      <a:pt x="77" y="147"/>
                    </a:lnTo>
                    <a:lnTo>
                      <a:pt x="93" y="145"/>
                    </a:lnTo>
                    <a:lnTo>
                      <a:pt x="109" y="139"/>
                    </a:lnTo>
                    <a:lnTo>
                      <a:pt x="130" y="122"/>
                    </a:lnTo>
                    <a:lnTo>
                      <a:pt x="140" y="102"/>
                    </a:lnTo>
                    <a:lnTo>
                      <a:pt x="144" y="78"/>
                    </a:lnTo>
                    <a:lnTo>
                      <a:pt x="142" y="61"/>
                    </a:lnTo>
                    <a:lnTo>
                      <a:pt x="136" y="45"/>
                    </a:lnTo>
                    <a:lnTo>
                      <a:pt x="120" y="25"/>
                    </a:lnTo>
                    <a:lnTo>
                      <a:pt x="99" y="14"/>
                    </a:lnTo>
                    <a:lnTo>
                      <a:pt x="77" y="10"/>
                    </a:lnTo>
                    <a:close/>
                    <a:moveTo>
                      <a:pt x="77" y="0"/>
                    </a:moveTo>
                    <a:lnTo>
                      <a:pt x="103" y="6"/>
                    </a:lnTo>
                    <a:lnTo>
                      <a:pt x="126" y="19"/>
                    </a:lnTo>
                    <a:lnTo>
                      <a:pt x="144" y="41"/>
                    </a:lnTo>
                    <a:lnTo>
                      <a:pt x="150" y="59"/>
                    </a:lnTo>
                    <a:lnTo>
                      <a:pt x="154" y="78"/>
                    </a:lnTo>
                    <a:lnTo>
                      <a:pt x="148" y="104"/>
                    </a:lnTo>
                    <a:lnTo>
                      <a:pt x="136" y="129"/>
                    </a:lnTo>
                    <a:lnTo>
                      <a:pt x="114" y="145"/>
                    </a:lnTo>
                    <a:lnTo>
                      <a:pt x="95" y="153"/>
                    </a:lnTo>
                    <a:lnTo>
                      <a:pt x="77" y="155"/>
                    </a:lnTo>
                    <a:lnTo>
                      <a:pt x="51" y="151"/>
                    </a:lnTo>
                    <a:lnTo>
                      <a:pt x="26" y="137"/>
                    </a:lnTo>
                    <a:lnTo>
                      <a:pt x="10" y="116"/>
                    </a:lnTo>
                    <a:lnTo>
                      <a:pt x="2" y="98"/>
                    </a:lnTo>
                    <a:lnTo>
                      <a:pt x="0" y="78"/>
                    </a:lnTo>
                    <a:lnTo>
                      <a:pt x="4" y="51"/>
                    </a:lnTo>
                    <a:lnTo>
                      <a:pt x="18" y="29"/>
                    </a:lnTo>
                    <a:lnTo>
                      <a:pt x="38" y="10"/>
                    </a:lnTo>
                    <a:lnTo>
                      <a:pt x="57" y="4"/>
                    </a:lnTo>
                    <a:lnTo>
                      <a:pt x="77"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sp>
            <p:nvSpPr>
              <p:cNvPr id="212" name="Freeform 204"/>
              <p:cNvSpPr>
                <a:spLocks noEditPoints="1"/>
              </p:cNvSpPr>
              <p:nvPr/>
            </p:nvSpPr>
            <p:spPr bwMode="auto">
              <a:xfrm>
                <a:off x="6925653" y="2870374"/>
                <a:ext cx="269654" cy="186464"/>
              </a:xfrm>
              <a:custGeom>
                <a:avLst/>
                <a:gdLst>
                  <a:gd name="T0" fmla="*/ 6 w 94"/>
                  <a:gd name="T1" fmla="*/ 6 h 65"/>
                  <a:gd name="T2" fmla="*/ 6 w 94"/>
                  <a:gd name="T3" fmla="*/ 55 h 65"/>
                  <a:gd name="T4" fmla="*/ 88 w 94"/>
                  <a:gd name="T5" fmla="*/ 55 h 65"/>
                  <a:gd name="T6" fmla="*/ 88 w 94"/>
                  <a:gd name="T7" fmla="*/ 6 h 65"/>
                  <a:gd name="T8" fmla="*/ 6 w 94"/>
                  <a:gd name="T9" fmla="*/ 6 h 65"/>
                  <a:gd name="T10" fmla="*/ 4 w 94"/>
                  <a:gd name="T11" fmla="*/ 0 h 65"/>
                  <a:gd name="T12" fmla="*/ 88 w 94"/>
                  <a:gd name="T13" fmla="*/ 0 h 65"/>
                  <a:gd name="T14" fmla="*/ 94 w 94"/>
                  <a:gd name="T15" fmla="*/ 4 h 65"/>
                  <a:gd name="T16" fmla="*/ 94 w 94"/>
                  <a:gd name="T17" fmla="*/ 61 h 65"/>
                  <a:gd name="T18" fmla="*/ 88 w 94"/>
                  <a:gd name="T19" fmla="*/ 65 h 65"/>
                  <a:gd name="T20" fmla="*/ 67 w 94"/>
                  <a:gd name="T21" fmla="*/ 65 h 65"/>
                  <a:gd name="T22" fmla="*/ 29 w 94"/>
                  <a:gd name="T23" fmla="*/ 65 h 65"/>
                  <a:gd name="T24" fmla="*/ 4 w 94"/>
                  <a:gd name="T25" fmla="*/ 65 h 65"/>
                  <a:gd name="T26" fmla="*/ 0 w 94"/>
                  <a:gd name="T27" fmla="*/ 61 h 65"/>
                  <a:gd name="T28" fmla="*/ 0 w 94"/>
                  <a:gd name="T29" fmla="*/ 4 h 65"/>
                  <a:gd name="T30" fmla="*/ 4 w 94"/>
                  <a:gd name="T3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4" h="65">
                    <a:moveTo>
                      <a:pt x="6" y="6"/>
                    </a:moveTo>
                    <a:lnTo>
                      <a:pt x="6" y="55"/>
                    </a:lnTo>
                    <a:lnTo>
                      <a:pt x="88" y="55"/>
                    </a:lnTo>
                    <a:lnTo>
                      <a:pt x="88" y="6"/>
                    </a:lnTo>
                    <a:lnTo>
                      <a:pt x="6" y="6"/>
                    </a:lnTo>
                    <a:close/>
                    <a:moveTo>
                      <a:pt x="4" y="0"/>
                    </a:moveTo>
                    <a:lnTo>
                      <a:pt x="88" y="0"/>
                    </a:lnTo>
                    <a:lnTo>
                      <a:pt x="94" y="4"/>
                    </a:lnTo>
                    <a:lnTo>
                      <a:pt x="94" y="61"/>
                    </a:lnTo>
                    <a:lnTo>
                      <a:pt x="88" y="65"/>
                    </a:lnTo>
                    <a:lnTo>
                      <a:pt x="67" y="65"/>
                    </a:lnTo>
                    <a:lnTo>
                      <a:pt x="29" y="65"/>
                    </a:lnTo>
                    <a:lnTo>
                      <a:pt x="4" y="65"/>
                    </a:lnTo>
                    <a:lnTo>
                      <a:pt x="0" y="61"/>
                    </a:lnTo>
                    <a:lnTo>
                      <a:pt x="0" y="4"/>
                    </a:lnTo>
                    <a:lnTo>
                      <a:pt x="4"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sp>
            <p:nvSpPr>
              <p:cNvPr id="6" name="Rectangle 206"/>
              <p:cNvSpPr>
                <a:spLocks noChangeArrowheads="1"/>
              </p:cNvSpPr>
              <p:nvPr/>
            </p:nvSpPr>
            <p:spPr bwMode="auto">
              <a:xfrm>
                <a:off x="7026055" y="3068310"/>
                <a:ext cx="68848" cy="22949"/>
              </a:xfrm>
              <a:prstGeom prst="rect">
                <a:avLst/>
              </a:prstGeom>
              <a:solidFill>
                <a:srgbClr val="FFFFFF"/>
              </a:solidFill>
              <a:ln w="0">
                <a:noFill/>
                <a:prstDash val="solid"/>
                <a:miter lim="800000"/>
                <a:headEnd/>
                <a:tailEnd/>
              </a:ln>
            </p:spPr>
            <p:txBody>
              <a:bodyPr vert="horz" wrap="square" lIns="121883" tIns="60941" rIns="121883" bIns="60941" numCol="1" anchor="t" anchorCtr="0" compatLnSpc="1">
                <a:prstTxWarp prst="textNoShape">
                  <a:avLst/>
                </a:prstTxWarp>
              </a:bodyPr>
              <a:lstStyle/>
              <a:p>
                <a:endParaRPr lang="zh-CN" altLang="en-US" sz="2399"/>
              </a:p>
            </p:txBody>
          </p:sp>
          <p:sp>
            <p:nvSpPr>
              <p:cNvPr id="7" name="Freeform 207"/>
              <p:cNvSpPr>
                <a:spLocks/>
              </p:cNvSpPr>
              <p:nvPr/>
            </p:nvSpPr>
            <p:spPr bwMode="auto">
              <a:xfrm>
                <a:off x="6991631" y="3102734"/>
                <a:ext cx="131958" cy="17212"/>
              </a:xfrm>
              <a:custGeom>
                <a:avLst/>
                <a:gdLst>
                  <a:gd name="T0" fmla="*/ 4 w 46"/>
                  <a:gd name="T1" fmla="*/ 0 h 6"/>
                  <a:gd name="T2" fmla="*/ 44 w 46"/>
                  <a:gd name="T3" fmla="*/ 0 h 6"/>
                  <a:gd name="T4" fmla="*/ 46 w 46"/>
                  <a:gd name="T5" fmla="*/ 2 h 6"/>
                  <a:gd name="T6" fmla="*/ 44 w 46"/>
                  <a:gd name="T7" fmla="*/ 6 h 6"/>
                  <a:gd name="T8" fmla="*/ 4 w 46"/>
                  <a:gd name="T9" fmla="*/ 6 h 6"/>
                  <a:gd name="T10" fmla="*/ 0 w 46"/>
                  <a:gd name="T11" fmla="*/ 2 h 6"/>
                  <a:gd name="T12" fmla="*/ 4 w 4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46" h="6">
                    <a:moveTo>
                      <a:pt x="4" y="0"/>
                    </a:moveTo>
                    <a:lnTo>
                      <a:pt x="44" y="0"/>
                    </a:lnTo>
                    <a:lnTo>
                      <a:pt x="46" y="2"/>
                    </a:lnTo>
                    <a:lnTo>
                      <a:pt x="44" y="6"/>
                    </a:lnTo>
                    <a:lnTo>
                      <a:pt x="4" y="6"/>
                    </a:lnTo>
                    <a:lnTo>
                      <a:pt x="0" y="2"/>
                    </a:lnTo>
                    <a:lnTo>
                      <a:pt x="4"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grpSp>
      </p:grpSp>
      <p:grpSp>
        <p:nvGrpSpPr>
          <p:cNvPr id="24" name="组合 22"/>
          <p:cNvGrpSpPr/>
          <p:nvPr/>
        </p:nvGrpSpPr>
        <p:grpSpPr>
          <a:xfrm>
            <a:off x="4967389" y="1731585"/>
            <a:ext cx="723400" cy="416171"/>
            <a:chOff x="5238881" y="1826181"/>
            <a:chExt cx="763063" cy="438906"/>
          </a:xfrm>
        </p:grpSpPr>
        <p:sp>
          <p:nvSpPr>
            <p:cNvPr id="88" name="Freeform 80"/>
            <p:cNvSpPr>
              <a:spLocks/>
            </p:cNvSpPr>
            <p:nvPr/>
          </p:nvSpPr>
          <p:spPr bwMode="auto">
            <a:xfrm>
              <a:off x="5238881" y="1872080"/>
              <a:ext cx="203676" cy="347109"/>
            </a:xfrm>
            <a:custGeom>
              <a:avLst/>
              <a:gdLst>
                <a:gd name="T0" fmla="*/ 61 w 71"/>
                <a:gd name="T1" fmla="*/ 0 h 121"/>
                <a:gd name="T2" fmla="*/ 65 w 71"/>
                <a:gd name="T3" fmla="*/ 0 h 121"/>
                <a:gd name="T4" fmla="*/ 67 w 71"/>
                <a:gd name="T5" fmla="*/ 2 h 121"/>
                <a:gd name="T6" fmla="*/ 71 w 71"/>
                <a:gd name="T7" fmla="*/ 7 h 121"/>
                <a:gd name="T8" fmla="*/ 71 w 71"/>
                <a:gd name="T9" fmla="*/ 11 h 121"/>
                <a:gd name="T10" fmla="*/ 71 w 71"/>
                <a:gd name="T11" fmla="*/ 15 h 121"/>
                <a:gd name="T12" fmla="*/ 67 w 71"/>
                <a:gd name="T13" fmla="*/ 17 h 121"/>
                <a:gd name="T14" fmla="*/ 26 w 71"/>
                <a:gd name="T15" fmla="*/ 60 h 121"/>
                <a:gd name="T16" fmla="*/ 67 w 71"/>
                <a:gd name="T17" fmla="*/ 102 h 121"/>
                <a:gd name="T18" fmla="*/ 71 w 71"/>
                <a:gd name="T19" fmla="*/ 106 h 121"/>
                <a:gd name="T20" fmla="*/ 71 w 71"/>
                <a:gd name="T21" fmla="*/ 108 h 121"/>
                <a:gd name="T22" fmla="*/ 71 w 71"/>
                <a:gd name="T23" fmla="*/ 112 h 121"/>
                <a:gd name="T24" fmla="*/ 67 w 71"/>
                <a:gd name="T25" fmla="*/ 117 h 121"/>
                <a:gd name="T26" fmla="*/ 61 w 71"/>
                <a:gd name="T27" fmla="*/ 121 h 121"/>
                <a:gd name="T28" fmla="*/ 53 w 71"/>
                <a:gd name="T29" fmla="*/ 117 h 121"/>
                <a:gd name="T30" fmla="*/ 4 w 71"/>
                <a:gd name="T31" fmla="*/ 68 h 121"/>
                <a:gd name="T32" fmla="*/ 0 w 71"/>
                <a:gd name="T33" fmla="*/ 60 h 121"/>
                <a:gd name="T34" fmla="*/ 4 w 71"/>
                <a:gd name="T35" fmla="*/ 51 h 121"/>
                <a:gd name="T36" fmla="*/ 53 w 71"/>
                <a:gd name="T37" fmla="*/ 2 h 121"/>
                <a:gd name="T38" fmla="*/ 57 w 71"/>
                <a:gd name="T39" fmla="*/ 0 h 121"/>
                <a:gd name="T40" fmla="*/ 61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61" y="0"/>
                  </a:moveTo>
                  <a:lnTo>
                    <a:pt x="65" y="0"/>
                  </a:lnTo>
                  <a:lnTo>
                    <a:pt x="67" y="2"/>
                  </a:lnTo>
                  <a:lnTo>
                    <a:pt x="71" y="7"/>
                  </a:lnTo>
                  <a:lnTo>
                    <a:pt x="71" y="11"/>
                  </a:lnTo>
                  <a:lnTo>
                    <a:pt x="71" y="15"/>
                  </a:lnTo>
                  <a:lnTo>
                    <a:pt x="67" y="17"/>
                  </a:lnTo>
                  <a:lnTo>
                    <a:pt x="26" y="60"/>
                  </a:lnTo>
                  <a:lnTo>
                    <a:pt x="67" y="102"/>
                  </a:lnTo>
                  <a:lnTo>
                    <a:pt x="71" y="106"/>
                  </a:lnTo>
                  <a:lnTo>
                    <a:pt x="71" y="108"/>
                  </a:lnTo>
                  <a:lnTo>
                    <a:pt x="71" y="112"/>
                  </a:lnTo>
                  <a:lnTo>
                    <a:pt x="67" y="117"/>
                  </a:lnTo>
                  <a:lnTo>
                    <a:pt x="61" y="121"/>
                  </a:lnTo>
                  <a:lnTo>
                    <a:pt x="53" y="117"/>
                  </a:lnTo>
                  <a:lnTo>
                    <a:pt x="4" y="68"/>
                  </a:lnTo>
                  <a:lnTo>
                    <a:pt x="0" y="60"/>
                  </a:lnTo>
                  <a:lnTo>
                    <a:pt x="4" y="51"/>
                  </a:lnTo>
                  <a:lnTo>
                    <a:pt x="53" y="2"/>
                  </a:lnTo>
                  <a:lnTo>
                    <a:pt x="57" y="0"/>
                  </a:lnTo>
                  <a:lnTo>
                    <a:pt x="61"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grpSp>
          <p:nvGrpSpPr>
            <p:cNvPr id="25" name="组合 1"/>
            <p:cNvGrpSpPr/>
            <p:nvPr/>
          </p:nvGrpSpPr>
          <p:grpSpPr>
            <a:xfrm>
              <a:off x="5557301" y="1826181"/>
              <a:ext cx="444643" cy="438906"/>
              <a:chOff x="5557301" y="1829049"/>
              <a:chExt cx="444643" cy="438906"/>
            </a:xfrm>
          </p:grpSpPr>
          <p:sp>
            <p:nvSpPr>
              <p:cNvPr id="8" name="Freeform 208"/>
              <p:cNvSpPr>
                <a:spLocks noEditPoints="1"/>
              </p:cNvSpPr>
              <p:nvPr/>
            </p:nvSpPr>
            <p:spPr bwMode="auto">
              <a:xfrm>
                <a:off x="5557301" y="1829049"/>
                <a:ext cx="444643" cy="438906"/>
              </a:xfrm>
              <a:custGeom>
                <a:avLst/>
                <a:gdLst>
                  <a:gd name="T0" fmla="*/ 78 w 155"/>
                  <a:gd name="T1" fmla="*/ 8 h 153"/>
                  <a:gd name="T2" fmla="*/ 61 w 155"/>
                  <a:gd name="T3" fmla="*/ 10 h 153"/>
                  <a:gd name="T4" fmla="*/ 43 w 155"/>
                  <a:gd name="T5" fmla="*/ 16 h 153"/>
                  <a:gd name="T6" fmla="*/ 25 w 155"/>
                  <a:gd name="T7" fmla="*/ 33 h 153"/>
                  <a:gd name="T8" fmla="*/ 13 w 155"/>
                  <a:gd name="T9" fmla="*/ 53 h 153"/>
                  <a:gd name="T10" fmla="*/ 9 w 155"/>
                  <a:gd name="T11" fmla="*/ 77 h 153"/>
                  <a:gd name="T12" fmla="*/ 11 w 155"/>
                  <a:gd name="T13" fmla="*/ 94 h 153"/>
                  <a:gd name="T14" fmla="*/ 19 w 155"/>
                  <a:gd name="T15" fmla="*/ 110 h 153"/>
                  <a:gd name="T16" fmla="*/ 33 w 155"/>
                  <a:gd name="T17" fmla="*/ 128 h 153"/>
                  <a:gd name="T18" fmla="*/ 55 w 155"/>
                  <a:gd name="T19" fmla="*/ 141 h 153"/>
                  <a:gd name="T20" fmla="*/ 78 w 155"/>
                  <a:gd name="T21" fmla="*/ 145 h 153"/>
                  <a:gd name="T22" fmla="*/ 94 w 155"/>
                  <a:gd name="T23" fmla="*/ 143 h 153"/>
                  <a:gd name="T24" fmla="*/ 112 w 155"/>
                  <a:gd name="T25" fmla="*/ 137 h 153"/>
                  <a:gd name="T26" fmla="*/ 130 w 155"/>
                  <a:gd name="T27" fmla="*/ 120 h 153"/>
                  <a:gd name="T28" fmla="*/ 143 w 155"/>
                  <a:gd name="T29" fmla="*/ 100 h 153"/>
                  <a:gd name="T30" fmla="*/ 147 w 155"/>
                  <a:gd name="T31" fmla="*/ 77 h 153"/>
                  <a:gd name="T32" fmla="*/ 145 w 155"/>
                  <a:gd name="T33" fmla="*/ 59 h 153"/>
                  <a:gd name="T34" fmla="*/ 136 w 155"/>
                  <a:gd name="T35" fmla="*/ 43 h 153"/>
                  <a:gd name="T36" fmla="*/ 122 w 155"/>
                  <a:gd name="T37" fmla="*/ 24 h 153"/>
                  <a:gd name="T38" fmla="*/ 100 w 155"/>
                  <a:gd name="T39" fmla="*/ 12 h 153"/>
                  <a:gd name="T40" fmla="*/ 78 w 155"/>
                  <a:gd name="T41" fmla="*/ 8 h 153"/>
                  <a:gd name="T42" fmla="*/ 78 w 155"/>
                  <a:gd name="T43" fmla="*/ 0 h 153"/>
                  <a:gd name="T44" fmla="*/ 104 w 155"/>
                  <a:gd name="T45" fmla="*/ 4 h 153"/>
                  <a:gd name="T46" fmla="*/ 126 w 155"/>
                  <a:gd name="T47" fmla="*/ 18 h 153"/>
                  <a:gd name="T48" fmla="*/ 145 w 155"/>
                  <a:gd name="T49" fmla="*/ 39 h 153"/>
                  <a:gd name="T50" fmla="*/ 153 w 155"/>
                  <a:gd name="T51" fmla="*/ 57 h 153"/>
                  <a:gd name="T52" fmla="*/ 155 w 155"/>
                  <a:gd name="T53" fmla="*/ 77 h 153"/>
                  <a:gd name="T54" fmla="*/ 151 w 155"/>
                  <a:gd name="T55" fmla="*/ 102 h 153"/>
                  <a:gd name="T56" fmla="*/ 136 w 155"/>
                  <a:gd name="T57" fmla="*/ 126 h 153"/>
                  <a:gd name="T58" fmla="*/ 116 w 155"/>
                  <a:gd name="T59" fmla="*/ 145 h 153"/>
                  <a:gd name="T60" fmla="*/ 96 w 155"/>
                  <a:gd name="T61" fmla="*/ 151 h 153"/>
                  <a:gd name="T62" fmla="*/ 78 w 155"/>
                  <a:gd name="T63" fmla="*/ 153 h 153"/>
                  <a:gd name="T64" fmla="*/ 51 w 155"/>
                  <a:gd name="T65" fmla="*/ 149 h 153"/>
                  <a:gd name="T66" fmla="*/ 29 w 155"/>
                  <a:gd name="T67" fmla="*/ 137 h 153"/>
                  <a:gd name="T68" fmla="*/ 11 w 155"/>
                  <a:gd name="T69" fmla="*/ 114 h 153"/>
                  <a:gd name="T70" fmla="*/ 3 w 155"/>
                  <a:gd name="T71" fmla="*/ 96 h 153"/>
                  <a:gd name="T72" fmla="*/ 0 w 155"/>
                  <a:gd name="T73" fmla="*/ 77 h 153"/>
                  <a:gd name="T74" fmla="*/ 5 w 155"/>
                  <a:gd name="T75" fmla="*/ 51 h 153"/>
                  <a:gd name="T76" fmla="*/ 19 w 155"/>
                  <a:gd name="T77" fmla="*/ 27 h 153"/>
                  <a:gd name="T78" fmla="*/ 39 w 155"/>
                  <a:gd name="T79" fmla="*/ 10 h 153"/>
                  <a:gd name="T80" fmla="*/ 59 w 155"/>
                  <a:gd name="T81" fmla="*/ 2 h 153"/>
                  <a:gd name="T82" fmla="*/ 78 w 155"/>
                  <a:gd name="T83"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3">
                    <a:moveTo>
                      <a:pt x="78" y="8"/>
                    </a:moveTo>
                    <a:lnTo>
                      <a:pt x="61" y="10"/>
                    </a:lnTo>
                    <a:lnTo>
                      <a:pt x="43" y="16"/>
                    </a:lnTo>
                    <a:lnTo>
                      <a:pt x="25" y="33"/>
                    </a:lnTo>
                    <a:lnTo>
                      <a:pt x="13" y="53"/>
                    </a:lnTo>
                    <a:lnTo>
                      <a:pt x="9" y="77"/>
                    </a:lnTo>
                    <a:lnTo>
                      <a:pt x="11" y="94"/>
                    </a:lnTo>
                    <a:lnTo>
                      <a:pt x="19" y="110"/>
                    </a:lnTo>
                    <a:lnTo>
                      <a:pt x="33" y="128"/>
                    </a:lnTo>
                    <a:lnTo>
                      <a:pt x="55" y="141"/>
                    </a:lnTo>
                    <a:lnTo>
                      <a:pt x="78" y="145"/>
                    </a:lnTo>
                    <a:lnTo>
                      <a:pt x="94" y="143"/>
                    </a:lnTo>
                    <a:lnTo>
                      <a:pt x="112" y="137"/>
                    </a:lnTo>
                    <a:lnTo>
                      <a:pt x="130" y="120"/>
                    </a:lnTo>
                    <a:lnTo>
                      <a:pt x="143" y="100"/>
                    </a:lnTo>
                    <a:lnTo>
                      <a:pt x="147" y="77"/>
                    </a:lnTo>
                    <a:lnTo>
                      <a:pt x="145" y="59"/>
                    </a:lnTo>
                    <a:lnTo>
                      <a:pt x="136" y="43"/>
                    </a:lnTo>
                    <a:lnTo>
                      <a:pt x="122" y="24"/>
                    </a:lnTo>
                    <a:lnTo>
                      <a:pt x="100" y="12"/>
                    </a:lnTo>
                    <a:lnTo>
                      <a:pt x="78" y="8"/>
                    </a:lnTo>
                    <a:close/>
                    <a:moveTo>
                      <a:pt x="78" y="0"/>
                    </a:moveTo>
                    <a:lnTo>
                      <a:pt x="104" y="4"/>
                    </a:lnTo>
                    <a:lnTo>
                      <a:pt x="126" y="18"/>
                    </a:lnTo>
                    <a:lnTo>
                      <a:pt x="145" y="39"/>
                    </a:lnTo>
                    <a:lnTo>
                      <a:pt x="153" y="57"/>
                    </a:lnTo>
                    <a:lnTo>
                      <a:pt x="155" y="77"/>
                    </a:lnTo>
                    <a:lnTo>
                      <a:pt x="151" y="102"/>
                    </a:lnTo>
                    <a:lnTo>
                      <a:pt x="136" y="126"/>
                    </a:lnTo>
                    <a:lnTo>
                      <a:pt x="116" y="145"/>
                    </a:lnTo>
                    <a:lnTo>
                      <a:pt x="96" y="151"/>
                    </a:lnTo>
                    <a:lnTo>
                      <a:pt x="78" y="153"/>
                    </a:lnTo>
                    <a:lnTo>
                      <a:pt x="51" y="149"/>
                    </a:lnTo>
                    <a:lnTo>
                      <a:pt x="29" y="137"/>
                    </a:lnTo>
                    <a:lnTo>
                      <a:pt x="11" y="114"/>
                    </a:lnTo>
                    <a:lnTo>
                      <a:pt x="3" y="96"/>
                    </a:lnTo>
                    <a:lnTo>
                      <a:pt x="0" y="77"/>
                    </a:lnTo>
                    <a:lnTo>
                      <a:pt x="5" y="51"/>
                    </a:lnTo>
                    <a:lnTo>
                      <a:pt x="19" y="27"/>
                    </a:lnTo>
                    <a:lnTo>
                      <a:pt x="39" y="10"/>
                    </a:lnTo>
                    <a:lnTo>
                      <a:pt x="59" y="2"/>
                    </a:lnTo>
                    <a:lnTo>
                      <a:pt x="78"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sp>
            <p:nvSpPr>
              <p:cNvPr id="9" name="Freeform 209"/>
              <p:cNvSpPr>
                <a:spLocks noEditPoints="1"/>
              </p:cNvSpPr>
              <p:nvPr/>
            </p:nvSpPr>
            <p:spPr bwMode="auto">
              <a:xfrm>
                <a:off x="5640494" y="1906504"/>
                <a:ext cx="278261" cy="283998"/>
              </a:xfrm>
              <a:custGeom>
                <a:avLst/>
                <a:gdLst>
                  <a:gd name="T0" fmla="*/ 65 w 97"/>
                  <a:gd name="T1" fmla="*/ 79 h 99"/>
                  <a:gd name="T2" fmla="*/ 59 w 97"/>
                  <a:gd name="T3" fmla="*/ 89 h 99"/>
                  <a:gd name="T4" fmla="*/ 73 w 97"/>
                  <a:gd name="T5" fmla="*/ 81 h 99"/>
                  <a:gd name="T6" fmla="*/ 69 w 97"/>
                  <a:gd name="T7" fmla="*/ 73 h 99"/>
                  <a:gd name="T8" fmla="*/ 18 w 97"/>
                  <a:gd name="T9" fmla="*/ 75 h 99"/>
                  <a:gd name="T10" fmla="*/ 30 w 97"/>
                  <a:gd name="T11" fmla="*/ 85 h 99"/>
                  <a:gd name="T12" fmla="*/ 34 w 97"/>
                  <a:gd name="T13" fmla="*/ 85 h 99"/>
                  <a:gd name="T14" fmla="*/ 28 w 97"/>
                  <a:gd name="T15" fmla="*/ 73 h 99"/>
                  <a:gd name="T16" fmla="*/ 51 w 97"/>
                  <a:gd name="T17" fmla="*/ 87 h 99"/>
                  <a:gd name="T18" fmla="*/ 61 w 97"/>
                  <a:gd name="T19" fmla="*/ 77 h 99"/>
                  <a:gd name="T20" fmla="*/ 51 w 97"/>
                  <a:gd name="T21" fmla="*/ 71 h 99"/>
                  <a:gd name="T22" fmla="*/ 34 w 97"/>
                  <a:gd name="T23" fmla="*/ 73 h 99"/>
                  <a:gd name="T24" fmla="*/ 42 w 97"/>
                  <a:gd name="T25" fmla="*/ 85 h 99"/>
                  <a:gd name="T26" fmla="*/ 47 w 97"/>
                  <a:gd name="T27" fmla="*/ 71 h 99"/>
                  <a:gd name="T28" fmla="*/ 71 w 97"/>
                  <a:gd name="T29" fmla="*/ 61 h 99"/>
                  <a:gd name="T30" fmla="*/ 83 w 97"/>
                  <a:gd name="T31" fmla="*/ 71 h 99"/>
                  <a:gd name="T32" fmla="*/ 89 w 97"/>
                  <a:gd name="T33" fmla="*/ 53 h 99"/>
                  <a:gd name="T34" fmla="*/ 51 w 97"/>
                  <a:gd name="T35" fmla="*/ 53 h 99"/>
                  <a:gd name="T36" fmla="*/ 65 w 97"/>
                  <a:gd name="T37" fmla="*/ 67 h 99"/>
                  <a:gd name="T38" fmla="*/ 67 w 97"/>
                  <a:gd name="T39" fmla="*/ 53 h 99"/>
                  <a:gd name="T40" fmla="*/ 30 w 97"/>
                  <a:gd name="T41" fmla="*/ 53 h 99"/>
                  <a:gd name="T42" fmla="*/ 32 w 97"/>
                  <a:gd name="T43" fmla="*/ 67 h 99"/>
                  <a:gd name="T44" fmla="*/ 47 w 97"/>
                  <a:gd name="T45" fmla="*/ 53 h 99"/>
                  <a:gd name="T46" fmla="*/ 8 w 97"/>
                  <a:gd name="T47" fmla="*/ 53 h 99"/>
                  <a:gd name="T48" fmla="*/ 14 w 97"/>
                  <a:gd name="T49" fmla="*/ 71 h 99"/>
                  <a:gd name="T50" fmla="*/ 26 w 97"/>
                  <a:gd name="T51" fmla="*/ 61 h 99"/>
                  <a:gd name="T52" fmla="*/ 8 w 97"/>
                  <a:gd name="T53" fmla="*/ 53 h 99"/>
                  <a:gd name="T54" fmla="*/ 30 w 97"/>
                  <a:gd name="T55" fmla="*/ 38 h 99"/>
                  <a:gd name="T56" fmla="*/ 47 w 97"/>
                  <a:gd name="T57" fmla="*/ 46 h 99"/>
                  <a:gd name="T58" fmla="*/ 32 w 97"/>
                  <a:gd name="T59" fmla="*/ 32 h 99"/>
                  <a:gd name="T60" fmla="*/ 51 w 97"/>
                  <a:gd name="T61" fmla="*/ 32 h 99"/>
                  <a:gd name="T62" fmla="*/ 67 w 97"/>
                  <a:gd name="T63" fmla="*/ 46 h 99"/>
                  <a:gd name="T64" fmla="*/ 65 w 97"/>
                  <a:gd name="T65" fmla="*/ 32 h 99"/>
                  <a:gd name="T66" fmla="*/ 10 w 97"/>
                  <a:gd name="T67" fmla="*/ 36 h 99"/>
                  <a:gd name="T68" fmla="*/ 26 w 97"/>
                  <a:gd name="T69" fmla="*/ 46 h 99"/>
                  <a:gd name="T70" fmla="*/ 28 w 97"/>
                  <a:gd name="T71" fmla="*/ 30 h 99"/>
                  <a:gd name="T72" fmla="*/ 83 w 97"/>
                  <a:gd name="T73" fmla="*/ 28 h 99"/>
                  <a:gd name="T74" fmla="*/ 71 w 97"/>
                  <a:gd name="T75" fmla="*/ 38 h 99"/>
                  <a:gd name="T76" fmla="*/ 89 w 97"/>
                  <a:gd name="T77" fmla="*/ 46 h 99"/>
                  <a:gd name="T78" fmla="*/ 83 w 97"/>
                  <a:gd name="T79" fmla="*/ 28 h 99"/>
                  <a:gd name="T80" fmla="*/ 51 w 97"/>
                  <a:gd name="T81" fmla="*/ 28 h 99"/>
                  <a:gd name="T82" fmla="*/ 59 w 97"/>
                  <a:gd name="T83" fmla="*/ 20 h 99"/>
                  <a:gd name="T84" fmla="*/ 51 w 97"/>
                  <a:gd name="T85" fmla="*/ 12 h 99"/>
                  <a:gd name="T86" fmla="*/ 42 w 97"/>
                  <a:gd name="T87" fmla="*/ 14 h 99"/>
                  <a:gd name="T88" fmla="*/ 34 w 97"/>
                  <a:gd name="T89" fmla="*/ 28 h 99"/>
                  <a:gd name="T90" fmla="*/ 47 w 97"/>
                  <a:gd name="T91" fmla="*/ 12 h 99"/>
                  <a:gd name="T92" fmla="*/ 63 w 97"/>
                  <a:gd name="T93" fmla="*/ 14 h 99"/>
                  <a:gd name="T94" fmla="*/ 69 w 97"/>
                  <a:gd name="T95" fmla="*/ 26 h 99"/>
                  <a:gd name="T96" fmla="*/ 73 w 97"/>
                  <a:gd name="T97" fmla="*/ 18 h 99"/>
                  <a:gd name="T98" fmla="*/ 59 w 97"/>
                  <a:gd name="T99" fmla="*/ 10 h 99"/>
                  <a:gd name="T100" fmla="*/ 30 w 97"/>
                  <a:gd name="T101" fmla="*/ 14 h 99"/>
                  <a:gd name="T102" fmla="*/ 18 w 97"/>
                  <a:gd name="T103" fmla="*/ 24 h 99"/>
                  <a:gd name="T104" fmla="*/ 32 w 97"/>
                  <a:gd name="T105" fmla="*/ 20 h 99"/>
                  <a:gd name="T106" fmla="*/ 38 w 97"/>
                  <a:gd name="T107" fmla="*/ 10 h 99"/>
                  <a:gd name="T108" fmla="*/ 67 w 97"/>
                  <a:gd name="T109" fmla="*/ 4 h 99"/>
                  <a:gd name="T110" fmla="*/ 93 w 97"/>
                  <a:gd name="T111" fmla="*/ 30 h 99"/>
                  <a:gd name="T112" fmla="*/ 93 w 97"/>
                  <a:gd name="T113" fmla="*/ 69 h 99"/>
                  <a:gd name="T114" fmla="*/ 67 w 97"/>
                  <a:gd name="T115" fmla="*/ 95 h 99"/>
                  <a:gd name="T116" fmla="*/ 30 w 97"/>
                  <a:gd name="T117" fmla="*/ 95 h 99"/>
                  <a:gd name="T118" fmla="*/ 4 w 97"/>
                  <a:gd name="T119" fmla="*/ 69 h 99"/>
                  <a:gd name="T120" fmla="*/ 4 w 97"/>
                  <a:gd name="T121" fmla="*/ 30 h 99"/>
                  <a:gd name="T122" fmla="*/ 30 w 97"/>
                  <a:gd name="T123" fmla="*/ 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 h="99">
                    <a:moveTo>
                      <a:pt x="69" y="73"/>
                    </a:moveTo>
                    <a:lnTo>
                      <a:pt x="65" y="79"/>
                    </a:lnTo>
                    <a:lnTo>
                      <a:pt x="63" y="85"/>
                    </a:lnTo>
                    <a:lnTo>
                      <a:pt x="59" y="89"/>
                    </a:lnTo>
                    <a:lnTo>
                      <a:pt x="67" y="85"/>
                    </a:lnTo>
                    <a:lnTo>
                      <a:pt x="73" y="81"/>
                    </a:lnTo>
                    <a:lnTo>
                      <a:pt x="79" y="75"/>
                    </a:lnTo>
                    <a:lnTo>
                      <a:pt x="69" y="73"/>
                    </a:lnTo>
                    <a:close/>
                    <a:moveTo>
                      <a:pt x="28" y="73"/>
                    </a:moveTo>
                    <a:lnTo>
                      <a:pt x="18" y="75"/>
                    </a:lnTo>
                    <a:lnTo>
                      <a:pt x="24" y="81"/>
                    </a:lnTo>
                    <a:lnTo>
                      <a:pt x="30" y="85"/>
                    </a:lnTo>
                    <a:lnTo>
                      <a:pt x="38" y="89"/>
                    </a:lnTo>
                    <a:lnTo>
                      <a:pt x="34" y="85"/>
                    </a:lnTo>
                    <a:lnTo>
                      <a:pt x="32" y="79"/>
                    </a:lnTo>
                    <a:lnTo>
                      <a:pt x="28" y="73"/>
                    </a:lnTo>
                    <a:close/>
                    <a:moveTo>
                      <a:pt x="51" y="71"/>
                    </a:moveTo>
                    <a:lnTo>
                      <a:pt x="51" y="87"/>
                    </a:lnTo>
                    <a:lnTo>
                      <a:pt x="55" y="85"/>
                    </a:lnTo>
                    <a:lnTo>
                      <a:pt x="61" y="77"/>
                    </a:lnTo>
                    <a:lnTo>
                      <a:pt x="63" y="73"/>
                    </a:lnTo>
                    <a:lnTo>
                      <a:pt x="51" y="71"/>
                    </a:lnTo>
                    <a:close/>
                    <a:moveTo>
                      <a:pt x="47" y="71"/>
                    </a:moveTo>
                    <a:lnTo>
                      <a:pt x="34" y="73"/>
                    </a:lnTo>
                    <a:lnTo>
                      <a:pt x="38" y="79"/>
                    </a:lnTo>
                    <a:lnTo>
                      <a:pt x="42" y="85"/>
                    </a:lnTo>
                    <a:lnTo>
                      <a:pt x="47" y="87"/>
                    </a:lnTo>
                    <a:lnTo>
                      <a:pt x="47" y="71"/>
                    </a:lnTo>
                    <a:close/>
                    <a:moveTo>
                      <a:pt x="71" y="53"/>
                    </a:moveTo>
                    <a:lnTo>
                      <a:pt x="71" y="61"/>
                    </a:lnTo>
                    <a:lnTo>
                      <a:pt x="69" y="69"/>
                    </a:lnTo>
                    <a:lnTo>
                      <a:pt x="83" y="71"/>
                    </a:lnTo>
                    <a:lnTo>
                      <a:pt x="87" y="63"/>
                    </a:lnTo>
                    <a:lnTo>
                      <a:pt x="89" y="53"/>
                    </a:lnTo>
                    <a:lnTo>
                      <a:pt x="71" y="53"/>
                    </a:lnTo>
                    <a:close/>
                    <a:moveTo>
                      <a:pt x="51" y="53"/>
                    </a:moveTo>
                    <a:lnTo>
                      <a:pt x="51" y="67"/>
                    </a:lnTo>
                    <a:lnTo>
                      <a:pt x="65" y="67"/>
                    </a:lnTo>
                    <a:lnTo>
                      <a:pt x="67" y="61"/>
                    </a:lnTo>
                    <a:lnTo>
                      <a:pt x="67" y="53"/>
                    </a:lnTo>
                    <a:lnTo>
                      <a:pt x="51" y="53"/>
                    </a:lnTo>
                    <a:close/>
                    <a:moveTo>
                      <a:pt x="30" y="53"/>
                    </a:moveTo>
                    <a:lnTo>
                      <a:pt x="30" y="61"/>
                    </a:lnTo>
                    <a:lnTo>
                      <a:pt x="32" y="67"/>
                    </a:lnTo>
                    <a:lnTo>
                      <a:pt x="47" y="67"/>
                    </a:lnTo>
                    <a:lnTo>
                      <a:pt x="47" y="53"/>
                    </a:lnTo>
                    <a:lnTo>
                      <a:pt x="30" y="53"/>
                    </a:lnTo>
                    <a:close/>
                    <a:moveTo>
                      <a:pt x="8" y="53"/>
                    </a:moveTo>
                    <a:lnTo>
                      <a:pt x="10" y="63"/>
                    </a:lnTo>
                    <a:lnTo>
                      <a:pt x="14" y="71"/>
                    </a:lnTo>
                    <a:lnTo>
                      <a:pt x="28" y="69"/>
                    </a:lnTo>
                    <a:lnTo>
                      <a:pt x="26" y="61"/>
                    </a:lnTo>
                    <a:lnTo>
                      <a:pt x="26" y="53"/>
                    </a:lnTo>
                    <a:lnTo>
                      <a:pt x="8" y="53"/>
                    </a:lnTo>
                    <a:close/>
                    <a:moveTo>
                      <a:pt x="32" y="32"/>
                    </a:moveTo>
                    <a:lnTo>
                      <a:pt x="30" y="38"/>
                    </a:lnTo>
                    <a:lnTo>
                      <a:pt x="30" y="46"/>
                    </a:lnTo>
                    <a:lnTo>
                      <a:pt x="47" y="46"/>
                    </a:lnTo>
                    <a:lnTo>
                      <a:pt x="47" y="32"/>
                    </a:lnTo>
                    <a:lnTo>
                      <a:pt x="32" y="32"/>
                    </a:lnTo>
                    <a:close/>
                    <a:moveTo>
                      <a:pt x="65" y="32"/>
                    </a:moveTo>
                    <a:lnTo>
                      <a:pt x="51" y="32"/>
                    </a:lnTo>
                    <a:lnTo>
                      <a:pt x="51" y="46"/>
                    </a:lnTo>
                    <a:lnTo>
                      <a:pt x="67" y="46"/>
                    </a:lnTo>
                    <a:lnTo>
                      <a:pt x="67" y="38"/>
                    </a:lnTo>
                    <a:lnTo>
                      <a:pt x="65" y="32"/>
                    </a:lnTo>
                    <a:close/>
                    <a:moveTo>
                      <a:pt x="14" y="28"/>
                    </a:moveTo>
                    <a:lnTo>
                      <a:pt x="10" y="36"/>
                    </a:lnTo>
                    <a:lnTo>
                      <a:pt x="8" y="46"/>
                    </a:lnTo>
                    <a:lnTo>
                      <a:pt x="26" y="46"/>
                    </a:lnTo>
                    <a:lnTo>
                      <a:pt x="26" y="38"/>
                    </a:lnTo>
                    <a:lnTo>
                      <a:pt x="28" y="30"/>
                    </a:lnTo>
                    <a:lnTo>
                      <a:pt x="14" y="28"/>
                    </a:lnTo>
                    <a:close/>
                    <a:moveTo>
                      <a:pt x="83" y="28"/>
                    </a:moveTo>
                    <a:lnTo>
                      <a:pt x="69" y="30"/>
                    </a:lnTo>
                    <a:lnTo>
                      <a:pt x="71" y="38"/>
                    </a:lnTo>
                    <a:lnTo>
                      <a:pt x="71" y="46"/>
                    </a:lnTo>
                    <a:lnTo>
                      <a:pt x="89" y="46"/>
                    </a:lnTo>
                    <a:lnTo>
                      <a:pt x="87" y="36"/>
                    </a:lnTo>
                    <a:lnTo>
                      <a:pt x="83" y="28"/>
                    </a:lnTo>
                    <a:close/>
                    <a:moveTo>
                      <a:pt x="51" y="12"/>
                    </a:moveTo>
                    <a:lnTo>
                      <a:pt x="51" y="28"/>
                    </a:lnTo>
                    <a:lnTo>
                      <a:pt x="63" y="28"/>
                    </a:lnTo>
                    <a:lnTo>
                      <a:pt x="59" y="20"/>
                    </a:lnTo>
                    <a:lnTo>
                      <a:pt x="55" y="14"/>
                    </a:lnTo>
                    <a:lnTo>
                      <a:pt x="51" y="12"/>
                    </a:lnTo>
                    <a:close/>
                    <a:moveTo>
                      <a:pt x="47" y="12"/>
                    </a:moveTo>
                    <a:lnTo>
                      <a:pt x="42" y="14"/>
                    </a:lnTo>
                    <a:lnTo>
                      <a:pt x="36" y="22"/>
                    </a:lnTo>
                    <a:lnTo>
                      <a:pt x="34" y="28"/>
                    </a:lnTo>
                    <a:lnTo>
                      <a:pt x="47" y="28"/>
                    </a:lnTo>
                    <a:lnTo>
                      <a:pt x="47" y="12"/>
                    </a:lnTo>
                    <a:close/>
                    <a:moveTo>
                      <a:pt x="59" y="10"/>
                    </a:moveTo>
                    <a:lnTo>
                      <a:pt x="63" y="14"/>
                    </a:lnTo>
                    <a:lnTo>
                      <a:pt x="65" y="20"/>
                    </a:lnTo>
                    <a:lnTo>
                      <a:pt x="69" y="26"/>
                    </a:lnTo>
                    <a:lnTo>
                      <a:pt x="79" y="24"/>
                    </a:lnTo>
                    <a:lnTo>
                      <a:pt x="73" y="18"/>
                    </a:lnTo>
                    <a:lnTo>
                      <a:pt x="67" y="14"/>
                    </a:lnTo>
                    <a:lnTo>
                      <a:pt x="59" y="10"/>
                    </a:lnTo>
                    <a:close/>
                    <a:moveTo>
                      <a:pt x="38" y="10"/>
                    </a:moveTo>
                    <a:lnTo>
                      <a:pt x="30" y="14"/>
                    </a:lnTo>
                    <a:lnTo>
                      <a:pt x="24" y="18"/>
                    </a:lnTo>
                    <a:lnTo>
                      <a:pt x="18" y="24"/>
                    </a:lnTo>
                    <a:lnTo>
                      <a:pt x="28" y="26"/>
                    </a:lnTo>
                    <a:lnTo>
                      <a:pt x="32" y="20"/>
                    </a:lnTo>
                    <a:lnTo>
                      <a:pt x="34" y="14"/>
                    </a:lnTo>
                    <a:lnTo>
                      <a:pt x="38" y="10"/>
                    </a:lnTo>
                    <a:close/>
                    <a:moveTo>
                      <a:pt x="49" y="0"/>
                    </a:moveTo>
                    <a:lnTo>
                      <a:pt x="67" y="4"/>
                    </a:lnTo>
                    <a:lnTo>
                      <a:pt x="83" y="14"/>
                    </a:lnTo>
                    <a:lnTo>
                      <a:pt x="93" y="30"/>
                    </a:lnTo>
                    <a:lnTo>
                      <a:pt x="97" y="50"/>
                    </a:lnTo>
                    <a:lnTo>
                      <a:pt x="93" y="69"/>
                    </a:lnTo>
                    <a:lnTo>
                      <a:pt x="83" y="85"/>
                    </a:lnTo>
                    <a:lnTo>
                      <a:pt x="67" y="95"/>
                    </a:lnTo>
                    <a:lnTo>
                      <a:pt x="49" y="99"/>
                    </a:lnTo>
                    <a:lnTo>
                      <a:pt x="30" y="95"/>
                    </a:lnTo>
                    <a:lnTo>
                      <a:pt x="14" y="85"/>
                    </a:lnTo>
                    <a:lnTo>
                      <a:pt x="4" y="69"/>
                    </a:lnTo>
                    <a:lnTo>
                      <a:pt x="0" y="50"/>
                    </a:lnTo>
                    <a:lnTo>
                      <a:pt x="4" y="30"/>
                    </a:lnTo>
                    <a:lnTo>
                      <a:pt x="14" y="14"/>
                    </a:lnTo>
                    <a:lnTo>
                      <a:pt x="30" y="4"/>
                    </a:lnTo>
                    <a:lnTo>
                      <a:pt x="49"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grpSp>
      </p:grpSp>
      <p:grpSp>
        <p:nvGrpSpPr>
          <p:cNvPr id="26" name="组合 24"/>
          <p:cNvGrpSpPr/>
          <p:nvPr/>
        </p:nvGrpSpPr>
        <p:grpSpPr>
          <a:xfrm>
            <a:off x="4967389" y="3518668"/>
            <a:ext cx="723400" cy="421611"/>
            <a:chOff x="5238881" y="3710891"/>
            <a:chExt cx="763063" cy="444643"/>
          </a:xfrm>
        </p:grpSpPr>
        <p:sp>
          <p:nvSpPr>
            <p:cNvPr id="90" name="Freeform 82"/>
            <p:cNvSpPr>
              <a:spLocks/>
            </p:cNvSpPr>
            <p:nvPr/>
          </p:nvSpPr>
          <p:spPr bwMode="auto">
            <a:xfrm>
              <a:off x="5238881" y="3759658"/>
              <a:ext cx="203676" cy="347109"/>
            </a:xfrm>
            <a:custGeom>
              <a:avLst/>
              <a:gdLst>
                <a:gd name="T0" fmla="*/ 61 w 71"/>
                <a:gd name="T1" fmla="*/ 0 h 121"/>
                <a:gd name="T2" fmla="*/ 65 w 71"/>
                <a:gd name="T3" fmla="*/ 0 h 121"/>
                <a:gd name="T4" fmla="*/ 67 w 71"/>
                <a:gd name="T5" fmla="*/ 3 h 121"/>
                <a:gd name="T6" fmla="*/ 71 w 71"/>
                <a:gd name="T7" fmla="*/ 7 h 121"/>
                <a:gd name="T8" fmla="*/ 71 w 71"/>
                <a:gd name="T9" fmla="*/ 11 h 121"/>
                <a:gd name="T10" fmla="*/ 71 w 71"/>
                <a:gd name="T11" fmla="*/ 15 h 121"/>
                <a:gd name="T12" fmla="*/ 67 w 71"/>
                <a:gd name="T13" fmla="*/ 19 h 121"/>
                <a:gd name="T14" fmla="*/ 26 w 71"/>
                <a:gd name="T15" fmla="*/ 60 h 121"/>
                <a:gd name="T16" fmla="*/ 67 w 71"/>
                <a:gd name="T17" fmla="*/ 102 h 121"/>
                <a:gd name="T18" fmla="*/ 71 w 71"/>
                <a:gd name="T19" fmla="*/ 106 h 121"/>
                <a:gd name="T20" fmla="*/ 71 w 71"/>
                <a:gd name="T21" fmla="*/ 111 h 121"/>
                <a:gd name="T22" fmla="*/ 71 w 71"/>
                <a:gd name="T23" fmla="*/ 115 h 121"/>
                <a:gd name="T24" fmla="*/ 67 w 71"/>
                <a:gd name="T25" fmla="*/ 117 h 121"/>
                <a:gd name="T26" fmla="*/ 61 w 71"/>
                <a:gd name="T27" fmla="*/ 121 h 121"/>
                <a:gd name="T28" fmla="*/ 53 w 71"/>
                <a:gd name="T29" fmla="*/ 117 h 121"/>
                <a:gd name="T30" fmla="*/ 4 w 71"/>
                <a:gd name="T31" fmla="*/ 68 h 121"/>
                <a:gd name="T32" fmla="*/ 0 w 71"/>
                <a:gd name="T33" fmla="*/ 60 h 121"/>
                <a:gd name="T34" fmla="*/ 4 w 71"/>
                <a:gd name="T35" fmla="*/ 53 h 121"/>
                <a:gd name="T36" fmla="*/ 53 w 71"/>
                <a:gd name="T37" fmla="*/ 3 h 121"/>
                <a:gd name="T38" fmla="*/ 57 w 71"/>
                <a:gd name="T39" fmla="*/ 0 h 121"/>
                <a:gd name="T40" fmla="*/ 61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61" y="0"/>
                  </a:moveTo>
                  <a:lnTo>
                    <a:pt x="65" y="0"/>
                  </a:lnTo>
                  <a:lnTo>
                    <a:pt x="67" y="3"/>
                  </a:lnTo>
                  <a:lnTo>
                    <a:pt x="71" y="7"/>
                  </a:lnTo>
                  <a:lnTo>
                    <a:pt x="71" y="11"/>
                  </a:lnTo>
                  <a:lnTo>
                    <a:pt x="71" y="15"/>
                  </a:lnTo>
                  <a:lnTo>
                    <a:pt x="67" y="19"/>
                  </a:lnTo>
                  <a:lnTo>
                    <a:pt x="26" y="60"/>
                  </a:lnTo>
                  <a:lnTo>
                    <a:pt x="67" y="102"/>
                  </a:lnTo>
                  <a:lnTo>
                    <a:pt x="71" y="106"/>
                  </a:lnTo>
                  <a:lnTo>
                    <a:pt x="71" y="111"/>
                  </a:lnTo>
                  <a:lnTo>
                    <a:pt x="71" y="115"/>
                  </a:lnTo>
                  <a:lnTo>
                    <a:pt x="67" y="117"/>
                  </a:lnTo>
                  <a:lnTo>
                    <a:pt x="61" y="121"/>
                  </a:lnTo>
                  <a:lnTo>
                    <a:pt x="53" y="117"/>
                  </a:lnTo>
                  <a:lnTo>
                    <a:pt x="4" y="68"/>
                  </a:lnTo>
                  <a:lnTo>
                    <a:pt x="0" y="60"/>
                  </a:lnTo>
                  <a:lnTo>
                    <a:pt x="4" y="53"/>
                  </a:lnTo>
                  <a:lnTo>
                    <a:pt x="53" y="3"/>
                  </a:lnTo>
                  <a:lnTo>
                    <a:pt x="57" y="0"/>
                  </a:lnTo>
                  <a:lnTo>
                    <a:pt x="61"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grpSp>
          <p:nvGrpSpPr>
            <p:cNvPr id="27" name="组合 3"/>
            <p:cNvGrpSpPr/>
            <p:nvPr/>
          </p:nvGrpSpPr>
          <p:grpSpPr>
            <a:xfrm>
              <a:off x="5557301" y="3710891"/>
              <a:ext cx="444643" cy="444643"/>
              <a:chOff x="5557301" y="3705153"/>
              <a:chExt cx="444643" cy="444643"/>
            </a:xfrm>
          </p:grpSpPr>
          <p:sp>
            <p:nvSpPr>
              <p:cNvPr id="10" name="Freeform 210"/>
              <p:cNvSpPr>
                <a:spLocks noEditPoints="1"/>
              </p:cNvSpPr>
              <p:nvPr/>
            </p:nvSpPr>
            <p:spPr bwMode="auto">
              <a:xfrm>
                <a:off x="5557301" y="3705153"/>
                <a:ext cx="444643" cy="444643"/>
              </a:xfrm>
              <a:custGeom>
                <a:avLst/>
                <a:gdLst>
                  <a:gd name="T0" fmla="*/ 78 w 155"/>
                  <a:gd name="T1" fmla="*/ 8 h 155"/>
                  <a:gd name="T2" fmla="*/ 61 w 155"/>
                  <a:gd name="T3" fmla="*/ 10 h 155"/>
                  <a:gd name="T4" fmla="*/ 43 w 155"/>
                  <a:gd name="T5" fmla="*/ 19 h 155"/>
                  <a:gd name="T6" fmla="*/ 25 w 155"/>
                  <a:gd name="T7" fmla="*/ 35 h 155"/>
                  <a:gd name="T8" fmla="*/ 13 w 155"/>
                  <a:gd name="T9" fmla="*/ 55 h 155"/>
                  <a:gd name="T10" fmla="*/ 9 w 155"/>
                  <a:gd name="T11" fmla="*/ 78 h 155"/>
                  <a:gd name="T12" fmla="*/ 11 w 155"/>
                  <a:gd name="T13" fmla="*/ 96 h 155"/>
                  <a:gd name="T14" fmla="*/ 19 w 155"/>
                  <a:gd name="T15" fmla="*/ 112 h 155"/>
                  <a:gd name="T16" fmla="*/ 33 w 155"/>
                  <a:gd name="T17" fmla="*/ 131 h 155"/>
                  <a:gd name="T18" fmla="*/ 55 w 155"/>
                  <a:gd name="T19" fmla="*/ 143 h 155"/>
                  <a:gd name="T20" fmla="*/ 78 w 155"/>
                  <a:gd name="T21" fmla="*/ 147 h 155"/>
                  <a:gd name="T22" fmla="*/ 94 w 155"/>
                  <a:gd name="T23" fmla="*/ 145 h 155"/>
                  <a:gd name="T24" fmla="*/ 112 w 155"/>
                  <a:gd name="T25" fmla="*/ 139 h 155"/>
                  <a:gd name="T26" fmla="*/ 130 w 155"/>
                  <a:gd name="T27" fmla="*/ 123 h 155"/>
                  <a:gd name="T28" fmla="*/ 143 w 155"/>
                  <a:gd name="T29" fmla="*/ 102 h 155"/>
                  <a:gd name="T30" fmla="*/ 147 w 155"/>
                  <a:gd name="T31" fmla="*/ 78 h 155"/>
                  <a:gd name="T32" fmla="*/ 145 w 155"/>
                  <a:gd name="T33" fmla="*/ 61 h 155"/>
                  <a:gd name="T34" fmla="*/ 136 w 155"/>
                  <a:gd name="T35" fmla="*/ 45 h 155"/>
                  <a:gd name="T36" fmla="*/ 122 w 155"/>
                  <a:gd name="T37" fmla="*/ 25 h 155"/>
                  <a:gd name="T38" fmla="*/ 100 w 155"/>
                  <a:gd name="T39" fmla="*/ 12 h 155"/>
                  <a:gd name="T40" fmla="*/ 78 w 155"/>
                  <a:gd name="T41" fmla="*/ 8 h 155"/>
                  <a:gd name="T42" fmla="*/ 78 w 155"/>
                  <a:gd name="T43" fmla="*/ 0 h 155"/>
                  <a:gd name="T44" fmla="*/ 104 w 155"/>
                  <a:gd name="T45" fmla="*/ 6 h 155"/>
                  <a:gd name="T46" fmla="*/ 126 w 155"/>
                  <a:gd name="T47" fmla="*/ 19 h 155"/>
                  <a:gd name="T48" fmla="*/ 145 w 155"/>
                  <a:gd name="T49" fmla="*/ 41 h 155"/>
                  <a:gd name="T50" fmla="*/ 153 w 155"/>
                  <a:gd name="T51" fmla="*/ 59 h 155"/>
                  <a:gd name="T52" fmla="*/ 155 w 155"/>
                  <a:gd name="T53" fmla="*/ 78 h 155"/>
                  <a:gd name="T54" fmla="*/ 151 w 155"/>
                  <a:gd name="T55" fmla="*/ 104 h 155"/>
                  <a:gd name="T56" fmla="*/ 136 w 155"/>
                  <a:gd name="T57" fmla="*/ 127 h 155"/>
                  <a:gd name="T58" fmla="*/ 116 w 155"/>
                  <a:gd name="T59" fmla="*/ 145 h 155"/>
                  <a:gd name="T60" fmla="*/ 96 w 155"/>
                  <a:gd name="T61" fmla="*/ 153 h 155"/>
                  <a:gd name="T62" fmla="*/ 78 w 155"/>
                  <a:gd name="T63" fmla="*/ 155 h 155"/>
                  <a:gd name="T64" fmla="*/ 51 w 155"/>
                  <a:gd name="T65" fmla="*/ 151 h 155"/>
                  <a:gd name="T66" fmla="*/ 29 w 155"/>
                  <a:gd name="T67" fmla="*/ 137 h 155"/>
                  <a:gd name="T68" fmla="*/ 11 w 155"/>
                  <a:gd name="T69" fmla="*/ 116 h 155"/>
                  <a:gd name="T70" fmla="*/ 3 w 155"/>
                  <a:gd name="T71" fmla="*/ 98 h 155"/>
                  <a:gd name="T72" fmla="*/ 0 w 155"/>
                  <a:gd name="T73" fmla="*/ 78 h 155"/>
                  <a:gd name="T74" fmla="*/ 5 w 155"/>
                  <a:gd name="T75" fmla="*/ 51 h 155"/>
                  <a:gd name="T76" fmla="*/ 19 w 155"/>
                  <a:gd name="T77" fmla="*/ 29 h 155"/>
                  <a:gd name="T78" fmla="*/ 39 w 155"/>
                  <a:gd name="T79" fmla="*/ 10 h 155"/>
                  <a:gd name="T80" fmla="*/ 59 w 155"/>
                  <a:gd name="T81" fmla="*/ 2 h 155"/>
                  <a:gd name="T82" fmla="*/ 78 w 155"/>
                  <a:gd name="T8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5">
                    <a:moveTo>
                      <a:pt x="78" y="8"/>
                    </a:moveTo>
                    <a:lnTo>
                      <a:pt x="61" y="10"/>
                    </a:lnTo>
                    <a:lnTo>
                      <a:pt x="43" y="19"/>
                    </a:lnTo>
                    <a:lnTo>
                      <a:pt x="25" y="35"/>
                    </a:lnTo>
                    <a:lnTo>
                      <a:pt x="13" y="55"/>
                    </a:lnTo>
                    <a:lnTo>
                      <a:pt x="9" y="78"/>
                    </a:lnTo>
                    <a:lnTo>
                      <a:pt x="11" y="96"/>
                    </a:lnTo>
                    <a:lnTo>
                      <a:pt x="19" y="112"/>
                    </a:lnTo>
                    <a:lnTo>
                      <a:pt x="33" y="131"/>
                    </a:lnTo>
                    <a:lnTo>
                      <a:pt x="55" y="143"/>
                    </a:lnTo>
                    <a:lnTo>
                      <a:pt x="78" y="147"/>
                    </a:lnTo>
                    <a:lnTo>
                      <a:pt x="94" y="145"/>
                    </a:lnTo>
                    <a:lnTo>
                      <a:pt x="112" y="139"/>
                    </a:lnTo>
                    <a:lnTo>
                      <a:pt x="130" y="123"/>
                    </a:lnTo>
                    <a:lnTo>
                      <a:pt x="143" y="102"/>
                    </a:lnTo>
                    <a:lnTo>
                      <a:pt x="147" y="78"/>
                    </a:lnTo>
                    <a:lnTo>
                      <a:pt x="145" y="61"/>
                    </a:lnTo>
                    <a:lnTo>
                      <a:pt x="136" y="45"/>
                    </a:lnTo>
                    <a:lnTo>
                      <a:pt x="122" y="25"/>
                    </a:lnTo>
                    <a:lnTo>
                      <a:pt x="100" y="12"/>
                    </a:lnTo>
                    <a:lnTo>
                      <a:pt x="78" y="8"/>
                    </a:lnTo>
                    <a:close/>
                    <a:moveTo>
                      <a:pt x="78" y="0"/>
                    </a:moveTo>
                    <a:lnTo>
                      <a:pt x="104" y="6"/>
                    </a:lnTo>
                    <a:lnTo>
                      <a:pt x="126" y="19"/>
                    </a:lnTo>
                    <a:lnTo>
                      <a:pt x="145" y="41"/>
                    </a:lnTo>
                    <a:lnTo>
                      <a:pt x="153" y="59"/>
                    </a:lnTo>
                    <a:lnTo>
                      <a:pt x="155" y="78"/>
                    </a:lnTo>
                    <a:lnTo>
                      <a:pt x="151" y="104"/>
                    </a:lnTo>
                    <a:lnTo>
                      <a:pt x="136" y="127"/>
                    </a:lnTo>
                    <a:lnTo>
                      <a:pt x="116" y="145"/>
                    </a:lnTo>
                    <a:lnTo>
                      <a:pt x="96" y="153"/>
                    </a:lnTo>
                    <a:lnTo>
                      <a:pt x="78" y="155"/>
                    </a:lnTo>
                    <a:lnTo>
                      <a:pt x="51" y="151"/>
                    </a:lnTo>
                    <a:lnTo>
                      <a:pt x="29" y="137"/>
                    </a:lnTo>
                    <a:lnTo>
                      <a:pt x="11" y="116"/>
                    </a:lnTo>
                    <a:lnTo>
                      <a:pt x="3" y="98"/>
                    </a:lnTo>
                    <a:lnTo>
                      <a:pt x="0" y="78"/>
                    </a:lnTo>
                    <a:lnTo>
                      <a:pt x="5" y="51"/>
                    </a:lnTo>
                    <a:lnTo>
                      <a:pt x="19" y="29"/>
                    </a:lnTo>
                    <a:lnTo>
                      <a:pt x="39" y="10"/>
                    </a:lnTo>
                    <a:lnTo>
                      <a:pt x="59" y="2"/>
                    </a:lnTo>
                    <a:lnTo>
                      <a:pt x="78" y="0"/>
                    </a:lnTo>
                    <a:close/>
                  </a:path>
                </a:pathLst>
              </a:custGeom>
              <a:solidFill>
                <a:srgbClr val="FFFFFF"/>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sp>
            <p:nvSpPr>
              <p:cNvPr id="11" name="Freeform 211"/>
              <p:cNvSpPr>
                <a:spLocks/>
              </p:cNvSpPr>
              <p:nvPr/>
            </p:nvSpPr>
            <p:spPr bwMode="auto">
              <a:xfrm>
                <a:off x="5651968" y="3817031"/>
                <a:ext cx="255312" cy="226625"/>
              </a:xfrm>
              <a:custGeom>
                <a:avLst/>
                <a:gdLst>
                  <a:gd name="T0" fmla="*/ 2 w 89"/>
                  <a:gd name="T1" fmla="*/ 0 h 79"/>
                  <a:gd name="T2" fmla="*/ 6 w 89"/>
                  <a:gd name="T3" fmla="*/ 4 h 79"/>
                  <a:gd name="T4" fmla="*/ 6 w 89"/>
                  <a:gd name="T5" fmla="*/ 71 h 79"/>
                  <a:gd name="T6" fmla="*/ 87 w 89"/>
                  <a:gd name="T7" fmla="*/ 71 h 79"/>
                  <a:gd name="T8" fmla="*/ 89 w 89"/>
                  <a:gd name="T9" fmla="*/ 75 h 79"/>
                  <a:gd name="T10" fmla="*/ 87 w 89"/>
                  <a:gd name="T11" fmla="*/ 79 h 79"/>
                  <a:gd name="T12" fmla="*/ 6 w 89"/>
                  <a:gd name="T13" fmla="*/ 79 h 79"/>
                  <a:gd name="T14" fmla="*/ 2 w 89"/>
                  <a:gd name="T15" fmla="*/ 77 h 79"/>
                  <a:gd name="T16" fmla="*/ 0 w 89"/>
                  <a:gd name="T17" fmla="*/ 75 h 79"/>
                  <a:gd name="T18" fmla="*/ 0 w 89"/>
                  <a:gd name="T19" fmla="*/ 71 h 79"/>
                  <a:gd name="T20" fmla="*/ 0 w 89"/>
                  <a:gd name="T21" fmla="*/ 4 h 79"/>
                  <a:gd name="T22" fmla="*/ 2 w 89"/>
                  <a:gd name="T2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9">
                    <a:moveTo>
                      <a:pt x="2" y="0"/>
                    </a:moveTo>
                    <a:lnTo>
                      <a:pt x="6" y="4"/>
                    </a:lnTo>
                    <a:lnTo>
                      <a:pt x="6" y="71"/>
                    </a:lnTo>
                    <a:lnTo>
                      <a:pt x="87" y="71"/>
                    </a:lnTo>
                    <a:lnTo>
                      <a:pt x="89" y="75"/>
                    </a:lnTo>
                    <a:lnTo>
                      <a:pt x="87" y="79"/>
                    </a:lnTo>
                    <a:lnTo>
                      <a:pt x="6" y="79"/>
                    </a:lnTo>
                    <a:lnTo>
                      <a:pt x="2" y="77"/>
                    </a:lnTo>
                    <a:lnTo>
                      <a:pt x="0" y="75"/>
                    </a:lnTo>
                    <a:lnTo>
                      <a:pt x="0" y="71"/>
                    </a:lnTo>
                    <a:lnTo>
                      <a:pt x="0" y="4"/>
                    </a:lnTo>
                    <a:lnTo>
                      <a:pt x="2" y="0"/>
                    </a:lnTo>
                    <a:close/>
                  </a:path>
                </a:pathLst>
              </a:custGeom>
              <a:solidFill>
                <a:srgbClr val="E4F3F0"/>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sp>
            <p:nvSpPr>
              <p:cNvPr id="12" name="Freeform 212"/>
              <p:cNvSpPr>
                <a:spLocks/>
              </p:cNvSpPr>
              <p:nvPr/>
            </p:nvSpPr>
            <p:spPr bwMode="auto">
              <a:xfrm>
                <a:off x="5692129" y="3822769"/>
                <a:ext cx="209413" cy="180726"/>
              </a:xfrm>
              <a:custGeom>
                <a:avLst/>
                <a:gdLst>
                  <a:gd name="T0" fmla="*/ 69 w 73"/>
                  <a:gd name="T1" fmla="*/ 0 h 63"/>
                  <a:gd name="T2" fmla="*/ 71 w 73"/>
                  <a:gd name="T3" fmla="*/ 2 h 63"/>
                  <a:gd name="T4" fmla="*/ 73 w 73"/>
                  <a:gd name="T5" fmla="*/ 4 h 63"/>
                  <a:gd name="T6" fmla="*/ 69 w 73"/>
                  <a:gd name="T7" fmla="*/ 27 h 63"/>
                  <a:gd name="T8" fmla="*/ 65 w 73"/>
                  <a:gd name="T9" fmla="*/ 31 h 63"/>
                  <a:gd name="T10" fmla="*/ 63 w 73"/>
                  <a:gd name="T11" fmla="*/ 27 h 63"/>
                  <a:gd name="T12" fmla="*/ 65 w 73"/>
                  <a:gd name="T13" fmla="*/ 16 h 63"/>
                  <a:gd name="T14" fmla="*/ 45 w 73"/>
                  <a:gd name="T15" fmla="*/ 43 h 63"/>
                  <a:gd name="T16" fmla="*/ 43 w 73"/>
                  <a:gd name="T17" fmla="*/ 45 h 63"/>
                  <a:gd name="T18" fmla="*/ 39 w 73"/>
                  <a:gd name="T19" fmla="*/ 45 h 63"/>
                  <a:gd name="T20" fmla="*/ 27 w 73"/>
                  <a:gd name="T21" fmla="*/ 35 h 63"/>
                  <a:gd name="T22" fmla="*/ 6 w 73"/>
                  <a:gd name="T23" fmla="*/ 61 h 63"/>
                  <a:gd name="T24" fmla="*/ 4 w 73"/>
                  <a:gd name="T25" fmla="*/ 63 h 63"/>
                  <a:gd name="T26" fmla="*/ 0 w 73"/>
                  <a:gd name="T27" fmla="*/ 63 h 63"/>
                  <a:gd name="T28" fmla="*/ 0 w 73"/>
                  <a:gd name="T29" fmla="*/ 57 h 63"/>
                  <a:gd name="T30" fmla="*/ 20 w 73"/>
                  <a:gd name="T31" fmla="*/ 27 h 63"/>
                  <a:gd name="T32" fmla="*/ 24 w 73"/>
                  <a:gd name="T33" fmla="*/ 24 h 63"/>
                  <a:gd name="T34" fmla="*/ 27 w 73"/>
                  <a:gd name="T35" fmla="*/ 24 h 63"/>
                  <a:gd name="T36" fmla="*/ 41 w 73"/>
                  <a:gd name="T37" fmla="*/ 35 h 63"/>
                  <a:gd name="T38" fmla="*/ 57 w 73"/>
                  <a:gd name="T39" fmla="*/ 10 h 63"/>
                  <a:gd name="T40" fmla="*/ 49 w 73"/>
                  <a:gd name="T41" fmla="*/ 10 h 63"/>
                  <a:gd name="T42" fmla="*/ 45 w 73"/>
                  <a:gd name="T43" fmla="*/ 8 h 63"/>
                  <a:gd name="T44" fmla="*/ 47 w 73"/>
                  <a:gd name="T45" fmla="*/ 4 h 63"/>
                  <a:gd name="T46" fmla="*/ 69 w 73"/>
                  <a:gd name="T4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3" h="63">
                    <a:moveTo>
                      <a:pt x="69" y="0"/>
                    </a:moveTo>
                    <a:lnTo>
                      <a:pt x="71" y="2"/>
                    </a:lnTo>
                    <a:lnTo>
                      <a:pt x="73" y="4"/>
                    </a:lnTo>
                    <a:lnTo>
                      <a:pt x="69" y="27"/>
                    </a:lnTo>
                    <a:lnTo>
                      <a:pt x="65" y="31"/>
                    </a:lnTo>
                    <a:lnTo>
                      <a:pt x="63" y="27"/>
                    </a:lnTo>
                    <a:lnTo>
                      <a:pt x="65" y="16"/>
                    </a:lnTo>
                    <a:lnTo>
                      <a:pt x="45" y="43"/>
                    </a:lnTo>
                    <a:lnTo>
                      <a:pt x="43" y="45"/>
                    </a:lnTo>
                    <a:lnTo>
                      <a:pt x="39" y="45"/>
                    </a:lnTo>
                    <a:lnTo>
                      <a:pt x="27" y="35"/>
                    </a:lnTo>
                    <a:lnTo>
                      <a:pt x="6" y="61"/>
                    </a:lnTo>
                    <a:lnTo>
                      <a:pt x="4" y="63"/>
                    </a:lnTo>
                    <a:lnTo>
                      <a:pt x="0" y="63"/>
                    </a:lnTo>
                    <a:lnTo>
                      <a:pt x="0" y="57"/>
                    </a:lnTo>
                    <a:lnTo>
                      <a:pt x="20" y="27"/>
                    </a:lnTo>
                    <a:lnTo>
                      <a:pt x="24" y="24"/>
                    </a:lnTo>
                    <a:lnTo>
                      <a:pt x="27" y="24"/>
                    </a:lnTo>
                    <a:lnTo>
                      <a:pt x="41" y="35"/>
                    </a:lnTo>
                    <a:lnTo>
                      <a:pt x="57" y="10"/>
                    </a:lnTo>
                    <a:lnTo>
                      <a:pt x="49" y="10"/>
                    </a:lnTo>
                    <a:lnTo>
                      <a:pt x="45" y="8"/>
                    </a:lnTo>
                    <a:lnTo>
                      <a:pt x="47" y="4"/>
                    </a:lnTo>
                    <a:lnTo>
                      <a:pt x="69" y="0"/>
                    </a:lnTo>
                    <a:close/>
                  </a:path>
                </a:pathLst>
              </a:custGeom>
              <a:solidFill>
                <a:srgbClr val="E4F3F0"/>
              </a:solidFill>
              <a:ln w="0">
                <a:noFill/>
                <a:prstDash val="solid"/>
                <a:round/>
                <a:headEnd/>
                <a:tailEnd/>
              </a:ln>
            </p:spPr>
            <p:txBody>
              <a:bodyPr vert="horz" wrap="square" lIns="121883" tIns="60941" rIns="121883" bIns="60941" numCol="1" anchor="t" anchorCtr="0" compatLnSpc="1">
                <a:prstTxWarp prst="textNoShape">
                  <a:avLst/>
                </a:prstTxWarp>
              </a:bodyPr>
              <a:lstStyle/>
              <a:p>
                <a:endParaRPr lang="zh-CN" altLang="en-US" sz="2399"/>
              </a:p>
            </p:txBody>
          </p:sp>
        </p:grpSp>
      </p:grpSp>
      <p:sp>
        <p:nvSpPr>
          <p:cNvPr id="64" name="Text Placeholder 7"/>
          <p:cNvSpPr txBox="1">
            <a:spLocks/>
          </p:cNvSpPr>
          <p:nvPr/>
        </p:nvSpPr>
        <p:spPr>
          <a:xfrm>
            <a:off x="1297689" y="1562406"/>
            <a:ext cx="2519332" cy="338359"/>
          </a:xfrm>
          <a:prstGeom prst="rect">
            <a:avLst/>
          </a:prstGeom>
        </p:spPr>
        <p:txBody>
          <a:bodyPr vert="horz" lIns="0" tIns="98461" rIns="0" bIns="98461"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1600" dirty="0">
                <a:solidFill>
                  <a:schemeClr val="bg1">
                    <a:lumMod val="50000"/>
                  </a:schemeClr>
                </a:solidFill>
                <a:ea typeface="微软雅黑" panose="020B0503020204020204" pitchFamily="34" charset="-122"/>
              </a:rPr>
              <a:t>替换文字内容</a:t>
            </a:r>
          </a:p>
        </p:txBody>
      </p:sp>
      <p:sp>
        <p:nvSpPr>
          <p:cNvPr id="65" name="Text Placeholder 2"/>
          <p:cNvSpPr txBox="1">
            <a:spLocks/>
          </p:cNvSpPr>
          <p:nvPr/>
        </p:nvSpPr>
        <p:spPr>
          <a:xfrm>
            <a:off x="1643934" y="1927317"/>
            <a:ext cx="2173087" cy="54846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1067"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067"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66" name="Text Placeholder 7"/>
          <p:cNvSpPr txBox="1">
            <a:spLocks/>
          </p:cNvSpPr>
          <p:nvPr/>
        </p:nvSpPr>
        <p:spPr>
          <a:xfrm>
            <a:off x="1297689" y="3021999"/>
            <a:ext cx="2519332" cy="338359"/>
          </a:xfrm>
          <a:prstGeom prst="rect">
            <a:avLst/>
          </a:prstGeom>
        </p:spPr>
        <p:txBody>
          <a:bodyPr vert="horz" lIns="0" tIns="98461" rIns="0" bIns="98461"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1600" dirty="0">
                <a:solidFill>
                  <a:schemeClr val="bg1">
                    <a:lumMod val="50000"/>
                  </a:schemeClr>
                </a:solidFill>
                <a:ea typeface="微软雅黑" panose="020B0503020204020204" pitchFamily="34" charset="-122"/>
              </a:rPr>
              <a:t>替换文字内容</a:t>
            </a:r>
          </a:p>
        </p:txBody>
      </p:sp>
      <p:sp>
        <p:nvSpPr>
          <p:cNvPr id="67" name="Text Placeholder 2"/>
          <p:cNvSpPr txBox="1">
            <a:spLocks/>
          </p:cNvSpPr>
          <p:nvPr/>
        </p:nvSpPr>
        <p:spPr>
          <a:xfrm>
            <a:off x="1643934" y="3386909"/>
            <a:ext cx="2173087" cy="54846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1067"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067"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68" name="Text Placeholder 7"/>
          <p:cNvSpPr txBox="1">
            <a:spLocks/>
          </p:cNvSpPr>
          <p:nvPr/>
        </p:nvSpPr>
        <p:spPr>
          <a:xfrm>
            <a:off x="1297689" y="4741534"/>
            <a:ext cx="2519332" cy="338359"/>
          </a:xfrm>
          <a:prstGeom prst="rect">
            <a:avLst/>
          </a:prstGeom>
        </p:spPr>
        <p:txBody>
          <a:bodyPr vert="horz" lIns="0" tIns="98461" rIns="0" bIns="98461"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1600" dirty="0">
                <a:solidFill>
                  <a:schemeClr val="bg1">
                    <a:lumMod val="50000"/>
                  </a:schemeClr>
                </a:solidFill>
                <a:ea typeface="微软雅黑" panose="020B0503020204020204" pitchFamily="34" charset="-122"/>
              </a:rPr>
              <a:t>替换文字内容</a:t>
            </a:r>
          </a:p>
        </p:txBody>
      </p:sp>
      <p:sp>
        <p:nvSpPr>
          <p:cNvPr id="69" name="Text Placeholder 2"/>
          <p:cNvSpPr txBox="1">
            <a:spLocks/>
          </p:cNvSpPr>
          <p:nvPr/>
        </p:nvSpPr>
        <p:spPr>
          <a:xfrm>
            <a:off x="1643934" y="5106443"/>
            <a:ext cx="2173087" cy="54846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1067"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067"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70" name="Text Placeholder 7"/>
          <p:cNvSpPr txBox="1">
            <a:spLocks/>
          </p:cNvSpPr>
          <p:nvPr/>
        </p:nvSpPr>
        <p:spPr>
          <a:xfrm>
            <a:off x="8440517" y="1562406"/>
            <a:ext cx="2519332" cy="338359"/>
          </a:xfrm>
          <a:prstGeom prst="rect">
            <a:avLst/>
          </a:prstGeom>
        </p:spPr>
        <p:txBody>
          <a:bodyPr vert="horz" lIns="0" tIns="98461" rIns="0" bIns="98461"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467" dirty="0">
                <a:solidFill>
                  <a:schemeClr val="bg1">
                    <a:lumMod val="50000"/>
                  </a:schemeClr>
                </a:solidFill>
                <a:ea typeface="微软雅黑" panose="020B0503020204020204" pitchFamily="34" charset="-122"/>
              </a:rPr>
              <a:t>替换文字内容</a:t>
            </a:r>
          </a:p>
        </p:txBody>
      </p:sp>
      <p:sp>
        <p:nvSpPr>
          <p:cNvPr id="71" name="Text Placeholder 2"/>
          <p:cNvSpPr txBox="1">
            <a:spLocks/>
          </p:cNvSpPr>
          <p:nvPr/>
        </p:nvSpPr>
        <p:spPr>
          <a:xfrm>
            <a:off x="8440517" y="1927317"/>
            <a:ext cx="2173087" cy="54846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067"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067"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72" name="Text Placeholder 7"/>
          <p:cNvSpPr txBox="1">
            <a:spLocks/>
          </p:cNvSpPr>
          <p:nvPr/>
        </p:nvSpPr>
        <p:spPr>
          <a:xfrm>
            <a:off x="8440517" y="3021999"/>
            <a:ext cx="2519332" cy="338359"/>
          </a:xfrm>
          <a:prstGeom prst="rect">
            <a:avLst/>
          </a:prstGeom>
        </p:spPr>
        <p:txBody>
          <a:bodyPr vert="horz" lIns="0" tIns="98461" rIns="0" bIns="98461"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600" dirty="0">
                <a:solidFill>
                  <a:schemeClr val="bg1">
                    <a:lumMod val="50000"/>
                  </a:schemeClr>
                </a:solidFill>
                <a:ea typeface="微软雅黑" panose="020B0503020204020204" pitchFamily="34" charset="-122"/>
              </a:rPr>
              <a:t>替换文字内容</a:t>
            </a:r>
          </a:p>
        </p:txBody>
      </p:sp>
      <p:sp>
        <p:nvSpPr>
          <p:cNvPr id="73" name="Text Placeholder 2"/>
          <p:cNvSpPr txBox="1">
            <a:spLocks/>
          </p:cNvSpPr>
          <p:nvPr/>
        </p:nvSpPr>
        <p:spPr>
          <a:xfrm>
            <a:off x="8440517" y="3386909"/>
            <a:ext cx="2173087" cy="54846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067"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067"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74" name="Text Placeholder 7"/>
          <p:cNvSpPr txBox="1">
            <a:spLocks/>
          </p:cNvSpPr>
          <p:nvPr/>
        </p:nvSpPr>
        <p:spPr>
          <a:xfrm>
            <a:off x="8440517" y="4741534"/>
            <a:ext cx="2519332" cy="338359"/>
          </a:xfrm>
          <a:prstGeom prst="rect">
            <a:avLst/>
          </a:prstGeom>
        </p:spPr>
        <p:txBody>
          <a:bodyPr vert="horz" lIns="0" tIns="98461" rIns="0" bIns="98461"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600" dirty="0">
                <a:solidFill>
                  <a:schemeClr val="bg1">
                    <a:lumMod val="50000"/>
                  </a:schemeClr>
                </a:solidFill>
                <a:ea typeface="微软雅黑" panose="020B0503020204020204" pitchFamily="34" charset="-122"/>
              </a:rPr>
              <a:t>替换文字内容</a:t>
            </a:r>
          </a:p>
        </p:txBody>
      </p:sp>
      <p:sp>
        <p:nvSpPr>
          <p:cNvPr id="75" name="Text Placeholder 2"/>
          <p:cNvSpPr txBox="1">
            <a:spLocks/>
          </p:cNvSpPr>
          <p:nvPr/>
        </p:nvSpPr>
        <p:spPr>
          <a:xfrm>
            <a:off x="8440517" y="5106443"/>
            <a:ext cx="2173087" cy="54846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067"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067"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grpSp>
        <p:nvGrpSpPr>
          <p:cNvPr id="58" name="组合 57">
            <a:extLst>
              <a:ext uri="{FF2B5EF4-FFF2-40B4-BE49-F238E27FC236}">
                <a16:creationId xmlns:a16="http://schemas.microsoft.com/office/drawing/2014/main" id="{B8FD9C04-7BD7-4781-A5D8-77BC0CD62F07}"/>
              </a:ext>
            </a:extLst>
          </p:cNvPr>
          <p:cNvGrpSpPr/>
          <p:nvPr/>
        </p:nvGrpSpPr>
        <p:grpSpPr>
          <a:xfrm>
            <a:off x="3619384" y="453588"/>
            <a:ext cx="8185557" cy="173072"/>
            <a:chOff x="2713964" y="340296"/>
            <a:chExt cx="6141063" cy="129844"/>
          </a:xfrm>
          <a:solidFill>
            <a:schemeClr val="accent5"/>
          </a:solidFill>
        </p:grpSpPr>
        <p:cxnSp>
          <p:nvCxnSpPr>
            <p:cNvPr id="59" name="直接连接符 58">
              <a:extLst>
                <a:ext uri="{FF2B5EF4-FFF2-40B4-BE49-F238E27FC236}">
                  <a16:creationId xmlns:a16="http://schemas.microsoft.com/office/drawing/2014/main" id="{803FF468-A253-4E22-9C1D-AFAB88030245}"/>
                </a:ext>
              </a:extLst>
            </p:cNvPr>
            <p:cNvCxnSpPr>
              <a:endCxn id="60" idx="3"/>
            </p:cNvCxnSpPr>
            <p:nvPr/>
          </p:nvCxnSpPr>
          <p:spPr>
            <a:xfrm flipH="1">
              <a:off x="2843808" y="405218"/>
              <a:ext cx="6011219"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0" name="矩形 59">
              <a:extLst>
                <a:ext uri="{FF2B5EF4-FFF2-40B4-BE49-F238E27FC236}">
                  <a16:creationId xmlns:a16="http://schemas.microsoft.com/office/drawing/2014/main" id="{BD2C2D40-E848-4C17-B146-FCA18D6DE1E0}"/>
                </a:ext>
              </a:extLst>
            </p:cNvPr>
            <p:cNvSpPr/>
            <p:nvPr/>
          </p:nvSpPr>
          <p:spPr>
            <a:xfrm>
              <a:off x="2713964" y="340296"/>
              <a:ext cx="129844" cy="129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grpSp>
      <p:sp>
        <p:nvSpPr>
          <p:cNvPr id="61" name="KSO_GT1.1.1">
            <a:extLst>
              <a:ext uri="{FF2B5EF4-FFF2-40B4-BE49-F238E27FC236}">
                <a16:creationId xmlns:a16="http://schemas.microsoft.com/office/drawing/2014/main" id="{BF671ACE-0327-4A95-B91E-B4F1C83E151D}"/>
              </a:ext>
            </a:extLst>
          </p:cNvPr>
          <p:cNvSpPr txBox="1"/>
          <p:nvPr/>
        </p:nvSpPr>
        <p:spPr>
          <a:xfrm>
            <a:off x="1919940" y="411432"/>
            <a:ext cx="1587011" cy="330099"/>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800" b="1" dirty="0">
                <a:solidFill>
                  <a:schemeClr val="tx1">
                    <a:lumMod val="50000"/>
                    <a:lumOff val="50000"/>
                  </a:schemeClr>
                </a:solidFill>
              </a:rPr>
              <a:t>点击更改标题</a:t>
            </a:r>
            <a:endParaRPr lang="en-US" altLang="zh-CN" sz="1800" b="1" dirty="0">
              <a:solidFill>
                <a:schemeClr val="tx1">
                  <a:lumMod val="50000"/>
                  <a:lumOff val="50000"/>
                </a:schemeClr>
              </a:solidFill>
            </a:endParaRPr>
          </a:p>
        </p:txBody>
      </p:sp>
      <p:pic>
        <p:nvPicPr>
          <p:cNvPr id="63" name="图片 62">
            <a:extLst>
              <a:ext uri="{FF2B5EF4-FFF2-40B4-BE49-F238E27FC236}">
                <a16:creationId xmlns:a16="http://schemas.microsoft.com/office/drawing/2014/main" id="{8F6936D8-6A5A-435B-90C8-B356636F851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0264" y="-1119793"/>
            <a:ext cx="3206721" cy="3206721"/>
          </a:xfrm>
          <a:prstGeom prst="rect">
            <a:avLst/>
          </a:prstGeom>
        </p:spPr>
      </p:pic>
    </p:spTree>
    <p:extLst>
      <p:ext uri="{BB962C8B-B14F-4D97-AF65-F5344CB8AC3E}">
        <p14:creationId xmlns:p14="http://schemas.microsoft.com/office/powerpoint/2010/main" val="1077206453"/>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right)">
                                      <p:cBhvr>
                                        <p:cTn id="15" dur="500"/>
                                        <p:tgtEl>
                                          <p:spTgt spid="2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up)">
                                      <p:cBhvr>
                                        <p:cTn id="35" dur="500"/>
                                        <p:tgtEl>
                                          <p:spTgt spid="1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childTnLst>
                          </p:cTn>
                        </p:par>
                        <p:par>
                          <p:cTn id="40" fill="hold">
                            <p:stCondLst>
                              <p:cond delay="4500"/>
                            </p:stCondLst>
                            <p:childTnLst>
                              <p:par>
                                <p:cTn id="41" presetID="22" presetClass="entr" presetSubtype="2"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right)">
                                      <p:cBhvr>
                                        <p:cTn id="43" dur="500"/>
                                        <p:tgtEl>
                                          <p:spTgt spid="24"/>
                                        </p:tgtEl>
                                      </p:cBhvr>
                                    </p:animEffect>
                                  </p:childTnLst>
                                </p:cTn>
                              </p:par>
                              <p:par>
                                <p:cTn id="44" presetID="22" presetClass="entr" presetSubtype="2"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right)">
                                      <p:cBhvr>
                                        <p:cTn id="46" dur="500"/>
                                        <p:tgtEl>
                                          <p:spTgt spid="26"/>
                                        </p:tgtEl>
                                      </p:cBhvr>
                                    </p:animEffect>
                                  </p:childTnLst>
                                </p:cTn>
                              </p:par>
                              <p:par>
                                <p:cTn id="47" presetID="22" presetClass="entr" presetSubtype="8"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left)">
                                      <p:cBhvr>
                                        <p:cTn id="49" dur="500"/>
                                        <p:tgtEl>
                                          <p:spTgt spid="13"/>
                                        </p:tgtEl>
                                      </p:cBhvr>
                                    </p:animEffect>
                                  </p:childTnLst>
                                </p:cTn>
                              </p:par>
                              <p:par>
                                <p:cTn id="50" presetID="22" presetClass="entr" presetSubtype="8" fill="hold" nodeType="with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left)">
                                      <p:cBhvr>
                                        <p:cTn id="52" dur="500"/>
                                        <p:tgtEl>
                                          <p:spTgt spid="4"/>
                                        </p:tgtEl>
                                      </p:cBhvr>
                                    </p:animEffect>
                                  </p:childTnLst>
                                </p:cTn>
                              </p:par>
                              <p:par>
                                <p:cTn id="53" presetID="22" presetClass="entr" presetSubtype="2"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wipe(right)">
                                      <p:cBhvr>
                                        <p:cTn id="55" dur="500"/>
                                        <p:tgtEl>
                                          <p:spTgt spid="2"/>
                                        </p:tgtEl>
                                      </p:cBhvr>
                                    </p:animEffect>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64">
                                            <p:txEl>
                                              <p:pRg st="0" end="0"/>
                                            </p:txEl>
                                          </p:spTgt>
                                        </p:tgtEl>
                                        <p:attrNameLst>
                                          <p:attrName>style.visibility</p:attrName>
                                        </p:attrNameLst>
                                      </p:cBhvr>
                                      <p:to>
                                        <p:strVal val="visible"/>
                                      </p:to>
                                    </p:set>
                                    <p:anim calcmode="lin" valueType="num">
                                      <p:cBhvr>
                                        <p:cTn id="59" dur="400" fill="hold"/>
                                        <p:tgtEl>
                                          <p:spTgt spid="64">
                                            <p:txEl>
                                              <p:pRg st="0" end="0"/>
                                            </p:txEl>
                                          </p:spTgt>
                                        </p:tgtEl>
                                        <p:attrNameLst>
                                          <p:attrName>ppt_w</p:attrName>
                                        </p:attrNameLst>
                                      </p:cBhvr>
                                      <p:tavLst>
                                        <p:tav tm="0">
                                          <p:val>
                                            <p:fltVal val="0"/>
                                          </p:val>
                                        </p:tav>
                                        <p:tav tm="100000">
                                          <p:val>
                                            <p:strVal val="#ppt_w"/>
                                          </p:val>
                                        </p:tav>
                                      </p:tavLst>
                                    </p:anim>
                                    <p:anim calcmode="lin" valueType="num">
                                      <p:cBhvr>
                                        <p:cTn id="60" dur="400" fill="hold"/>
                                        <p:tgtEl>
                                          <p:spTgt spid="64">
                                            <p:txEl>
                                              <p:pRg st="0" end="0"/>
                                            </p:txEl>
                                          </p:spTgt>
                                        </p:tgtEl>
                                        <p:attrNameLst>
                                          <p:attrName>ppt_h</p:attrName>
                                        </p:attrNameLst>
                                      </p:cBhvr>
                                      <p:tavLst>
                                        <p:tav tm="0">
                                          <p:val>
                                            <p:fltVal val="0"/>
                                          </p:val>
                                        </p:tav>
                                        <p:tav tm="100000">
                                          <p:val>
                                            <p:strVal val="#ppt_h"/>
                                          </p:val>
                                        </p:tav>
                                      </p:tavLst>
                                    </p:anim>
                                    <p:animEffect transition="in" filter="fade">
                                      <p:cBhvr>
                                        <p:cTn id="61" dur="400"/>
                                        <p:tgtEl>
                                          <p:spTgt spid="64">
                                            <p:txEl>
                                              <p:pRg st="0" end="0"/>
                                            </p:txEl>
                                          </p:spTgt>
                                        </p:tgtEl>
                                      </p:cBhvr>
                                    </p:animEffect>
                                  </p:childTnLst>
                                </p:cTn>
                              </p:par>
                            </p:childTnLst>
                          </p:cTn>
                        </p:par>
                        <p:par>
                          <p:cTn id="62" fill="hold">
                            <p:stCondLst>
                              <p:cond delay="5400"/>
                            </p:stCondLst>
                            <p:childTnLst>
                              <p:par>
                                <p:cTn id="63" presetID="53" presetClass="entr" presetSubtype="16" fill="hold" grpId="0" nodeType="afterEffect">
                                  <p:stCondLst>
                                    <p:cond delay="0"/>
                                  </p:stCondLst>
                                  <p:childTnLst>
                                    <p:set>
                                      <p:cBhvr>
                                        <p:cTn id="64" dur="1" fill="hold">
                                          <p:stCondLst>
                                            <p:cond delay="0"/>
                                          </p:stCondLst>
                                        </p:cTn>
                                        <p:tgtEl>
                                          <p:spTgt spid="65">
                                            <p:txEl>
                                              <p:pRg st="0" end="0"/>
                                            </p:txEl>
                                          </p:spTgt>
                                        </p:tgtEl>
                                        <p:attrNameLst>
                                          <p:attrName>style.visibility</p:attrName>
                                        </p:attrNameLst>
                                      </p:cBhvr>
                                      <p:to>
                                        <p:strVal val="visible"/>
                                      </p:to>
                                    </p:set>
                                    <p:anim calcmode="lin" valueType="num">
                                      <p:cBhvr>
                                        <p:cTn id="65" dur="400" fill="hold"/>
                                        <p:tgtEl>
                                          <p:spTgt spid="65">
                                            <p:txEl>
                                              <p:pRg st="0" end="0"/>
                                            </p:txEl>
                                          </p:spTgt>
                                        </p:tgtEl>
                                        <p:attrNameLst>
                                          <p:attrName>ppt_w</p:attrName>
                                        </p:attrNameLst>
                                      </p:cBhvr>
                                      <p:tavLst>
                                        <p:tav tm="0">
                                          <p:val>
                                            <p:fltVal val="0"/>
                                          </p:val>
                                        </p:tav>
                                        <p:tav tm="100000">
                                          <p:val>
                                            <p:strVal val="#ppt_w"/>
                                          </p:val>
                                        </p:tav>
                                      </p:tavLst>
                                    </p:anim>
                                    <p:anim calcmode="lin" valueType="num">
                                      <p:cBhvr>
                                        <p:cTn id="66" dur="400" fill="hold"/>
                                        <p:tgtEl>
                                          <p:spTgt spid="65">
                                            <p:txEl>
                                              <p:pRg st="0" end="0"/>
                                            </p:txEl>
                                          </p:spTgt>
                                        </p:tgtEl>
                                        <p:attrNameLst>
                                          <p:attrName>ppt_h</p:attrName>
                                        </p:attrNameLst>
                                      </p:cBhvr>
                                      <p:tavLst>
                                        <p:tav tm="0">
                                          <p:val>
                                            <p:fltVal val="0"/>
                                          </p:val>
                                        </p:tav>
                                        <p:tav tm="100000">
                                          <p:val>
                                            <p:strVal val="#ppt_h"/>
                                          </p:val>
                                        </p:tav>
                                      </p:tavLst>
                                    </p:anim>
                                    <p:animEffect transition="in" filter="fade">
                                      <p:cBhvr>
                                        <p:cTn id="67" dur="400"/>
                                        <p:tgtEl>
                                          <p:spTgt spid="65">
                                            <p:txEl>
                                              <p:pRg st="0" end="0"/>
                                            </p:txEl>
                                          </p:spTgt>
                                        </p:tgtEl>
                                      </p:cBhvr>
                                    </p:animEffect>
                                  </p:childTnLst>
                                </p:cTn>
                              </p:par>
                            </p:childTnLst>
                          </p:cTn>
                        </p:par>
                        <p:par>
                          <p:cTn id="68" fill="hold">
                            <p:stCondLst>
                              <p:cond delay="5800"/>
                            </p:stCondLst>
                            <p:childTnLst>
                              <p:par>
                                <p:cTn id="69" presetID="53" presetClass="entr" presetSubtype="16" fill="hold" grpId="0" nodeType="afterEffect">
                                  <p:stCondLst>
                                    <p:cond delay="0"/>
                                  </p:stCondLst>
                                  <p:childTnLst>
                                    <p:set>
                                      <p:cBhvr>
                                        <p:cTn id="70" dur="1" fill="hold">
                                          <p:stCondLst>
                                            <p:cond delay="0"/>
                                          </p:stCondLst>
                                        </p:cTn>
                                        <p:tgtEl>
                                          <p:spTgt spid="66">
                                            <p:txEl>
                                              <p:pRg st="0" end="0"/>
                                            </p:txEl>
                                          </p:spTgt>
                                        </p:tgtEl>
                                        <p:attrNameLst>
                                          <p:attrName>style.visibility</p:attrName>
                                        </p:attrNameLst>
                                      </p:cBhvr>
                                      <p:to>
                                        <p:strVal val="visible"/>
                                      </p:to>
                                    </p:set>
                                    <p:anim calcmode="lin" valueType="num">
                                      <p:cBhvr>
                                        <p:cTn id="71" dur="400" fill="hold"/>
                                        <p:tgtEl>
                                          <p:spTgt spid="66">
                                            <p:txEl>
                                              <p:pRg st="0" end="0"/>
                                            </p:txEl>
                                          </p:spTgt>
                                        </p:tgtEl>
                                        <p:attrNameLst>
                                          <p:attrName>ppt_w</p:attrName>
                                        </p:attrNameLst>
                                      </p:cBhvr>
                                      <p:tavLst>
                                        <p:tav tm="0">
                                          <p:val>
                                            <p:fltVal val="0"/>
                                          </p:val>
                                        </p:tav>
                                        <p:tav tm="100000">
                                          <p:val>
                                            <p:strVal val="#ppt_w"/>
                                          </p:val>
                                        </p:tav>
                                      </p:tavLst>
                                    </p:anim>
                                    <p:anim calcmode="lin" valueType="num">
                                      <p:cBhvr>
                                        <p:cTn id="72" dur="400" fill="hold"/>
                                        <p:tgtEl>
                                          <p:spTgt spid="66">
                                            <p:txEl>
                                              <p:pRg st="0" end="0"/>
                                            </p:txEl>
                                          </p:spTgt>
                                        </p:tgtEl>
                                        <p:attrNameLst>
                                          <p:attrName>ppt_h</p:attrName>
                                        </p:attrNameLst>
                                      </p:cBhvr>
                                      <p:tavLst>
                                        <p:tav tm="0">
                                          <p:val>
                                            <p:fltVal val="0"/>
                                          </p:val>
                                        </p:tav>
                                        <p:tav tm="100000">
                                          <p:val>
                                            <p:strVal val="#ppt_h"/>
                                          </p:val>
                                        </p:tav>
                                      </p:tavLst>
                                    </p:anim>
                                    <p:animEffect transition="in" filter="fade">
                                      <p:cBhvr>
                                        <p:cTn id="73" dur="400"/>
                                        <p:tgtEl>
                                          <p:spTgt spid="66">
                                            <p:txEl>
                                              <p:pRg st="0" end="0"/>
                                            </p:txEl>
                                          </p:spTgt>
                                        </p:tgtEl>
                                      </p:cBhvr>
                                    </p:animEffect>
                                  </p:childTnLst>
                                </p:cTn>
                              </p:par>
                            </p:childTnLst>
                          </p:cTn>
                        </p:par>
                        <p:par>
                          <p:cTn id="74" fill="hold">
                            <p:stCondLst>
                              <p:cond delay="6200"/>
                            </p:stCondLst>
                            <p:childTnLst>
                              <p:par>
                                <p:cTn id="75" presetID="53" presetClass="entr" presetSubtype="16" fill="hold" grpId="0" nodeType="afterEffect">
                                  <p:stCondLst>
                                    <p:cond delay="0"/>
                                  </p:stCondLst>
                                  <p:childTnLst>
                                    <p:set>
                                      <p:cBhvr>
                                        <p:cTn id="76" dur="1" fill="hold">
                                          <p:stCondLst>
                                            <p:cond delay="0"/>
                                          </p:stCondLst>
                                        </p:cTn>
                                        <p:tgtEl>
                                          <p:spTgt spid="67">
                                            <p:txEl>
                                              <p:pRg st="0" end="0"/>
                                            </p:txEl>
                                          </p:spTgt>
                                        </p:tgtEl>
                                        <p:attrNameLst>
                                          <p:attrName>style.visibility</p:attrName>
                                        </p:attrNameLst>
                                      </p:cBhvr>
                                      <p:to>
                                        <p:strVal val="visible"/>
                                      </p:to>
                                    </p:set>
                                    <p:anim calcmode="lin" valueType="num">
                                      <p:cBhvr>
                                        <p:cTn id="77" dur="400" fill="hold"/>
                                        <p:tgtEl>
                                          <p:spTgt spid="67">
                                            <p:txEl>
                                              <p:pRg st="0" end="0"/>
                                            </p:txEl>
                                          </p:spTgt>
                                        </p:tgtEl>
                                        <p:attrNameLst>
                                          <p:attrName>ppt_w</p:attrName>
                                        </p:attrNameLst>
                                      </p:cBhvr>
                                      <p:tavLst>
                                        <p:tav tm="0">
                                          <p:val>
                                            <p:fltVal val="0"/>
                                          </p:val>
                                        </p:tav>
                                        <p:tav tm="100000">
                                          <p:val>
                                            <p:strVal val="#ppt_w"/>
                                          </p:val>
                                        </p:tav>
                                      </p:tavLst>
                                    </p:anim>
                                    <p:anim calcmode="lin" valueType="num">
                                      <p:cBhvr>
                                        <p:cTn id="78" dur="400" fill="hold"/>
                                        <p:tgtEl>
                                          <p:spTgt spid="67">
                                            <p:txEl>
                                              <p:pRg st="0" end="0"/>
                                            </p:txEl>
                                          </p:spTgt>
                                        </p:tgtEl>
                                        <p:attrNameLst>
                                          <p:attrName>ppt_h</p:attrName>
                                        </p:attrNameLst>
                                      </p:cBhvr>
                                      <p:tavLst>
                                        <p:tav tm="0">
                                          <p:val>
                                            <p:fltVal val="0"/>
                                          </p:val>
                                        </p:tav>
                                        <p:tav tm="100000">
                                          <p:val>
                                            <p:strVal val="#ppt_h"/>
                                          </p:val>
                                        </p:tav>
                                      </p:tavLst>
                                    </p:anim>
                                    <p:animEffect transition="in" filter="fade">
                                      <p:cBhvr>
                                        <p:cTn id="79" dur="400"/>
                                        <p:tgtEl>
                                          <p:spTgt spid="67">
                                            <p:txEl>
                                              <p:pRg st="0" end="0"/>
                                            </p:txEl>
                                          </p:spTgt>
                                        </p:tgtEl>
                                      </p:cBhvr>
                                    </p:animEffect>
                                  </p:childTnLst>
                                </p:cTn>
                              </p:par>
                            </p:childTnLst>
                          </p:cTn>
                        </p:par>
                        <p:par>
                          <p:cTn id="80" fill="hold">
                            <p:stCondLst>
                              <p:cond delay="6600"/>
                            </p:stCondLst>
                            <p:childTnLst>
                              <p:par>
                                <p:cTn id="81" presetID="53" presetClass="entr" presetSubtype="16" fill="hold" grpId="0" nodeType="afterEffect">
                                  <p:stCondLst>
                                    <p:cond delay="0"/>
                                  </p:stCondLst>
                                  <p:childTnLst>
                                    <p:set>
                                      <p:cBhvr>
                                        <p:cTn id="82" dur="1" fill="hold">
                                          <p:stCondLst>
                                            <p:cond delay="0"/>
                                          </p:stCondLst>
                                        </p:cTn>
                                        <p:tgtEl>
                                          <p:spTgt spid="68">
                                            <p:txEl>
                                              <p:pRg st="0" end="0"/>
                                            </p:txEl>
                                          </p:spTgt>
                                        </p:tgtEl>
                                        <p:attrNameLst>
                                          <p:attrName>style.visibility</p:attrName>
                                        </p:attrNameLst>
                                      </p:cBhvr>
                                      <p:to>
                                        <p:strVal val="visible"/>
                                      </p:to>
                                    </p:set>
                                    <p:anim calcmode="lin" valueType="num">
                                      <p:cBhvr>
                                        <p:cTn id="83" dur="400" fill="hold"/>
                                        <p:tgtEl>
                                          <p:spTgt spid="68">
                                            <p:txEl>
                                              <p:pRg st="0" end="0"/>
                                            </p:txEl>
                                          </p:spTgt>
                                        </p:tgtEl>
                                        <p:attrNameLst>
                                          <p:attrName>ppt_w</p:attrName>
                                        </p:attrNameLst>
                                      </p:cBhvr>
                                      <p:tavLst>
                                        <p:tav tm="0">
                                          <p:val>
                                            <p:fltVal val="0"/>
                                          </p:val>
                                        </p:tav>
                                        <p:tav tm="100000">
                                          <p:val>
                                            <p:strVal val="#ppt_w"/>
                                          </p:val>
                                        </p:tav>
                                      </p:tavLst>
                                    </p:anim>
                                    <p:anim calcmode="lin" valueType="num">
                                      <p:cBhvr>
                                        <p:cTn id="84" dur="400" fill="hold"/>
                                        <p:tgtEl>
                                          <p:spTgt spid="68">
                                            <p:txEl>
                                              <p:pRg st="0" end="0"/>
                                            </p:txEl>
                                          </p:spTgt>
                                        </p:tgtEl>
                                        <p:attrNameLst>
                                          <p:attrName>ppt_h</p:attrName>
                                        </p:attrNameLst>
                                      </p:cBhvr>
                                      <p:tavLst>
                                        <p:tav tm="0">
                                          <p:val>
                                            <p:fltVal val="0"/>
                                          </p:val>
                                        </p:tav>
                                        <p:tav tm="100000">
                                          <p:val>
                                            <p:strVal val="#ppt_h"/>
                                          </p:val>
                                        </p:tav>
                                      </p:tavLst>
                                    </p:anim>
                                    <p:animEffect transition="in" filter="fade">
                                      <p:cBhvr>
                                        <p:cTn id="85" dur="400"/>
                                        <p:tgtEl>
                                          <p:spTgt spid="68">
                                            <p:txEl>
                                              <p:pRg st="0" end="0"/>
                                            </p:txEl>
                                          </p:spTgt>
                                        </p:tgtEl>
                                      </p:cBhvr>
                                    </p:animEffect>
                                  </p:childTnLst>
                                </p:cTn>
                              </p:par>
                            </p:childTnLst>
                          </p:cTn>
                        </p:par>
                        <p:par>
                          <p:cTn id="86" fill="hold">
                            <p:stCondLst>
                              <p:cond delay="7000"/>
                            </p:stCondLst>
                            <p:childTnLst>
                              <p:par>
                                <p:cTn id="87" presetID="53" presetClass="entr" presetSubtype="16" fill="hold" grpId="0" nodeType="afterEffect">
                                  <p:stCondLst>
                                    <p:cond delay="0"/>
                                  </p:stCondLst>
                                  <p:childTnLst>
                                    <p:set>
                                      <p:cBhvr>
                                        <p:cTn id="88" dur="1" fill="hold">
                                          <p:stCondLst>
                                            <p:cond delay="0"/>
                                          </p:stCondLst>
                                        </p:cTn>
                                        <p:tgtEl>
                                          <p:spTgt spid="69">
                                            <p:txEl>
                                              <p:pRg st="0" end="0"/>
                                            </p:txEl>
                                          </p:spTgt>
                                        </p:tgtEl>
                                        <p:attrNameLst>
                                          <p:attrName>style.visibility</p:attrName>
                                        </p:attrNameLst>
                                      </p:cBhvr>
                                      <p:to>
                                        <p:strVal val="visible"/>
                                      </p:to>
                                    </p:set>
                                    <p:anim calcmode="lin" valueType="num">
                                      <p:cBhvr>
                                        <p:cTn id="89" dur="400" fill="hold"/>
                                        <p:tgtEl>
                                          <p:spTgt spid="69">
                                            <p:txEl>
                                              <p:pRg st="0" end="0"/>
                                            </p:txEl>
                                          </p:spTgt>
                                        </p:tgtEl>
                                        <p:attrNameLst>
                                          <p:attrName>ppt_w</p:attrName>
                                        </p:attrNameLst>
                                      </p:cBhvr>
                                      <p:tavLst>
                                        <p:tav tm="0">
                                          <p:val>
                                            <p:fltVal val="0"/>
                                          </p:val>
                                        </p:tav>
                                        <p:tav tm="100000">
                                          <p:val>
                                            <p:strVal val="#ppt_w"/>
                                          </p:val>
                                        </p:tav>
                                      </p:tavLst>
                                    </p:anim>
                                    <p:anim calcmode="lin" valueType="num">
                                      <p:cBhvr>
                                        <p:cTn id="90" dur="400" fill="hold"/>
                                        <p:tgtEl>
                                          <p:spTgt spid="69">
                                            <p:txEl>
                                              <p:pRg st="0" end="0"/>
                                            </p:txEl>
                                          </p:spTgt>
                                        </p:tgtEl>
                                        <p:attrNameLst>
                                          <p:attrName>ppt_h</p:attrName>
                                        </p:attrNameLst>
                                      </p:cBhvr>
                                      <p:tavLst>
                                        <p:tav tm="0">
                                          <p:val>
                                            <p:fltVal val="0"/>
                                          </p:val>
                                        </p:tav>
                                        <p:tav tm="100000">
                                          <p:val>
                                            <p:strVal val="#ppt_h"/>
                                          </p:val>
                                        </p:tav>
                                      </p:tavLst>
                                    </p:anim>
                                    <p:animEffect transition="in" filter="fade">
                                      <p:cBhvr>
                                        <p:cTn id="91" dur="400"/>
                                        <p:tgtEl>
                                          <p:spTgt spid="69">
                                            <p:txEl>
                                              <p:pRg st="0" end="0"/>
                                            </p:txEl>
                                          </p:spTgt>
                                        </p:tgtEl>
                                      </p:cBhvr>
                                    </p:animEffect>
                                  </p:childTnLst>
                                </p:cTn>
                              </p:par>
                            </p:childTnLst>
                          </p:cTn>
                        </p:par>
                        <p:par>
                          <p:cTn id="92" fill="hold">
                            <p:stCondLst>
                              <p:cond delay="7400"/>
                            </p:stCondLst>
                            <p:childTnLst>
                              <p:par>
                                <p:cTn id="93" presetID="53" presetClass="entr" presetSubtype="16" fill="hold" grpId="0" nodeType="afterEffect">
                                  <p:stCondLst>
                                    <p:cond delay="0"/>
                                  </p:stCondLst>
                                  <p:childTnLst>
                                    <p:set>
                                      <p:cBhvr>
                                        <p:cTn id="94" dur="1" fill="hold">
                                          <p:stCondLst>
                                            <p:cond delay="0"/>
                                          </p:stCondLst>
                                        </p:cTn>
                                        <p:tgtEl>
                                          <p:spTgt spid="70">
                                            <p:txEl>
                                              <p:pRg st="0" end="0"/>
                                            </p:txEl>
                                          </p:spTgt>
                                        </p:tgtEl>
                                        <p:attrNameLst>
                                          <p:attrName>style.visibility</p:attrName>
                                        </p:attrNameLst>
                                      </p:cBhvr>
                                      <p:to>
                                        <p:strVal val="visible"/>
                                      </p:to>
                                    </p:set>
                                    <p:anim calcmode="lin" valueType="num">
                                      <p:cBhvr>
                                        <p:cTn id="95" dur="400" fill="hold"/>
                                        <p:tgtEl>
                                          <p:spTgt spid="70">
                                            <p:txEl>
                                              <p:pRg st="0" end="0"/>
                                            </p:txEl>
                                          </p:spTgt>
                                        </p:tgtEl>
                                        <p:attrNameLst>
                                          <p:attrName>ppt_w</p:attrName>
                                        </p:attrNameLst>
                                      </p:cBhvr>
                                      <p:tavLst>
                                        <p:tav tm="0">
                                          <p:val>
                                            <p:fltVal val="0"/>
                                          </p:val>
                                        </p:tav>
                                        <p:tav tm="100000">
                                          <p:val>
                                            <p:strVal val="#ppt_w"/>
                                          </p:val>
                                        </p:tav>
                                      </p:tavLst>
                                    </p:anim>
                                    <p:anim calcmode="lin" valueType="num">
                                      <p:cBhvr>
                                        <p:cTn id="96" dur="400" fill="hold"/>
                                        <p:tgtEl>
                                          <p:spTgt spid="70">
                                            <p:txEl>
                                              <p:pRg st="0" end="0"/>
                                            </p:txEl>
                                          </p:spTgt>
                                        </p:tgtEl>
                                        <p:attrNameLst>
                                          <p:attrName>ppt_h</p:attrName>
                                        </p:attrNameLst>
                                      </p:cBhvr>
                                      <p:tavLst>
                                        <p:tav tm="0">
                                          <p:val>
                                            <p:fltVal val="0"/>
                                          </p:val>
                                        </p:tav>
                                        <p:tav tm="100000">
                                          <p:val>
                                            <p:strVal val="#ppt_h"/>
                                          </p:val>
                                        </p:tav>
                                      </p:tavLst>
                                    </p:anim>
                                    <p:animEffect transition="in" filter="fade">
                                      <p:cBhvr>
                                        <p:cTn id="97" dur="400"/>
                                        <p:tgtEl>
                                          <p:spTgt spid="70">
                                            <p:txEl>
                                              <p:pRg st="0" end="0"/>
                                            </p:txEl>
                                          </p:spTgt>
                                        </p:tgtEl>
                                      </p:cBhvr>
                                    </p:animEffect>
                                  </p:childTnLst>
                                </p:cTn>
                              </p:par>
                            </p:childTnLst>
                          </p:cTn>
                        </p:par>
                        <p:par>
                          <p:cTn id="98" fill="hold">
                            <p:stCondLst>
                              <p:cond delay="7800"/>
                            </p:stCondLst>
                            <p:childTnLst>
                              <p:par>
                                <p:cTn id="99" presetID="53" presetClass="entr" presetSubtype="16" fill="hold" grpId="0" nodeType="afterEffect">
                                  <p:stCondLst>
                                    <p:cond delay="0"/>
                                  </p:stCondLst>
                                  <p:childTnLst>
                                    <p:set>
                                      <p:cBhvr>
                                        <p:cTn id="100" dur="1" fill="hold">
                                          <p:stCondLst>
                                            <p:cond delay="0"/>
                                          </p:stCondLst>
                                        </p:cTn>
                                        <p:tgtEl>
                                          <p:spTgt spid="71">
                                            <p:txEl>
                                              <p:pRg st="0" end="0"/>
                                            </p:txEl>
                                          </p:spTgt>
                                        </p:tgtEl>
                                        <p:attrNameLst>
                                          <p:attrName>style.visibility</p:attrName>
                                        </p:attrNameLst>
                                      </p:cBhvr>
                                      <p:to>
                                        <p:strVal val="visible"/>
                                      </p:to>
                                    </p:set>
                                    <p:anim calcmode="lin" valueType="num">
                                      <p:cBhvr>
                                        <p:cTn id="101" dur="400" fill="hold"/>
                                        <p:tgtEl>
                                          <p:spTgt spid="71">
                                            <p:txEl>
                                              <p:pRg st="0" end="0"/>
                                            </p:txEl>
                                          </p:spTgt>
                                        </p:tgtEl>
                                        <p:attrNameLst>
                                          <p:attrName>ppt_w</p:attrName>
                                        </p:attrNameLst>
                                      </p:cBhvr>
                                      <p:tavLst>
                                        <p:tav tm="0">
                                          <p:val>
                                            <p:fltVal val="0"/>
                                          </p:val>
                                        </p:tav>
                                        <p:tav tm="100000">
                                          <p:val>
                                            <p:strVal val="#ppt_w"/>
                                          </p:val>
                                        </p:tav>
                                      </p:tavLst>
                                    </p:anim>
                                    <p:anim calcmode="lin" valueType="num">
                                      <p:cBhvr>
                                        <p:cTn id="102" dur="400" fill="hold"/>
                                        <p:tgtEl>
                                          <p:spTgt spid="71">
                                            <p:txEl>
                                              <p:pRg st="0" end="0"/>
                                            </p:txEl>
                                          </p:spTgt>
                                        </p:tgtEl>
                                        <p:attrNameLst>
                                          <p:attrName>ppt_h</p:attrName>
                                        </p:attrNameLst>
                                      </p:cBhvr>
                                      <p:tavLst>
                                        <p:tav tm="0">
                                          <p:val>
                                            <p:fltVal val="0"/>
                                          </p:val>
                                        </p:tav>
                                        <p:tav tm="100000">
                                          <p:val>
                                            <p:strVal val="#ppt_h"/>
                                          </p:val>
                                        </p:tav>
                                      </p:tavLst>
                                    </p:anim>
                                    <p:animEffect transition="in" filter="fade">
                                      <p:cBhvr>
                                        <p:cTn id="103" dur="400"/>
                                        <p:tgtEl>
                                          <p:spTgt spid="71">
                                            <p:txEl>
                                              <p:pRg st="0" end="0"/>
                                            </p:txEl>
                                          </p:spTgt>
                                        </p:tgtEl>
                                      </p:cBhvr>
                                    </p:animEffect>
                                  </p:childTnLst>
                                </p:cTn>
                              </p:par>
                            </p:childTnLst>
                          </p:cTn>
                        </p:par>
                        <p:par>
                          <p:cTn id="104" fill="hold">
                            <p:stCondLst>
                              <p:cond delay="8200"/>
                            </p:stCondLst>
                            <p:childTnLst>
                              <p:par>
                                <p:cTn id="105" presetID="53" presetClass="entr" presetSubtype="16" fill="hold" grpId="0" nodeType="afterEffect">
                                  <p:stCondLst>
                                    <p:cond delay="0"/>
                                  </p:stCondLst>
                                  <p:childTnLst>
                                    <p:set>
                                      <p:cBhvr>
                                        <p:cTn id="106" dur="1" fill="hold">
                                          <p:stCondLst>
                                            <p:cond delay="0"/>
                                          </p:stCondLst>
                                        </p:cTn>
                                        <p:tgtEl>
                                          <p:spTgt spid="72">
                                            <p:txEl>
                                              <p:pRg st="0" end="0"/>
                                            </p:txEl>
                                          </p:spTgt>
                                        </p:tgtEl>
                                        <p:attrNameLst>
                                          <p:attrName>style.visibility</p:attrName>
                                        </p:attrNameLst>
                                      </p:cBhvr>
                                      <p:to>
                                        <p:strVal val="visible"/>
                                      </p:to>
                                    </p:set>
                                    <p:anim calcmode="lin" valueType="num">
                                      <p:cBhvr>
                                        <p:cTn id="107" dur="400" fill="hold"/>
                                        <p:tgtEl>
                                          <p:spTgt spid="72">
                                            <p:txEl>
                                              <p:pRg st="0" end="0"/>
                                            </p:txEl>
                                          </p:spTgt>
                                        </p:tgtEl>
                                        <p:attrNameLst>
                                          <p:attrName>ppt_w</p:attrName>
                                        </p:attrNameLst>
                                      </p:cBhvr>
                                      <p:tavLst>
                                        <p:tav tm="0">
                                          <p:val>
                                            <p:fltVal val="0"/>
                                          </p:val>
                                        </p:tav>
                                        <p:tav tm="100000">
                                          <p:val>
                                            <p:strVal val="#ppt_w"/>
                                          </p:val>
                                        </p:tav>
                                      </p:tavLst>
                                    </p:anim>
                                    <p:anim calcmode="lin" valueType="num">
                                      <p:cBhvr>
                                        <p:cTn id="108" dur="400" fill="hold"/>
                                        <p:tgtEl>
                                          <p:spTgt spid="72">
                                            <p:txEl>
                                              <p:pRg st="0" end="0"/>
                                            </p:txEl>
                                          </p:spTgt>
                                        </p:tgtEl>
                                        <p:attrNameLst>
                                          <p:attrName>ppt_h</p:attrName>
                                        </p:attrNameLst>
                                      </p:cBhvr>
                                      <p:tavLst>
                                        <p:tav tm="0">
                                          <p:val>
                                            <p:fltVal val="0"/>
                                          </p:val>
                                        </p:tav>
                                        <p:tav tm="100000">
                                          <p:val>
                                            <p:strVal val="#ppt_h"/>
                                          </p:val>
                                        </p:tav>
                                      </p:tavLst>
                                    </p:anim>
                                    <p:animEffect transition="in" filter="fade">
                                      <p:cBhvr>
                                        <p:cTn id="109" dur="400"/>
                                        <p:tgtEl>
                                          <p:spTgt spid="72">
                                            <p:txEl>
                                              <p:pRg st="0" end="0"/>
                                            </p:txEl>
                                          </p:spTgt>
                                        </p:tgtEl>
                                      </p:cBhvr>
                                    </p:animEffect>
                                  </p:childTnLst>
                                </p:cTn>
                              </p:par>
                            </p:childTnLst>
                          </p:cTn>
                        </p:par>
                        <p:par>
                          <p:cTn id="110" fill="hold">
                            <p:stCondLst>
                              <p:cond delay="8600"/>
                            </p:stCondLst>
                            <p:childTnLst>
                              <p:par>
                                <p:cTn id="111" presetID="53" presetClass="entr" presetSubtype="16" fill="hold" grpId="0" nodeType="afterEffect">
                                  <p:stCondLst>
                                    <p:cond delay="0"/>
                                  </p:stCondLst>
                                  <p:childTnLst>
                                    <p:set>
                                      <p:cBhvr>
                                        <p:cTn id="112" dur="1" fill="hold">
                                          <p:stCondLst>
                                            <p:cond delay="0"/>
                                          </p:stCondLst>
                                        </p:cTn>
                                        <p:tgtEl>
                                          <p:spTgt spid="73">
                                            <p:txEl>
                                              <p:pRg st="0" end="0"/>
                                            </p:txEl>
                                          </p:spTgt>
                                        </p:tgtEl>
                                        <p:attrNameLst>
                                          <p:attrName>style.visibility</p:attrName>
                                        </p:attrNameLst>
                                      </p:cBhvr>
                                      <p:to>
                                        <p:strVal val="visible"/>
                                      </p:to>
                                    </p:set>
                                    <p:anim calcmode="lin" valueType="num">
                                      <p:cBhvr>
                                        <p:cTn id="113" dur="400" fill="hold"/>
                                        <p:tgtEl>
                                          <p:spTgt spid="73">
                                            <p:txEl>
                                              <p:pRg st="0" end="0"/>
                                            </p:txEl>
                                          </p:spTgt>
                                        </p:tgtEl>
                                        <p:attrNameLst>
                                          <p:attrName>ppt_w</p:attrName>
                                        </p:attrNameLst>
                                      </p:cBhvr>
                                      <p:tavLst>
                                        <p:tav tm="0">
                                          <p:val>
                                            <p:fltVal val="0"/>
                                          </p:val>
                                        </p:tav>
                                        <p:tav tm="100000">
                                          <p:val>
                                            <p:strVal val="#ppt_w"/>
                                          </p:val>
                                        </p:tav>
                                      </p:tavLst>
                                    </p:anim>
                                    <p:anim calcmode="lin" valueType="num">
                                      <p:cBhvr>
                                        <p:cTn id="114" dur="400" fill="hold"/>
                                        <p:tgtEl>
                                          <p:spTgt spid="73">
                                            <p:txEl>
                                              <p:pRg st="0" end="0"/>
                                            </p:txEl>
                                          </p:spTgt>
                                        </p:tgtEl>
                                        <p:attrNameLst>
                                          <p:attrName>ppt_h</p:attrName>
                                        </p:attrNameLst>
                                      </p:cBhvr>
                                      <p:tavLst>
                                        <p:tav tm="0">
                                          <p:val>
                                            <p:fltVal val="0"/>
                                          </p:val>
                                        </p:tav>
                                        <p:tav tm="100000">
                                          <p:val>
                                            <p:strVal val="#ppt_h"/>
                                          </p:val>
                                        </p:tav>
                                      </p:tavLst>
                                    </p:anim>
                                    <p:animEffect transition="in" filter="fade">
                                      <p:cBhvr>
                                        <p:cTn id="115" dur="400"/>
                                        <p:tgtEl>
                                          <p:spTgt spid="73">
                                            <p:txEl>
                                              <p:pRg st="0" end="0"/>
                                            </p:txEl>
                                          </p:spTgt>
                                        </p:tgtEl>
                                      </p:cBhvr>
                                    </p:animEffect>
                                  </p:childTnLst>
                                </p:cTn>
                              </p:par>
                            </p:childTnLst>
                          </p:cTn>
                        </p:par>
                        <p:par>
                          <p:cTn id="116" fill="hold">
                            <p:stCondLst>
                              <p:cond delay="9000"/>
                            </p:stCondLst>
                            <p:childTnLst>
                              <p:par>
                                <p:cTn id="117" presetID="53" presetClass="entr" presetSubtype="16" fill="hold" grpId="0" nodeType="afterEffect">
                                  <p:stCondLst>
                                    <p:cond delay="0"/>
                                  </p:stCondLst>
                                  <p:childTnLst>
                                    <p:set>
                                      <p:cBhvr>
                                        <p:cTn id="118" dur="1" fill="hold">
                                          <p:stCondLst>
                                            <p:cond delay="0"/>
                                          </p:stCondLst>
                                        </p:cTn>
                                        <p:tgtEl>
                                          <p:spTgt spid="74">
                                            <p:txEl>
                                              <p:pRg st="0" end="0"/>
                                            </p:txEl>
                                          </p:spTgt>
                                        </p:tgtEl>
                                        <p:attrNameLst>
                                          <p:attrName>style.visibility</p:attrName>
                                        </p:attrNameLst>
                                      </p:cBhvr>
                                      <p:to>
                                        <p:strVal val="visible"/>
                                      </p:to>
                                    </p:set>
                                    <p:anim calcmode="lin" valueType="num">
                                      <p:cBhvr>
                                        <p:cTn id="119" dur="400" fill="hold"/>
                                        <p:tgtEl>
                                          <p:spTgt spid="74">
                                            <p:txEl>
                                              <p:pRg st="0" end="0"/>
                                            </p:txEl>
                                          </p:spTgt>
                                        </p:tgtEl>
                                        <p:attrNameLst>
                                          <p:attrName>ppt_w</p:attrName>
                                        </p:attrNameLst>
                                      </p:cBhvr>
                                      <p:tavLst>
                                        <p:tav tm="0">
                                          <p:val>
                                            <p:fltVal val="0"/>
                                          </p:val>
                                        </p:tav>
                                        <p:tav tm="100000">
                                          <p:val>
                                            <p:strVal val="#ppt_w"/>
                                          </p:val>
                                        </p:tav>
                                      </p:tavLst>
                                    </p:anim>
                                    <p:anim calcmode="lin" valueType="num">
                                      <p:cBhvr>
                                        <p:cTn id="120" dur="400" fill="hold"/>
                                        <p:tgtEl>
                                          <p:spTgt spid="74">
                                            <p:txEl>
                                              <p:pRg st="0" end="0"/>
                                            </p:txEl>
                                          </p:spTgt>
                                        </p:tgtEl>
                                        <p:attrNameLst>
                                          <p:attrName>ppt_h</p:attrName>
                                        </p:attrNameLst>
                                      </p:cBhvr>
                                      <p:tavLst>
                                        <p:tav tm="0">
                                          <p:val>
                                            <p:fltVal val="0"/>
                                          </p:val>
                                        </p:tav>
                                        <p:tav tm="100000">
                                          <p:val>
                                            <p:strVal val="#ppt_h"/>
                                          </p:val>
                                        </p:tav>
                                      </p:tavLst>
                                    </p:anim>
                                    <p:animEffect transition="in" filter="fade">
                                      <p:cBhvr>
                                        <p:cTn id="121" dur="400"/>
                                        <p:tgtEl>
                                          <p:spTgt spid="74">
                                            <p:txEl>
                                              <p:pRg st="0" end="0"/>
                                            </p:txEl>
                                          </p:spTgt>
                                        </p:tgtEl>
                                      </p:cBhvr>
                                    </p:animEffect>
                                  </p:childTnLst>
                                </p:cTn>
                              </p:par>
                            </p:childTnLst>
                          </p:cTn>
                        </p:par>
                        <p:par>
                          <p:cTn id="122" fill="hold">
                            <p:stCondLst>
                              <p:cond delay="9400"/>
                            </p:stCondLst>
                            <p:childTnLst>
                              <p:par>
                                <p:cTn id="123" presetID="53" presetClass="entr" presetSubtype="16" fill="hold" grpId="0" nodeType="afterEffect">
                                  <p:stCondLst>
                                    <p:cond delay="0"/>
                                  </p:stCondLst>
                                  <p:childTnLst>
                                    <p:set>
                                      <p:cBhvr>
                                        <p:cTn id="124" dur="1" fill="hold">
                                          <p:stCondLst>
                                            <p:cond delay="0"/>
                                          </p:stCondLst>
                                        </p:cTn>
                                        <p:tgtEl>
                                          <p:spTgt spid="75">
                                            <p:txEl>
                                              <p:pRg st="0" end="0"/>
                                            </p:txEl>
                                          </p:spTgt>
                                        </p:tgtEl>
                                        <p:attrNameLst>
                                          <p:attrName>style.visibility</p:attrName>
                                        </p:attrNameLst>
                                      </p:cBhvr>
                                      <p:to>
                                        <p:strVal val="visible"/>
                                      </p:to>
                                    </p:set>
                                    <p:anim calcmode="lin" valueType="num">
                                      <p:cBhvr>
                                        <p:cTn id="125" dur="400" fill="hold"/>
                                        <p:tgtEl>
                                          <p:spTgt spid="75">
                                            <p:txEl>
                                              <p:pRg st="0" end="0"/>
                                            </p:txEl>
                                          </p:spTgt>
                                        </p:tgtEl>
                                        <p:attrNameLst>
                                          <p:attrName>ppt_w</p:attrName>
                                        </p:attrNameLst>
                                      </p:cBhvr>
                                      <p:tavLst>
                                        <p:tav tm="0">
                                          <p:val>
                                            <p:fltVal val="0"/>
                                          </p:val>
                                        </p:tav>
                                        <p:tav tm="100000">
                                          <p:val>
                                            <p:strVal val="#ppt_w"/>
                                          </p:val>
                                        </p:tav>
                                      </p:tavLst>
                                    </p:anim>
                                    <p:anim calcmode="lin" valueType="num">
                                      <p:cBhvr>
                                        <p:cTn id="126" dur="400" fill="hold"/>
                                        <p:tgtEl>
                                          <p:spTgt spid="75">
                                            <p:txEl>
                                              <p:pRg st="0" end="0"/>
                                            </p:txEl>
                                          </p:spTgt>
                                        </p:tgtEl>
                                        <p:attrNameLst>
                                          <p:attrName>ppt_h</p:attrName>
                                        </p:attrNameLst>
                                      </p:cBhvr>
                                      <p:tavLst>
                                        <p:tav tm="0">
                                          <p:val>
                                            <p:fltVal val="0"/>
                                          </p:val>
                                        </p:tav>
                                        <p:tav tm="100000">
                                          <p:val>
                                            <p:strVal val="#ppt_h"/>
                                          </p:val>
                                        </p:tav>
                                      </p:tavLst>
                                    </p:anim>
                                    <p:animEffect transition="in" filter="fade">
                                      <p:cBhvr>
                                        <p:cTn id="127" dur="400"/>
                                        <p:tgtEl>
                                          <p:spTgt spid="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64" grpId="0" build="p">
        <p:tmplLst>
          <p:tmpl lvl="1">
            <p:tnLst>
              <p:par>
                <p:cTn presetID="53" presetClass="entr" presetSubtype="16" fill="hold" nodeType="afterEffect">
                  <p:stCondLst>
                    <p:cond delay="0"/>
                  </p:stCondLst>
                  <p:childTnLst>
                    <p:set>
                      <p:cBhvr>
                        <p:cTn dur="1" fill="hold">
                          <p:stCondLst>
                            <p:cond delay="0"/>
                          </p:stCondLst>
                        </p:cTn>
                        <p:tgtEl>
                          <p:spTgt spid="64"/>
                        </p:tgtEl>
                        <p:attrNameLst>
                          <p:attrName>style.visibility</p:attrName>
                        </p:attrNameLst>
                      </p:cBhvr>
                      <p:to>
                        <p:strVal val="visible"/>
                      </p:to>
                    </p:set>
                    <p:anim calcmode="lin" valueType="num">
                      <p:cBhvr>
                        <p:cTn dur="400" fill="hold"/>
                        <p:tgtEl>
                          <p:spTgt spid="64"/>
                        </p:tgtEl>
                        <p:attrNameLst>
                          <p:attrName>ppt_w</p:attrName>
                        </p:attrNameLst>
                      </p:cBhvr>
                      <p:tavLst>
                        <p:tav tm="0">
                          <p:val>
                            <p:fltVal val="0"/>
                          </p:val>
                        </p:tav>
                        <p:tav tm="100000">
                          <p:val>
                            <p:strVal val="#ppt_w"/>
                          </p:val>
                        </p:tav>
                      </p:tavLst>
                    </p:anim>
                    <p:anim calcmode="lin" valueType="num">
                      <p:cBhvr>
                        <p:cTn dur="400" fill="hold"/>
                        <p:tgtEl>
                          <p:spTgt spid="64"/>
                        </p:tgtEl>
                        <p:attrNameLst>
                          <p:attrName>ppt_h</p:attrName>
                        </p:attrNameLst>
                      </p:cBhvr>
                      <p:tavLst>
                        <p:tav tm="0">
                          <p:val>
                            <p:fltVal val="0"/>
                          </p:val>
                        </p:tav>
                        <p:tav tm="100000">
                          <p:val>
                            <p:strVal val="#ppt_h"/>
                          </p:val>
                        </p:tav>
                      </p:tavLst>
                    </p:anim>
                    <p:animEffect transition="in" filter="fade">
                      <p:cBhvr>
                        <p:cTn dur="400"/>
                        <p:tgtEl>
                          <p:spTgt spid="64"/>
                        </p:tgtEl>
                      </p:cBhvr>
                    </p:animEffect>
                  </p:childTnLst>
                </p:cTn>
              </p:par>
            </p:tnLst>
          </p:tmpl>
        </p:tmplLst>
      </p:bldP>
      <p:bldP spid="65" grpId="0" build="p">
        <p:tmplLst>
          <p:tmpl lvl="1">
            <p:tnLst>
              <p:par>
                <p:cTn presetID="53" presetClass="entr" presetSubtype="16" fill="hold" nodeType="afterEffect">
                  <p:stCondLst>
                    <p:cond delay="0"/>
                  </p:stCondLst>
                  <p:childTnLst>
                    <p:set>
                      <p:cBhvr>
                        <p:cTn dur="1" fill="hold">
                          <p:stCondLst>
                            <p:cond delay="0"/>
                          </p:stCondLst>
                        </p:cTn>
                        <p:tgtEl>
                          <p:spTgt spid="65"/>
                        </p:tgtEl>
                        <p:attrNameLst>
                          <p:attrName>style.visibility</p:attrName>
                        </p:attrNameLst>
                      </p:cBhvr>
                      <p:to>
                        <p:strVal val="visible"/>
                      </p:to>
                    </p:set>
                    <p:anim calcmode="lin" valueType="num">
                      <p:cBhvr>
                        <p:cTn dur="400" fill="hold"/>
                        <p:tgtEl>
                          <p:spTgt spid="65"/>
                        </p:tgtEl>
                        <p:attrNameLst>
                          <p:attrName>ppt_w</p:attrName>
                        </p:attrNameLst>
                      </p:cBhvr>
                      <p:tavLst>
                        <p:tav tm="0">
                          <p:val>
                            <p:fltVal val="0"/>
                          </p:val>
                        </p:tav>
                        <p:tav tm="100000">
                          <p:val>
                            <p:strVal val="#ppt_w"/>
                          </p:val>
                        </p:tav>
                      </p:tavLst>
                    </p:anim>
                    <p:anim calcmode="lin" valueType="num">
                      <p:cBhvr>
                        <p:cTn dur="400" fill="hold"/>
                        <p:tgtEl>
                          <p:spTgt spid="65"/>
                        </p:tgtEl>
                        <p:attrNameLst>
                          <p:attrName>ppt_h</p:attrName>
                        </p:attrNameLst>
                      </p:cBhvr>
                      <p:tavLst>
                        <p:tav tm="0">
                          <p:val>
                            <p:fltVal val="0"/>
                          </p:val>
                        </p:tav>
                        <p:tav tm="100000">
                          <p:val>
                            <p:strVal val="#ppt_h"/>
                          </p:val>
                        </p:tav>
                      </p:tavLst>
                    </p:anim>
                    <p:animEffect transition="in" filter="fade">
                      <p:cBhvr>
                        <p:cTn dur="400"/>
                        <p:tgtEl>
                          <p:spTgt spid="65"/>
                        </p:tgtEl>
                      </p:cBhvr>
                    </p:animEffect>
                  </p:childTnLst>
                </p:cTn>
              </p:par>
            </p:tnLst>
          </p:tmpl>
        </p:tmplLst>
      </p:bldP>
      <p:bldP spid="66" grpId="0" build="p">
        <p:tmplLst>
          <p:tmpl lvl="1">
            <p:tnLst>
              <p:par>
                <p:cTn presetID="53" presetClass="entr" presetSubtype="16" fill="hold" nodeType="afterEffect">
                  <p:stCondLst>
                    <p:cond delay="0"/>
                  </p:stCondLst>
                  <p:childTnLst>
                    <p:set>
                      <p:cBhvr>
                        <p:cTn dur="1" fill="hold">
                          <p:stCondLst>
                            <p:cond delay="0"/>
                          </p:stCondLst>
                        </p:cTn>
                        <p:tgtEl>
                          <p:spTgt spid="66"/>
                        </p:tgtEl>
                        <p:attrNameLst>
                          <p:attrName>style.visibility</p:attrName>
                        </p:attrNameLst>
                      </p:cBhvr>
                      <p:to>
                        <p:strVal val="visible"/>
                      </p:to>
                    </p:set>
                    <p:anim calcmode="lin" valueType="num">
                      <p:cBhvr>
                        <p:cTn dur="400" fill="hold"/>
                        <p:tgtEl>
                          <p:spTgt spid="66"/>
                        </p:tgtEl>
                        <p:attrNameLst>
                          <p:attrName>ppt_w</p:attrName>
                        </p:attrNameLst>
                      </p:cBhvr>
                      <p:tavLst>
                        <p:tav tm="0">
                          <p:val>
                            <p:fltVal val="0"/>
                          </p:val>
                        </p:tav>
                        <p:tav tm="100000">
                          <p:val>
                            <p:strVal val="#ppt_w"/>
                          </p:val>
                        </p:tav>
                      </p:tavLst>
                    </p:anim>
                    <p:anim calcmode="lin" valueType="num">
                      <p:cBhvr>
                        <p:cTn dur="400" fill="hold"/>
                        <p:tgtEl>
                          <p:spTgt spid="66"/>
                        </p:tgtEl>
                        <p:attrNameLst>
                          <p:attrName>ppt_h</p:attrName>
                        </p:attrNameLst>
                      </p:cBhvr>
                      <p:tavLst>
                        <p:tav tm="0">
                          <p:val>
                            <p:fltVal val="0"/>
                          </p:val>
                        </p:tav>
                        <p:tav tm="100000">
                          <p:val>
                            <p:strVal val="#ppt_h"/>
                          </p:val>
                        </p:tav>
                      </p:tavLst>
                    </p:anim>
                    <p:animEffect transition="in" filter="fade">
                      <p:cBhvr>
                        <p:cTn dur="400"/>
                        <p:tgtEl>
                          <p:spTgt spid="66"/>
                        </p:tgtEl>
                      </p:cBhvr>
                    </p:animEffect>
                  </p:childTnLst>
                </p:cTn>
              </p:par>
            </p:tnLst>
          </p:tmpl>
        </p:tmplLst>
      </p:bldP>
      <p:bldP spid="67" grpId="0" build="p">
        <p:tmplLst>
          <p:tmpl lvl="1">
            <p:tnLst>
              <p:par>
                <p:cTn presetID="53" presetClass="entr" presetSubtype="16" fill="hold" nodeType="afterEffect">
                  <p:stCondLst>
                    <p:cond delay="0"/>
                  </p:stCondLst>
                  <p:childTnLst>
                    <p:set>
                      <p:cBhvr>
                        <p:cTn dur="1" fill="hold">
                          <p:stCondLst>
                            <p:cond delay="0"/>
                          </p:stCondLst>
                        </p:cTn>
                        <p:tgtEl>
                          <p:spTgt spid="67"/>
                        </p:tgtEl>
                        <p:attrNameLst>
                          <p:attrName>style.visibility</p:attrName>
                        </p:attrNameLst>
                      </p:cBhvr>
                      <p:to>
                        <p:strVal val="visible"/>
                      </p:to>
                    </p:set>
                    <p:anim calcmode="lin" valueType="num">
                      <p:cBhvr>
                        <p:cTn dur="400" fill="hold"/>
                        <p:tgtEl>
                          <p:spTgt spid="67"/>
                        </p:tgtEl>
                        <p:attrNameLst>
                          <p:attrName>ppt_w</p:attrName>
                        </p:attrNameLst>
                      </p:cBhvr>
                      <p:tavLst>
                        <p:tav tm="0">
                          <p:val>
                            <p:fltVal val="0"/>
                          </p:val>
                        </p:tav>
                        <p:tav tm="100000">
                          <p:val>
                            <p:strVal val="#ppt_w"/>
                          </p:val>
                        </p:tav>
                      </p:tavLst>
                    </p:anim>
                    <p:anim calcmode="lin" valueType="num">
                      <p:cBhvr>
                        <p:cTn dur="400" fill="hold"/>
                        <p:tgtEl>
                          <p:spTgt spid="67"/>
                        </p:tgtEl>
                        <p:attrNameLst>
                          <p:attrName>ppt_h</p:attrName>
                        </p:attrNameLst>
                      </p:cBhvr>
                      <p:tavLst>
                        <p:tav tm="0">
                          <p:val>
                            <p:fltVal val="0"/>
                          </p:val>
                        </p:tav>
                        <p:tav tm="100000">
                          <p:val>
                            <p:strVal val="#ppt_h"/>
                          </p:val>
                        </p:tav>
                      </p:tavLst>
                    </p:anim>
                    <p:animEffect transition="in" filter="fade">
                      <p:cBhvr>
                        <p:cTn dur="400"/>
                        <p:tgtEl>
                          <p:spTgt spid="67"/>
                        </p:tgtEl>
                      </p:cBhvr>
                    </p:animEffect>
                  </p:childTnLst>
                </p:cTn>
              </p:par>
            </p:tnLst>
          </p:tmpl>
        </p:tmplLst>
      </p:bldP>
      <p:bldP spid="68" grpId="0" build="p">
        <p:tmplLst>
          <p:tmpl lvl="1">
            <p:tnLst>
              <p:par>
                <p:cTn presetID="53" presetClass="entr" presetSubtype="16" fill="hold" nodeType="afterEffect">
                  <p:stCondLst>
                    <p:cond delay="0"/>
                  </p:stCondLst>
                  <p:childTnLst>
                    <p:set>
                      <p:cBhvr>
                        <p:cTn dur="1" fill="hold">
                          <p:stCondLst>
                            <p:cond delay="0"/>
                          </p:stCondLst>
                        </p:cTn>
                        <p:tgtEl>
                          <p:spTgt spid="68"/>
                        </p:tgtEl>
                        <p:attrNameLst>
                          <p:attrName>style.visibility</p:attrName>
                        </p:attrNameLst>
                      </p:cBhvr>
                      <p:to>
                        <p:strVal val="visible"/>
                      </p:to>
                    </p:set>
                    <p:anim calcmode="lin" valueType="num">
                      <p:cBhvr>
                        <p:cTn dur="400" fill="hold"/>
                        <p:tgtEl>
                          <p:spTgt spid="68"/>
                        </p:tgtEl>
                        <p:attrNameLst>
                          <p:attrName>ppt_w</p:attrName>
                        </p:attrNameLst>
                      </p:cBhvr>
                      <p:tavLst>
                        <p:tav tm="0">
                          <p:val>
                            <p:fltVal val="0"/>
                          </p:val>
                        </p:tav>
                        <p:tav tm="100000">
                          <p:val>
                            <p:strVal val="#ppt_w"/>
                          </p:val>
                        </p:tav>
                      </p:tavLst>
                    </p:anim>
                    <p:anim calcmode="lin" valueType="num">
                      <p:cBhvr>
                        <p:cTn dur="400" fill="hold"/>
                        <p:tgtEl>
                          <p:spTgt spid="68"/>
                        </p:tgtEl>
                        <p:attrNameLst>
                          <p:attrName>ppt_h</p:attrName>
                        </p:attrNameLst>
                      </p:cBhvr>
                      <p:tavLst>
                        <p:tav tm="0">
                          <p:val>
                            <p:fltVal val="0"/>
                          </p:val>
                        </p:tav>
                        <p:tav tm="100000">
                          <p:val>
                            <p:strVal val="#ppt_h"/>
                          </p:val>
                        </p:tav>
                      </p:tavLst>
                    </p:anim>
                    <p:animEffect transition="in" filter="fade">
                      <p:cBhvr>
                        <p:cTn dur="400"/>
                        <p:tgtEl>
                          <p:spTgt spid="68"/>
                        </p:tgtEl>
                      </p:cBhvr>
                    </p:animEffect>
                  </p:childTnLst>
                </p:cTn>
              </p:par>
            </p:tnLst>
          </p:tmpl>
        </p:tmplLst>
      </p:bldP>
      <p:bldP spid="69" grpId="0" build="p">
        <p:tmplLst>
          <p:tmpl lvl="1">
            <p:tnLst>
              <p:par>
                <p:cTn presetID="53" presetClass="entr" presetSubtype="16" fill="hold" nodeType="afterEffect">
                  <p:stCondLst>
                    <p:cond delay="0"/>
                  </p:stCondLst>
                  <p:childTnLst>
                    <p:set>
                      <p:cBhvr>
                        <p:cTn dur="1" fill="hold">
                          <p:stCondLst>
                            <p:cond delay="0"/>
                          </p:stCondLst>
                        </p:cTn>
                        <p:tgtEl>
                          <p:spTgt spid="69"/>
                        </p:tgtEl>
                        <p:attrNameLst>
                          <p:attrName>style.visibility</p:attrName>
                        </p:attrNameLst>
                      </p:cBhvr>
                      <p:to>
                        <p:strVal val="visible"/>
                      </p:to>
                    </p:set>
                    <p:anim calcmode="lin" valueType="num">
                      <p:cBhvr>
                        <p:cTn dur="400" fill="hold"/>
                        <p:tgtEl>
                          <p:spTgt spid="69"/>
                        </p:tgtEl>
                        <p:attrNameLst>
                          <p:attrName>ppt_w</p:attrName>
                        </p:attrNameLst>
                      </p:cBhvr>
                      <p:tavLst>
                        <p:tav tm="0">
                          <p:val>
                            <p:fltVal val="0"/>
                          </p:val>
                        </p:tav>
                        <p:tav tm="100000">
                          <p:val>
                            <p:strVal val="#ppt_w"/>
                          </p:val>
                        </p:tav>
                      </p:tavLst>
                    </p:anim>
                    <p:anim calcmode="lin" valueType="num">
                      <p:cBhvr>
                        <p:cTn dur="400" fill="hold"/>
                        <p:tgtEl>
                          <p:spTgt spid="69"/>
                        </p:tgtEl>
                        <p:attrNameLst>
                          <p:attrName>ppt_h</p:attrName>
                        </p:attrNameLst>
                      </p:cBhvr>
                      <p:tavLst>
                        <p:tav tm="0">
                          <p:val>
                            <p:fltVal val="0"/>
                          </p:val>
                        </p:tav>
                        <p:tav tm="100000">
                          <p:val>
                            <p:strVal val="#ppt_h"/>
                          </p:val>
                        </p:tav>
                      </p:tavLst>
                    </p:anim>
                    <p:animEffect transition="in" filter="fade">
                      <p:cBhvr>
                        <p:cTn dur="400"/>
                        <p:tgtEl>
                          <p:spTgt spid="69"/>
                        </p:tgtEl>
                      </p:cBhvr>
                    </p:animEffect>
                  </p:childTnLst>
                </p:cTn>
              </p:par>
            </p:tnLst>
          </p:tmpl>
        </p:tmplLst>
      </p:bldP>
      <p:bldP spid="70" grpId="0" build="p">
        <p:tmplLst>
          <p:tmpl lvl="1">
            <p:tnLst>
              <p:par>
                <p:cTn presetID="53" presetClass="entr" presetSubtype="16" fill="hold" nodeType="afterEffect">
                  <p:stCondLst>
                    <p:cond delay="0"/>
                  </p:stCondLst>
                  <p:childTnLst>
                    <p:set>
                      <p:cBhvr>
                        <p:cTn dur="1" fill="hold">
                          <p:stCondLst>
                            <p:cond delay="0"/>
                          </p:stCondLst>
                        </p:cTn>
                        <p:tgtEl>
                          <p:spTgt spid="70"/>
                        </p:tgtEl>
                        <p:attrNameLst>
                          <p:attrName>style.visibility</p:attrName>
                        </p:attrNameLst>
                      </p:cBhvr>
                      <p:to>
                        <p:strVal val="visible"/>
                      </p:to>
                    </p:set>
                    <p:anim calcmode="lin" valueType="num">
                      <p:cBhvr>
                        <p:cTn dur="400" fill="hold"/>
                        <p:tgtEl>
                          <p:spTgt spid="70"/>
                        </p:tgtEl>
                        <p:attrNameLst>
                          <p:attrName>ppt_w</p:attrName>
                        </p:attrNameLst>
                      </p:cBhvr>
                      <p:tavLst>
                        <p:tav tm="0">
                          <p:val>
                            <p:fltVal val="0"/>
                          </p:val>
                        </p:tav>
                        <p:tav tm="100000">
                          <p:val>
                            <p:strVal val="#ppt_w"/>
                          </p:val>
                        </p:tav>
                      </p:tavLst>
                    </p:anim>
                    <p:anim calcmode="lin" valueType="num">
                      <p:cBhvr>
                        <p:cTn dur="400" fill="hold"/>
                        <p:tgtEl>
                          <p:spTgt spid="70"/>
                        </p:tgtEl>
                        <p:attrNameLst>
                          <p:attrName>ppt_h</p:attrName>
                        </p:attrNameLst>
                      </p:cBhvr>
                      <p:tavLst>
                        <p:tav tm="0">
                          <p:val>
                            <p:fltVal val="0"/>
                          </p:val>
                        </p:tav>
                        <p:tav tm="100000">
                          <p:val>
                            <p:strVal val="#ppt_h"/>
                          </p:val>
                        </p:tav>
                      </p:tavLst>
                    </p:anim>
                    <p:animEffect transition="in" filter="fade">
                      <p:cBhvr>
                        <p:cTn dur="400"/>
                        <p:tgtEl>
                          <p:spTgt spid="70"/>
                        </p:tgtEl>
                      </p:cBhvr>
                    </p:animEffect>
                  </p:childTnLst>
                </p:cTn>
              </p:par>
            </p:tnLst>
          </p:tmpl>
        </p:tmplLst>
      </p:bldP>
      <p:bldP spid="71" grpId="0" build="p">
        <p:tmplLst>
          <p:tmpl lvl="1">
            <p:tnLst>
              <p:par>
                <p:cTn presetID="53" presetClass="entr" presetSubtype="16" fill="hold" nodeType="afterEffect">
                  <p:stCondLst>
                    <p:cond delay="0"/>
                  </p:stCondLst>
                  <p:childTnLst>
                    <p:set>
                      <p:cBhvr>
                        <p:cTn dur="1" fill="hold">
                          <p:stCondLst>
                            <p:cond delay="0"/>
                          </p:stCondLst>
                        </p:cTn>
                        <p:tgtEl>
                          <p:spTgt spid="71"/>
                        </p:tgtEl>
                        <p:attrNameLst>
                          <p:attrName>style.visibility</p:attrName>
                        </p:attrNameLst>
                      </p:cBhvr>
                      <p:to>
                        <p:strVal val="visible"/>
                      </p:to>
                    </p:set>
                    <p:anim calcmode="lin" valueType="num">
                      <p:cBhvr>
                        <p:cTn dur="400" fill="hold"/>
                        <p:tgtEl>
                          <p:spTgt spid="71"/>
                        </p:tgtEl>
                        <p:attrNameLst>
                          <p:attrName>ppt_w</p:attrName>
                        </p:attrNameLst>
                      </p:cBhvr>
                      <p:tavLst>
                        <p:tav tm="0">
                          <p:val>
                            <p:fltVal val="0"/>
                          </p:val>
                        </p:tav>
                        <p:tav tm="100000">
                          <p:val>
                            <p:strVal val="#ppt_w"/>
                          </p:val>
                        </p:tav>
                      </p:tavLst>
                    </p:anim>
                    <p:anim calcmode="lin" valueType="num">
                      <p:cBhvr>
                        <p:cTn dur="400" fill="hold"/>
                        <p:tgtEl>
                          <p:spTgt spid="71"/>
                        </p:tgtEl>
                        <p:attrNameLst>
                          <p:attrName>ppt_h</p:attrName>
                        </p:attrNameLst>
                      </p:cBhvr>
                      <p:tavLst>
                        <p:tav tm="0">
                          <p:val>
                            <p:fltVal val="0"/>
                          </p:val>
                        </p:tav>
                        <p:tav tm="100000">
                          <p:val>
                            <p:strVal val="#ppt_h"/>
                          </p:val>
                        </p:tav>
                      </p:tavLst>
                    </p:anim>
                    <p:animEffect transition="in" filter="fade">
                      <p:cBhvr>
                        <p:cTn dur="400"/>
                        <p:tgtEl>
                          <p:spTgt spid="71"/>
                        </p:tgtEl>
                      </p:cBhvr>
                    </p:animEffect>
                  </p:childTnLst>
                </p:cTn>
              </p:par>
            </p:tnLst>
          </p:tmpl>
        </p:tmplLst>
      </p:bldP>
      <p:bldP spid="72" grpId="0" build="p">
        <p:tmplLst>
          <p:tmpl lvl="1">
            <p:tnLst>
              <p:par>
                <p:cTn presetID="53" presetClass="entr" presetSubtype="16" fill="hold" nodeType="afterEffect">
                  <p:stCondLst>
                    <p:cond delay="0"/>
                  </p:stCondLst>
                  <p:childTnLst>
                    <p:set>
                      <p:cBhvr>
                        <p:cTn dur="1" fill="hold">
                          <p:stCondLst>
                            <p:cond delay="0"/>
                          </p:stCondLst>
                        </p:cTn>
                        <p:tgtEl>
                          <p:spTgt spid="72"/>
                        </p:tgtEl>
                        <p:attrNameLst>
                          <p:attrName>style.visibility</p:attrName>
                        </p:attrNameLst>
                      </p:cBhvr>
                      <p:to>
                        <p:strVal val="visible"/>
                      </p:to>
                    </p:set>
                    <p:anim calcmode="lin" valueType="num">
                      <p:cBhvr>
                        <p:cTn dur="400" fill="hold"/>
                        <p:tgtEl>
                          <p:spTgt spid="72"/>
                        </p:tgtEl>
                        <p:attrNameLst>
                          <p:attrName>ppt_w</p:attrName>
                        </p:attrNameLst>
                      </p:cBhvr>
                      <p:tavLst>
                        <p:tav tm="0">
                          <p:val>
                            <p:fltVal val="0"/>
                          </p:val>
                        </p:tav>
                        <p:tav tm="100000">
                          <p:val>
                            <p:strVal val="#ppt_w"/>
                          </p:val>
                        </p:tav>
                      </p:tavLst>
                    </p:anim>
                    <p:anim calcmode="lin" valueType="num">
                      <p:cBhvr>
                        <p:cTn dur="400" fill="hold"/>
                        <p:tgtEl>
                          <p:spTgt spid="72"/>
                        </p:tgtEl>
                        <p:attrNameLst>
                          <p:attrName>ppt_h</p:attrName>
                        </p:attrNameLst>
                      </p:cBhvr>
                      <p:tavLst>
                        <p:tav tm="0">
                          <p:val>
                            <p:fltVal val="0"/>
                          </p:val>
                        </p:tav>
                        <p:tav tm="100000">
                          <p:val>
                            <p:strVal val="#ppt_h"/>
                          </p:val>
                        </p:tav>
                      </p:tavLst>
                    </p:anim>
                    <p:animEffect transition="in" filter="fade">
                      <p:cBhvr>
                        <p:cTn dur="400"/>
                        <p:tgtEl>
                          <p:spTgt spid="72"/>
                        </p:tgtEl>
                      </p:cBhvr>
                    </p:animEffect>
                  </p:childTnLst>
                </p:cTn>
              </p:par>
            </p:tnLst>
          </p:tmpl>
        </p:tmplLst>
      </p:bldP>
      <p:bldP spid="73" grpId="0" build="p">
        <p:tmplLst>
          <p:tmpl lvl="1">
            <p:tnLst>
              <p:par>
                <p:cTn presetID="53" presetClass="entr" presetSubtype="16" fill="hold" nodeType="afterEffect">
                  <p:stCondLst>
                    <p:cond delay="0"/>
                  </p:stCondLst>
                  <p:childTnLst>
                    <p:set>
                      <p:cBhvr>
                        <p:cTn dur="1" fill="hold">
                          <p:stCondLst>
                            <p:cond delay="0"/>
                          </p:stCondLst>
                        </p:cTn>
                        <p:tgtEl>
                          <p:spTgt spid="73"/>
                        </p:tgtEl>
                        <p:attrNameLst>
                          <p:attrName>style.visibility</p:attrName>
                        </p:attrNameLst>
                      </p:cBhvr>
                      <p:to>
                        <p:strVal val="visible"/>
                      </p:to>
                    </p:set>
                    <p:anim calcmode="lin" valueType="num">
                      <p:cBhvr>
                        <p:cTn dur="400" fill="hold"/>
                        <p:tgtEl>
                          <p:spTgt spid="73"/>
                        </p:tgtEl>
                        <p:attrNameLst>
                          <p:attrName>ppt_w</p:attrName>
                        </p:attrNameLst>
                      </p:cBhvr>
                      <p:tavLst>
                        <p:tav tm="0">
                          <p:val>
                            <p:fltVal val="0"/>
                          </p:val>
                        </p:tav>
                        <p:tav tm="100000">
                          <p:val>
                            <p:strVal val="#ppt_w"/>
                          </p:val>
                        </p:tav>
                      </p:tavLst>
                    </p:anim>
                    <p:anim calcmode="lin" valueType="num">
                      <p:cBhvr>
                        <p:cTn dur="400" fill="hold"/>
                        <p:tgtEl>
                          <p:spTgt spid="73"/>
                        </p:tgtEl>
                        <p:attrNameLst>
                          <p:attrName>ppt_h</p:attrName>
                        </p:attrNameLst>
                      </p:cBhvr>
                      <p:tavLst>
                        <p:tav tm="0">
                          <p:val>
                            <p:fltVal val="0"/>
                          </p:val>
                        </p:tav>
                        <p:tav tm="100000">
                          <p:val>
                            <p:strVal val="#ppt_h"/>
                          </p:val>
                        </p:tav>
                      </p:tavLst>
                    </p:anim>
                    <p:animEffect transition="in" filter="fade">
                      <p:cBhvr>
                        <p:cTn dur="400"/>
                        <p:tgtEl>
                          <p:spTgt spid="73"/>
                        </p:tgtEl>
                      </p:cBhvr>
                    </p:animEffect>
                  </p:childTnLst>
                </p:cTn>
              </p:par>
            </p:tnLst>
          </p:tmpl>
        </p:tmplLst>
      </p:bldP>
      <p:bldP spid="74" grpId="0" build="p">
        <p:tmplLst>
          <p:tmpl lvl="1">
            <p:tnLst>
              <p:par>
                <p:cTn presetID="53" presetClass="entr" presetSubtype="16" fill="hold" nodeType="afterEffect">
                  <p:stCondLst>
                    <p:cond delay="0"/>
                  </p:stCondLst>
                  <p:childTnLst>
                    <p:set>
                      <p:cBhvr>
                        <p:cTn dur="1" fill="hold">
                          <p:stCondLst>
                            <p:cond delay="0"/>
                          </p:stCondLst>
                        </p:cTn>
                        <p:tgtEl>
                          <p:spTgt spid="74"/>
                        </p:tgtEl>
                        <p:attrNameLst>
                          <p:attrName>style.visibility</p:attrName>
                        </p:attrNameLst>
                      </p:cBhvr>
                      <p:to>
                        <p:strVal val="visible"/>
                      </p:to>
                    </p:set>
                    <p:anim calcmode="lin" valueType="num">
                      <p:cBhvr>
                        <p:cTn dur="400" fill="hold"/>
                        <p:tgtEl>
                          <p:spTgt spid="74"/>
                        </p:tgtEl>
                        <p:attrNameLst>
                          <p:attrName>ppt_w</p:attrName>
                        </p:attrNameLst>
                      </p:cBhvr>
                      <p:tavLst>
                        <p:tav tm="0">
                          <p:val>
                            <p:fltVal val="0"/>
                          </p:val>
                        </p:tav>
                        <p:tav tm="100000">
                          <p:val>
                            <p:strVal val="#ppt_w"/>
                          </p:val>
                        </p:tav>
                      </p:tavLst>
                    </p:anim>
                    <p:anim calcmode="lin" valueType="num">
                      <p:cBhvr>
                        <p:cTn dur="400" fill="hold"/>
                        <p:tgtEl>
                          <p:spTgt spid="74"/>
                        </p:tgtEl>
                        <p:attrNameLst>
                          <p:attrName>ppt_h</p:attrName>
                        </p:attrNameLst>
                      </p:cBhvr>
                      <p:tavLst>
                        <p:tav tm="0">
                          <p:val>
                            <p:fltVal val="0"/>
                          </p:val>
                        </p:tav>
                        <p:tav tm="100000">
                          <p:val>
                            <p:strVal val="#ppt_h"/>
                          </p:val>
                        </p:tav>
                      </p:tavLst>
                    </p:anim>
                    <p:animEffect transition="in" filter="fade">
                      <p:cBhvr>
                        <p:cTn dur="400"/>
                        <p:tgtEl>
                          <p:spTgt spid="74"/>
                        </p:tgtEl>
                      </p:cBhvr>
                    </p:animEffect>
                  </p:childTnLst>
                </p:cTn>
              </p:par>
            </p:tnLst>
          </p:tmpl>
        </p:tmplLst>
      </p:bldP>
      <p:bldP spid="75" grpId="0" build="p">
        <p:tmplLst>
          <p:tmpl lvl="1">
            <p:tnLst>
              <p:par>
                <p:cTn presetID="53" presetClass="entr" presetSubtype="16" fill="hold" nodeType="afterEffect">
                  <p:stCondLst>
                    <p:cond delay="0"/>
                  </p:stCondLst>
                  <p:childTnLst>
                    <p:set>
                      <p:cBhvr>
                        <p:cTn dur="1" fill="hold">
                          <p:stCondLst>
                            <p:cond delay="0"/>
                          </p:stCondLst>
                        </p:cTn>
                        <p:tgtEl>
                          <p:spTgt spid="75"/>
                        </p:tgtEl>
                        <p:attrNameLst>
                          <p:attrName>style.visibility</p:attrName>
                        </p:attrNameLst>
                      </p:cBhvr>
                      <p:to>
                        <p:strVal val="visible"/>
                      </p:to>
                    </p:set>
                    <p:anim calcmode="lin" valueType="num">
                      <p:cBhvr>
                        <p:cTn dur="400" fill="hold"/>
                        <p:tgtEl>
                          <p:spTgt spid="75"/>
                        </p:tgtEl>
                        <p:attrNameLst>
                          <p:attrName>ppt_w</p:attrName>
                        </p:attrNameLst>
                      </p:cBhvr>
                      <p:tavLst>
                        <p:tav tm="0">
                          <p:val>
                            <p:fltVal val="0"/>
                          </p:val>
                        </p:tav>
                        <p:tav tm="100000">
                          <p:val>
                            <p:strVal val="#ppt_w"/>
                          </p:val>
                        </p:tav>
                      </p:tavLst>
                    </p:anim>
                    <p:anim calcmode="lin" valueType="num">
                      <p:cBhvr>
                        <p:cTn dur="400" fill="hold"/>
                        <p:tgtEl>
                          <p:spTgt spid="75"/>
                        </p:tgtEl>
                        <p:attrNameLst>
                          <p:attrName>ppt_h</p:attrName>
                        </p:attrNameLst>
                      </p:cBhvr>
                      <p:tavLst>
                        <p:tav tm="0">
                          <p:val>
                            <p:fltVal val="0"/>
                          </p:val>
                        </p:tav>
                        <p:tav tm="100000">
                          <p:val>
                            <p:strVal val="#ppt_h"/>
                          </p:val>
                        </p:tav>
                      </p:tavLst>
                    </p:anim>
                    <p:animEffect transition="in" filter="fade">
                      <p:cBhvr>
                        <p:cTn dur="400"/>
                        <p:tgtEl>
                          <p:spTgt spid="75"/>
                        </p:tgtEl>
                      </p:cBhvr>
                    </p:animEffect>
                  </p:childTnLst>
                </p:cTn>
              </p:par>
            </p:tnLst>
          </p:tmpl>
        </p:tmplLst>
      </p:b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2434770" y="1843777"/>
            <a:ext cx="2731244" cy="735012"/>
            <a:chOff x="2712932" y="1576122"/>
            <a:chExt cx="2732788" cy="735152"/>
          </a:xfrm>
        </p:grpSpPr>
        <p:sp>
          <p:nvSpPr>
            <p:cNvPr id="56" name="Text Placeholder 1"/>
            <p:cNvSpPr txBox="1">
              <a:spLocks/>
            </p:cNvSpPr>
            <p:nvPr/>
          </p:nvSpPr>
          <p:spPr>
            <a:xfrm>
              <a:off x="2793915" y="1852400"/>
              <a:ext cx="2651805" cy="458874"/>
            </a:xfrm>
            <a:prstGeom prst="rect">
              <a:avLst/>
            </a:prstGeom>
          </p:spPr>
          <p:txBody>
            <a:bodyPr lIns="0" anchor="ctr">
              <a:normAutofit fontScale="625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l" defTabSz="1450469">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7" name="Text Placeholder 8"/>
            <p:cNvSpPr txBox="1">
              <a:spLocks/>
            </p:cNvSpPr>
            <p:nvPr/>
          </p:nvSpPr>
          <p:spPr>
            <a:xfrm>
              <a:off x="2712932" y="1576122"/>
              <a:ext cx="1895961" cy="373133"/>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8" name="Group 57"/>
          <p:cNvGrpSpPr>
            <a:grpSpLocks/>
          </p:cNvGrpSpPr>
          <p:nvPr/>
        </p:nvGrpSpPr>
        <p:grpSpPr bwMode="auto">
          <a:xfrm>
            <a:off x="2434770" y="3185213"/>
            <a:ext cx="2731244" cy="736600"/>
            <a:chOff x="2712932" y="1576122"/>
            <a:chExt cx="2732788" cy="735152"/>
          </a:xfrm>
        </p:grpSpPr>
        <p:sp>
          <p:nvSpPr>
            <p:cNvPr id="59" name="Text Placeholder 1"/>
            <p:cNvSpPr txBox="1">
              <a:spLocks/>
            </p:cNvSpPr>
            <p:nvPr/>
          </p:nvSpPr>
          <p:spPr>
            <a:xfrm>
              <a:off x="2793915" y="1851804"/>
              <a:ext cx="2651805" cy="459470"/>
            </a:xfrm>
            <a:prstGeom prst="rect">
              <a:avLst/>
            </a:prstGeom>
          </p:spPr>
          <p:txBody>
            <a:bodyPr lIns="0" anchor="ctr">
              <a:normAutofit fontScale="625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l" defTabSz="1450469">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0" name="Text Placeholder 8"/>
            <p:cNvSpPr txBox="1">
              <a:spLocks/>
            </p:cNvSpPr>
            <p:nvPr/>
          </p:nvSpPr>
          <p:spPr>
            <a:xfrm>
              <a:off x="2712932" y="1576122"/>
              <a:ext cx="1895961" cy="37391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1" name="Group 60"/>
          <p:cNvGrpSpPr>
            <a:grpSpLocks/>
          </p:cNvGrpSpPr>
          <p:nvPr/>
        </p:nvGrpSpPr>
        <p:grpSpPr bwMode="auto">
          <a:xfrm>
            <a:off x="2434770" y="4506015"/>
            <a:ext cx="2731244" cy="735013"/>
            <a:chOff x="2712932" y="1576122"/>
            <a:chExt cx="2732788" cy="735152"/>
          </a:xfrm>
        </p:grpSpPr>
        <p:sp>
          <p:nvSpPr>
            <p:cNvPr id="62" name="Text Placeholder 1"/>
            <p:cNvSpPr txBox="1">
              <a:spLocks/>
            </p:cNvSpPr>
            <p:nvPr/>
          </p:nvSpPr>
          <p:spPr>
            <a:xfrm>
              <a:off x="2793915" y="1852399"/>
              <a:ext cx="2651805" cy="458875"/>
            </a:xfrm>
            <a:prstGeom prst="rect">
              <a:avLst/>
            </a:prstGeom>
          </p:spPr>
          <p:txBody>
            <a:bodyPr lIns="0" anchor="ctr">
              <a:normAutofit fontScale="625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l" defTabSz="1450469">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3" name="Text Placeholder 8"/>
            <p:cNvSpPr txBox="1">
              <a:spLocks/>
            </p:cNvSpPr>
            <p:nvPr/>
          </p:nvSpPr>
          <p:spPr>
            <a:xfrm>
              <a:off x="2712932" y="1576122"/>
              <a:ext cx="1895961" cy="37313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4" name="Group 63"/>
          <p:cNvGrpSpPr>
            <a:grpSpLocks/>
          </p:cNvGrpSpPr>
          <p:nvPr/>
        </p:nvGrpSpPr>
        <p:grpSpPr bwMode="auto">
          <a:xfrm>
            <a:off x="7022815" y="1843777"/>
            <a:ext cx="2651895" cy="735012"/>
            <a:chOff x="2794304" y="1576122"/>
            <a:chExt cx="2652321" cy="735152"/>
          </a:xfrm>
        </p:grpSpPr>
        <p:sp>
          <p:nvSpPr>
            <p:cNvPr id="65" name="Text Placeholder 1"/>
            <p:cNvSpPr txBox="1">
              <a:spLocks/>
            </p:cNvSpPr>
            <p:nvPr/>
          </p:nvSpPr>
          <p:spPr>
            <a:xfrm>
              <a:off x="2794304" y="1852400"/>
              <a:ext cx="2650733" cy="458874"/>
            </a:xfrm>
            <a:prstGeom prst="rect">
              <a:avLst/>
            </a:prstGeom>
          </p:spPr>
          <p:txBody>
            <a:bodyPr lIns="0" anchor="ctr">
              <a:normAutofit fontScale="625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450469">
                <a:defRPr/>
              </a:pP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450469">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6" name="Text Placeholder 8"/>
            <p:cNvSpPr txBox="1">
              <a:spLocks/>
            </p:cNvSpPr>
            <p:nvPr/>
          </p:nvSpPr>
          <p:spPr>
            <a:xfrm>
              <a:off x="3551430" y="1576122"/>
              <a:ext cx="1895195" cy="373133"/>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7" name="Group 66"/>
          <p:cNvGrpSpPr>
            <a:grpSpLocks/>
          </p:cNvGrpSpPr>
          <p:nvPr/>
        </p:nvGrpSpPr>
        <p:grpSpPr bwMode="auto">
          <a:xfrm>
            <a:off x="7022815" y="3191564"/>
            <a:ext cx="2651895" cy="735013"/>
            <a:chOff x="2794304" y="1576122"/>
            <a:chExt cx="2652321" cy="735152"/>
          </a:xfrm>
        </p:grpSpPr>
        <p:sp>
          <p:nvSpPr>
            <p:cNvPr id="68" name="Text Placeholder 1"/>
            <p:cNvSpPr txBox="1">
              <a:spLocks/>
            </p:cNvSpPr>
            <p:nvPr/>
          </p:nvSpPr>
          <p:spPr>
            <a:xfrm>
              <a:off x="2794304" y="1852399"/>
              <a:ext cx="2650733" cy="458875"/>
            </a:xfrm>
            <a:prstGeom prst="rect">
              <a:avLst/>
            </a:prstGeom>
          </p:spPr>
          <p:txBody>
            <a:bodyPr lIns="0" anchor="ctr">
              <a:normAutofit fontScale="625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450469">
                <a:defRPr/>
              </a:pP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450469">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9" name="Text Placeholder 8"/>
            <p:cNvSpPr txBox="1">
              <a:spLocks/>
            </p:cNvSpPr>
            <p:nvPr/>
          </p:nvSpPr>
          <p:spPr>
            <a:xfrm>
              <a:off x="3551430" y="1576122"/>
              <a:ext cx="1895195" cy="37313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0" name="Group 69"/>
          <p:cNvGrpSpPr>
            <a:grpSpLocks/>
          </p:cNvGrpSpPr>
          <p:nvPr/>
        </p:nvGrpSpPr>
        <p:grpSpPr bwMode="auto">
          <a:xfrm>
            <a:off x="7022815" y="4512364"/>
            <a:ext cx="2651895" cy="735013"/>
            <a:chOff x="2794304" y="1576122"/>
            <a:chExt cx="2652321" cy="735152"/>
          </a:xfrm>
        </p:grpSpPr>
        <p:sp>
          <p:nvSpPr>
            <p:cNvPr id="71" name="Text Placeholder 1"/>
            <p:cNvSpPr txBox="1">
              <a:spLocks/>
            </p:cNvSpPr>
            <p:nvPr/>
          </p:nvSpPr>
          <p:spPr>
            <a:xfrm>
              <a:off x="2794304" y="1852399"/>
              <a:ext cx="2650733" cy="458875"/>
            </a:xfrm>
            <a:prstGeom prst="rect">
              <a:avLst/>
            </a:prstGeom>
          </p:spPr>
          <p:txBody>
            <a:bodyPr lIns="0" anchor="ctr">
              <a:normAutofit fontScale="625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450469">
                <a:defRPr/>
              </a:pP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450469">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2" name="Text Placeholder 8"/>
            <p:cNvSpPr txBox="1">
              <a:spLocks/>
            </p:cNvSpPr>
            <p:nvPr/>
          </p:nvSpPr>
          <p:spPr>
            <a:xfrm>
              <a:off x="3551430" y="1576122"/>
              <a:ext cx="1895195" cy="37313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 name="Group 2"/>
          <p:cNvGrpSpPr>
            <a:grpSpLocks/>
          </p:cNvGrpSpPr>
          <p:nvPr/>
        </p:nvGrpSpPr>
        <p:grpSpPr bwMode="auto">
          <a:xfrm>
            <a:off x="836650" y="1694552"/>
            <a:ext cx="9969597" cy="4325937"/>
            <a:chOff x="835450" y="1427062"/>
            <a:chExt cx="9972391" cy="4326038"/>
          </a:xfrm>
        </p:grpSpPr>
        <p:sp>
          <p:nvSpPr>
            <p:cNvPr id="4" name="U-Turn Arrow 3"/>
            <p:cNvSpPr/>
            <p:nvPr/>
          </p:nvSpPr>
          <p:spPr bwMode="auto">
            <a:xfrm rot="10800000">
              <a:off x="835450" y="1738219"/>
              <a:ext cx="9480280" cy="4014881"/>
            </a:xfrm>
            <a:prstGeom prst="uturnArrow">
              <a:avLst>
                <a:gd name="adj1" fmla="val 3223"/>
                <a:gd name="adj2" fmla="val 25000"/>
                <a:gd name="adj3" fmla="val 0"/>
                <a:gd name="adj4" fmla="val 12505"/>
                <a:gd name="adj5" fmla="val 100000"/>
              </a:avLst>
            </a:prstGeom>
            <a:solidFill>
              <a:schemeClr val="accent4"/>
            </a:solidFill>
            <a:ln w="9525">
              <a:noFill/>
              <a:round/>
              <a:headEnd/>
              <a:tailEnd/>
            </a:ln>
          </p:spPr>
          <p:txBody>
            <a:bodyPr/>
            <a:lstStyle/>
            <a:p>
              <a:pPr algn="ctr" defTabSz="914080">
                <a:defRPr/>
              </a:pPr>
              <a:endParaRPr lang="en-US" sz="2399"/>
            </a:p>
          </p:txBody>
        </p:sp>
        <p:grpSp>
          <p:nvGrpSpPr>
            <p:cNvPr id="21525" name="Group 6"/>
            <p:cNvGrpSpPr>
              <a:grpSpLocks/>
            </p:cNvGrpSpPr>
            <p:nvPr/>
          </p:nvGrpSpPr>
          <p:grpSpPr bwMode="auto">
            <a:xfrm>
              <a:off x="1284700" y="1427062"/>
              <a:ext cx="1135031" cy="1135088"/>
              <a:chOff x="1284700" y="1427062"/>
              <a:chExt cx="1135031" cy="1135088"/>
            </a:xfrm>
          </p:grpSpPr>
          <p:sp>
            <p:nvSpPr>
              <p:cNvPr id="6" name="Oval 5"/>
              <p:cNvSpPr/>
              <p:nvPr/>
            </p:nvSpPr>
            <p:spPr>
              <a:xfrm>
                <a:off x="1284700" y="1427062"/>
                <a:ext cx="1135031" cy="11350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467">
                  <a:solidFill>
                    <a:srgbClr val="FFFFFF"/>
                  </a:solidFill>
                </a:endParaRPr>
              </a:p>
            </p:txBody>
          </p:sp>
          <p:sp>
            <p:nvSpPr>
              <p:cNvPr id="21542" name="Freeform 37"/>
              <p:cNvSpPr>
                <a:spLocks noEditPoints="1"/>
              </p:cNvSpPr>
              <p:nvPr/>
            </p:nvSpPr>
            <p:spPr bwMode="auto">
              <a:xfrm>
                <a:off x="1565422" y="1696238"/>
                <a:ext cx="608365" cy="604148"/>
              </a:xfrm>
              <a:custGeom>
                <a:avLst/>
                <a:gdLst>
                  <a:gd name="T0" fmla="*/ 0 w 120"/>
                  <a:gd name="T1" fmla="*/ 302074 h 120"/>
                  <a:gd name="T2" fmla="*/ 608365 w 120"/>
                  <a:gd name="T3" fmla="*/ 302074 h 120"/>
                  <a:gd name="T4" fmla="*/ 420786 w 120"/>
                  <a:gd name="T5" fmla="*/ 120830 h 120"/>
                  <a:gd name="T6" fmla="*/ 435995 w 120"/>
                  <a:gd name="T7" fmla="*/ 70484 h 120"/>
                  <a:gd name="T8" fmla="*/ 435995 w 120"/>
                  <a:gd name="T9" fmla="*/ 140968 h 120"/>
                  <a:gd name="T10" fmla="*/ 238276 w 120"/>
                  <a:gd name="T11" fmla="*/ 387662 h 120"/>
                  <a:gd name="T12" fmla="*/ 207858 w 120"/>
                  <a:gd name="T13" fmla="*/ 443042 h 120"/>
                  <a:gd name="T14" fmla="*/ 192649 w 120"/>
                  <a:gd name="T15" fmla="*/ 478284 h 120"/>
                  <a:gd name="T16" fmla="*/ 187579 w 120"/>
                  <a:gd name="T17" fmla="*/ 553802 h 120"/>
                  <a:gd name="T18" fmla="*/ 157161 w 120"/>
                  <a:gd name="T19" fmla="*/ 498422 h 120"/>
                  <a:gd name="T20" fmla="*/ 131812 w 120"/>
                  <a:gd name="T21" fmla="*/ 448076 h 120"/>
                  <a:gd name="T22" fmla="*/ 86185 w 120"/>
                  <a:gd name="T23" fmla="*/ 412834 h 120"/>
                  <a:gd name="T24" fmla="*/ 81115 w 120"/>
                  <a:gd name="T25" fmla="*/ 342351 h 120"/>
                  <a:gd name="T26" fmla="*/ 76046 w 120"/>
                  <a:gd name="T27" fmla="*/ 302074 h 120"/>
                  <a:gd name="T28" fmla="*/ 50697 w 120"/>
                  <a:gd name="T29" fmla="*/ 271867 h 120"/>
                  <a:gd name="T30" fmla="*/ 50697 w 120"/>
                  <a:gd name="T31" fmla="*/ 226556 h 120"/>
                  <a:gd name="T32" fmla="*/ 192649 w 120"/>
                  <a:gd name="T33" fmla="*/ 100691 h 120"/>
                  <a:gd name="T34" fmla="*/ 157161 w 120"/>
                  <a:gd name="T35" fmla="*/ 100691 h 120"/>
                  <a:gd name="T36" fmla="*/ 141952 w 120"/>
                  <a:gd name="T37" fmla="*/ 130899 h 120"/>
                  <a:gd name="T38" fmla="*/ 162231 w 120"/>
                  <a:gd name="T39" fmla="*/ 140968 h 120"/>
                  <a:gd name="T40" fmla="*/ 157161 w 120"/>
                  <a:gd name="T41" fmla="*/ 120830 h 120"/>
                  <a:gd name="T42" fmla="*/ 238276 w 120"/>
                  <a:gd name="T43" fmla="*/ 151037 h 120"/>
                  <a:gd name="T44" fmla="*/ 207858 w 120"/>
                  <a:gd name="T45" fmla="*/ 171175 h 120"/>
                  <a:gd name="T46" fmla="*/ 187579 w 120"/>
                  <a:gd name="T47" fmla="*/ 181244 h 120"/>
                  <a:gd name="T48" fmla="*/ 192649 w 120"/>
                  <a:gd name="T49" fmla="*/ 216486 h 120"/>
                  <a:gd name="T50" fmla="*/ 167300 w 120"/>
                  <a:gd name="T51" fmla="*/ 246694 h 120"/>
                  <a:gd name="T52" fmla="*/ 147022 w 120"/>
                  <a:gd name="T53" fmla="*/ 256763 h 120"/>
                  <a:gd name="T54" fmla="*/ 106464 w 120"/>
                  <a:gd name="T55" fmla="*/ 246694 h 120"/>
                  <a:gd name="T56" fmla="*/ 76046 w 120"/>
                  <a:gd name="T57" fmla="*/ 271867 h 120"/>
                  <a:gd name="T58" fmla="*/ 81115 w 120"/>
                  <a:gd name="T59" fmla="*/ 292005 h 120"/>
                  <a:gd name="T60" fmla="*/ 136882 w 120"/>
                  <a:gd name="T61" fmla="*/ 312143 h 120"/>
                  <a:gd name="T62" fmla="*/ 207858 w 120"/>
                  <a:gd name="T63" fmla="*/ 332281 h 120"/>
                  <a:gd name="T64" fmla="*/ 238276 w 120"/>
                  <a:gd name="T65" fmla="*/ 387662 h 120"/>
                  <a:gd name="T66" fmla="*/ 278834 w 120"/>
                  <a:gd name="T67" fmla="*/ 105726 h 120"/>
                  <a:gd name="T68" fmla="*/ 223067 w 120"/>
                  <a:gd name="T69" fmla="*/ 75519 h 120"/>
                  <a:gd name="T70" fmla="*/ 319392 w 120"/>
                  <a:gd name="T71" fmla="*/ 50346 h 120"/>
                  <a:gd name="T72" fmla="*/ 542459 w 120"/>
                  <a:gd name="T73" fmla="*/ 312143 h 120"/>
                  <a:gd name="T74" fmla="*/ 466413 w 120"/>
                  <a:gd name="T75" fmla="*/ 513526 h 120"/>
                  <a:gd name="T76" fmla="*/ 461343 w 120"/>
                  <a:gd name="T77" fmla="*/ 463180 h 120"/>
                  <a:gd name="T78" fmla="*/ 425856 w 120"/>
                  <a:gd name="T79" fmla="*/ 407800 h 120"/>
                  <a:gd name="T80" fmla="*/ 334601 w 120"/>
                  <a:gd name="T81" fmla="*/ 337316 h 120"/>
                  <a:gd name="T82" fmla="*/ 491762 w 120"/>
                  <a:gd name="T83" fmla="*/ 281936 h 120"/>
                  <a:gd name="T84" fmla="*/ 532319 w 120"/>
                  <a:gd name="T85" fmla="*/ 246694 h 120"/>
                  <a:gd name="T86" fmla="*/ 471483 w 120"/>
                  <a:gd name="T87" fmla="*/ 196348 h 120"/>
                  <a:gd name="T88" fmla="*/ 461343 w 120"/>
                  <a:gd name="T89" fmla="*/ 261797 h 120"/>
                  <a:gd name="T90" fmla="*/ 400507 w 120"/>
                  <a:gd name="T91" fmla="*/ 246694 h 120"/>
                  <a:gd name="T92" fmla="*/ 370089 w 120"/>
                  <a:gd name="T93" fmla="*/ 221521 h 120"/>
                  <a:gd name="T94" fmla="*/ 385298 w 120"/>
                  <a:gd name="T95" fmla="*/ 176210 h 120"/>
                  <a:gd name="T96" fmla="*/ 456274 w 120"/>
                  <a:gd name="T97" fmla="*/ 181244 h 120"/>
                  <a:gd name="T98" fmla="*/ 506971 w 120"/>
                  <a:gd name="T99" fmla="*/ 181244 h 120"/>
                  <a:gd name="T100" fmla="*/ 532319 w 120"/>
                  <a:gd name="T101" fmla="*/ 161106 h 120"/>
                  <a:gd name="T102" fmla="*/ 557668 w 120"/>
                  <a:gd name="T103" fmla="*/ 286970 h 120"/>
                  <a:gd name="T104" fmla="*/ 542459 w 120"/>
                  <a:gd name="T105" fmla="*/ 312143 h 12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endParaRPr lang="zh-CN" altLang="en-US" sz="2399"/>
              </a:p>
            </p:txBody>
          </p:sp>
        </p:grpSp>
        <p:grpSp>
          <p:nvGrpSpPr>
            <p:cNvPr id="21526" name="Group 4"/>
            <p:cNvGrpSpPr>
              <a:grpSpLocks/>
            </p:cNvGrpSpPr>
            <p:nvPr/>
          </p:nvGrpSpPr>
          <p:grpSpPr bwMode="auto">
            <a:xfrm>
              <a:off x="9673138" y="1427062"/>
              <a:ext cx="1134696" cy="1134696"/>
              <a:chOff x="9673138" y="1427062"/>
              <a:chExt cx="1134696" cy="1134696"/>
            </a:xfrm>
          </p:grpSpPr>
          <p:sp>
            <p:nvSpPr>
              <p:cNvPr id="9" name="Oval 8"/>
              <p:cNvSpPr/>
              <p:nvPr/>
            </p:nvSpPr>
            <p:spPr>
              <a:xfrm>
                <a:off x="9672811" y="1427062"/>
                <a:ext cx="1135030" cy="11350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467">
                  <a:solidFill>
                    <a:srgbClr val="FFFFFF"/>
                  </a:solidFill>
                </a:endParaRPr>
              </a:p>
            </p:txBody>
          </p:sp>
          <p:grpSp>
            <p:nvGrpSpPr>
              <p:cNvPr id="74" name="Group 73"/>
              <p:cNvGrpSpPr/>
              <p:nvPr/>
            </p:nvGrpSpPr>
            <p:grpSpPr>
              <a:xfrm>
                <a:off x="9985892" y="1741017"/>
                <a:ext cx="510738" cy="494476"/>
                <a:chOff x="2339975" y="3200401"/>
                <a:chExt cx="249238" cy="241302"/>
              </a:xfrm>
              <a:solidFill>
                <a:schemeClr val="bg1"/>
              </a:solidFill>
            </p:grpSpPr>
            <p:sp>
              <p:nvSpPr>
                <p:cNvPr id="75"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76"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77"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78"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79"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80"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81"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82"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83"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84"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85"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86" name="Freeform 29"/>
                <p:cNvSpPr>
                  <a:spLocks noEditPoints="1"/>
                </p:cNvSpPr>
                <p:nvPr/>
              </p:nvSpPr>
              <p:spPr bwMode="auto">
                <a:xfrm>
                  <a:off x="2339975" y="3217865"/>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87"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sp>
              <p:nvSpPr>
                <p:cNvPr id="88"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dirty="0">
                    <a:latin typeface="Open Sans" panose="020B0606030504020204" pitchFamily="34" charset="0"/>
                    <a:ea typeface="Open Sans" panose="020B0606030504020204" pitchFamily="34" charset="0"/>
                    <a:cs typeface="Open Sans" panose="020B0606030504020204" pitchFamily="34" charset="0"/>
                  </a:endParaRPr>
                </a:p>
              </p:txBody>
            </p:sp>
          </p:grpSp>
        </p:grpSp>
        <p:grpSp>
          <p:nvGrpSpPr>
            <p:cNvPr id="21527" name="Group 7"/>
            <p:cNvGrpSpPr>
              <a:grpSpLocks/>
            </p:cNvGrpSpPr>
            <p:nvPr/>
          </p:nvGrpSpPr>
          <p:grpSpPr bwMode="auto">
            <a:xfrm>
              <a:off x="1284695" y="2704988"/>
              <a:ext cx="1134696" cy="1134696"/>
              <a:chOff x="1284695" y="2704988"/>
              <a:chExt cx="1134696" cy="1134696"/>
            </a:xfrm>
          </p:grpSpPr>
          <p:sp>
            <p:nvSpPr>
              <p:cNvPr id="12" name="Oval 11"/>
              <p:cNvSpPr/>
              <p:nvPr/>
            </p:nvSpPr>
            <p:spPr>
              <a:xfrm>
                <a:off x="1284700" y="2705029"/>
                <a:ext cx="1135030" cy="11350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467">
                  <a:solidFill>
                    <a:srgbClr val="FFFFFF"/>
                  </a:solidFill>
                </a:endParaRPr>
              </a:p>
            </p:txBody>
          </p:sp>
          <p:sp>
            <p:nvSpPr>
              <p:cNvPr id="21538" name="Freeform 11"/>
              <p:cNvSpPr>
                <a:spLocks noEditPoints="1"/>
              </p:cNvSpPr>
              <p:nvPr/>
            </p:nvSpPr>
            <p:spPr bwMode="auto">
              <a:xfrm>
                <a:off x="1586244" y="3017372"/>
                <a:ext cx="546973" cy="485982"/>
              </a:xfrm>
              <a:custGeom>
                <a:avLst/>
                <a:gdLst>
                  <a:gd name="T0" fmla="*/ 542891 w 134"/>
                  <a:gd name="T1" fmla="*/ 65342 h 119"/>
                  <a:gd name="T2" fmla="*/ 493908 w 134"/>
                  <a:gd name="T3" fmla="*/ 20419 h 119"/>
                  <a:gd name="T4" fmla="*/ 469417 w 134"/>
                  <a:gd name="T5" fmla="*/ 20419 h 119"/>
                  <a:gd name="T6" fmla="*/ 465335 w 134"/>
                  <a:gd name="T7" fmla="*/ 32671 h 119"/>
                  <a:gd name="T8" fmla="*/ 453090 w 134"/>
                  <a:gd name="T9" fmla="*/ 36755 h 119"/>
                  <a:gd name="T10" fmla="*/ 453090 w 134"/>
                  <a:gd name="T11" fmla="*/ 36755 h 119"/>
                  <a:gd name="T12" fmla="*/ 330633 w 134"/>
                  <a:gd name="T13" fmla="*/ 159271 h 119"/>
                  <a:gd name="T14" fmla="*/ 322469 w 134"/>
                  <a:gd name="T15" fmla="*/ 191942 h 119"/>
                  <a:gd name="T16" fmla="*/ 334715 w 134"/>
                  <a:gd name="T17" fmla="*/ 204194 h 119"/>
                  <a:gd name="T18" fmla="*/ 334715 w 134"/>
                  <a:gd name="T19" fmla="*/ 204194 h 119"/>
                  <a:gd name="T20" fmla="*/ 338797 w 134"/>
                  <a:gd name="T21" fmla="*/ 208278 h 119"/>
                  <a:gd name="T22" fmla="*/ 310223 w 134"/>
                  <a:gd name="T23" fmla="*/ 232781 h 119"/>
                  <a:gd name="T24" fmla="*/ 220422 w 134"/>
                  <a:gd name="T25" fmla="*/ 142936 h 119"/>
                  <a:gd name="T26" fmla="*/ 191849 w 134"/>
                  <a:gd name="T27" fmla="*/ 40839 h 119"/>
                  <a:gd name="T28" fmla="*/ 85720 w 134"/>
                  <a:gd name="T29" fmla="*/ 12252 h 119"/>
                  <a:gd name="T30" fmla="*/ 146948 w 134"/>
                  <a:gd name="T31" fmla="*/ 73510 h 119"/>
                  <a:gd name="T32" fmla="*/ 130620 w 134"/>
                  <a:gd name="T33" fmla="*/ 130684 h 119"/>
                  <a:gd name="T34" fmla="*/ 73474 w 134"/>
                  <a:gd name="T35" fmla="*/ 147020 h 119"/>
                  <a:gd name="T36" fmla="*/ 12246 w 134"/>
                  <a:gd name="T37" fmla="*/ 85762 h 119"/>
                  <a:gd name="T38" fmla="*/ 40819 w 134"/>
                  <a:gd name="T39" fmla="*/ 191942 h 119"/>
                  <a:gd name="T40" fmla="*/ 146948 w 134"/>
                  <a:gd name="T41" fmla="*/ 216446 h 119"/>
                  <a:gd name="T42" fmla="*/ 151030 w 134"/>
                  <a:gd name="T43" fmla="*/ 216446 h 119"/>
                  <a:gd name="T44" fmla="*/ 236750 w 134"/>
                  <a:gd name="T45" fmla="*/ 306291 h 119"/>
                  <a:gd name="T46" fmla="*/ 155112 w 134"/>
                  <a:gd name="T47" fmla="*/ 392053 h 119"/>
                  <a:gd name="T48" fmla="*/ 146948 w 134"/>
                  <a:gd name="T49" fmla="*/ 387969 h 119"/>
                  <a:gd name="T50" fmla="*/ 126539 w 134"/>
                  <a:gd name="T51" fmla="*/ 404304 h 119"/>
                  <a:gd name="T52" fmla="*/ 85720 w 134"/>
                  <a:gd name="T53" fmla="*/ 469646 h 119"/>
                  <a:gd name="T54" fmla="*/ 93883 w 134"/>
                  <a:gd name="T55" fmla="*/ 477814 h 119"/>
                  <a:gd name="T56" fmla="*/ 159194 w 134"/>
                  <a:gd name="T57" fmla="*/ 436975 h 119"/>
                  <a:gd name="T58" fmla="*/ 175521 w 134"/>
                  <a:gd name="T59" fmla="*/ 412472 h 119"/>
                  <a:gd name="T60" fmla="*/ 171439 w 134"/>
                  <a:gd name="T61" fmla="*/ 408388 h 119"/>
                  <a:gd name="T62" fmla="*/ 257159 w 134"/>
                  <a:gd name="T63" fmla="*/ 326711 h 119"/>
                  <a:gd name="T64" fmla="*/ 400025 w 134"/>
                  <a:gd name="T65" fmla="*/ 469646 h 119"/>
                  <a:gd name="T66" fmla="*/ 436762 w 134"/>
                  <a:gd name="T67" fmla="*/ 485982 h 119"/>
                  <a:gd name="T68" fmla="*/ 473499 w 134"/>
                  <a:gd name="T69" fmla="*/ 469646 h 119"/>
                  <a:gd name="T70" fmla="*/ 473499 w 134"/>
                  <a:gd name="T71" fmla="*/ 396137 h 119"/>
                  <a:gd name="T72" fmla="*/ 330633 w 134"/>
                  <a:gd name="T73" fmla="*/ 253201 h 119"/>
                  <a:gd name="T74" fmla="*/ 355124 w 134"/>
                  <a:gd name="T75" fmla="*/ 228697 h 119"/>
                  <a:gd name="T76" fmla="*/ 367370 w 134"/>
                  <a:gd name="T77" fmla="*/ 240949 h 119"/>
                  <a:gd name="T78" fmla="*/ 400025 w 134"/>
                  <a:gd name="T79" fmla="*/ 232781 h 119"/>
                  <a:gd name="T80" fmla="*/ 522482 w 134"/>
                  <a:gd name="T81" fmla="*/ 106181 h 119"/>
                  <a:gd name="T82" fmla="*/ 522482 w 134"/>
                  <a:gd name="T83" fmla="*/ 106181 h 119"/>
                  <a:gd name="T84" fmla="*/ 522482 w 134"/>
                  <a:gd name="T85" fmla="*/ 106181 h 119"/>
                  <a:gd name="T86" fmla="*/ 526564 w 134"/>
                  <a:gd name="T87" fmla="*/ 93929 h 119"/>
                  <a:gd name="T88" fmla="*/ 542891 w 134"/>
                  <a:gd name="T89" fmla="*/ 89845 h 119"/>
                  <a:gd name="T90" fmla="*/ 542891 w 134"/>
                  <a:gd name="T91" fmla="*/ 65342 h 119"/>
                  <a:gd name="T92" fmla="*/ 440844 w 134"/>
                  <a:gd name="T93" fmla="*/ 420640 h 119"/>
                  <a:gd name="T94" fmla="*/ 461253 w 134"/>
                  <a:gd name="T95" fmla="*/ 441059 h 119"/>
                  <a:gd name="T96" fmla="*/ 440844 w 134"/>
                  <a:gd name="T97" fmla="*/ 461479 h 119"/>
                  <a:gd name="T98" fmla="*/ 420434 w 134"/>
                  <a:gd name="T99" fmla="*/ 441059 h 119"/>
                  <a:gd name="T100" fmla="*/ 440844 w 134"/>
                  <a:gd name="T101" fmla="*/ 420640 h 119"/>
                  <a:gd name="T102" fmla="*/ 371452 w 134"/>
                  <a:gd name="T103" fmla="*/ 167439 h 119"/>
                  <a:gd name="T104" fmla="*/ 363288 w 134"/>
                  <a:gd name="T105" fmla="*/ 159271 h 119"/>
                  <a:gd name="T106" fmla="*/ 457171 w 134"/>
                  <a:gd name="T107" fmla="*/ 69426 h 119"/>
                  <a:gd name="T108" fmla="*/ 465335 w 134"/>
                  <a:gd name="T109" fmla="*/ 77594 h 119"/>
                  <a:gd name="T110" fmla="*/ 371452 w 134"/>
                  <a:gd name="T111" fmla="*/ 167439 h 119"/>
                  <a:gd name="T112" fmla="*/ 400025 w 134"/>
                  <a:gd name="T113" fmla="*/ 196026 h 119"/>
                  <a:gd name="T114" fmla="*/ 391861 w 134"/>
                  <a:gd name="T115" fmla="*/ 191942 h 119"/>
                  <a:gd name="T116" fmla="*/ 485745 w 134"/>
                  <a:gd name="T117" fmla="*/ 98013 h 119"/>
                  <a:gd name="T118" fmla="*/ 493908 w 134"/>
                  <a:gd name="T119" fmla="*/ 106181 h 119"/>
                  <a:gd name="T120" fmla="*/ 400025 w 134"/>
                  <a:gd name="T121" fmla="*/ 196026 h 1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endParaRPr lang="zh-CN" altLang="en-US" sz="2399"/>
              </a:p>
            </p:txBody>
          </p:sp>
        </p:grpSp>
        <p:grpSp>
          <p:nvGrpSpPr>
            <p:cNvPr id="21528" name="Group 9"/>
            <p:cNvGrpSpPr>
              <a:grpSpLocks/>
            </p:cNvGrpSpPr>
            <p:nvPr/>
          </p:nvGrpSpPr>
          <p:grpSpPr bwMode="auto">
            <a:xfrm>
              <a:off x="9673136" y="2704988"/>
              <a:ext cx="1134696" cy="1134696"/>
              <a:chOff x="9673136" y="2704988"/>
              <a:chExt cx="1134696" cy="1134696"/>
            </a:xfrm>
          </p:grpSpPr>
          <p:sp>
            <p:nvSpPr>
              <p:cNvPr id="15" name="Oval 14"/>
              <p:cNvSpPr/>
              <p:nvPr/>
            </p:nvSpPr>
            <p:spPr>
              <a:xfrm>
                <a:off x="9672811" y="2705029"/>
                <a:ext cx="1135030" cy="11350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467">
                  <a:solidFill>
                    <a:srgbClr val="FFFFFF"/>
                  </a:solidFill>
                </a:endParaRPr>
              </a:p>
            </p:txBody>
          </p:sp>
          <p:grpSp>
            <p:nvGrpSpPr>
              <p:cNvPr id="90" name="Group 89"/>
              <p:cNvGrpSpPr/>
              <p:nvPr/>
            </p:nvGrpSpPr>
            <p:grpSpPr>
              <a:xfrm>
                <a:off x="9991403" y="2977268"/>
                <a:ext cx="526991" cy="585239"/>
                <a:chOff x="7502526" y="2405063"/>
                <a:chExt cx="301625" cy="334964"/>
              </a:xfrm>
              <a:solidFill>
                <a:schemeClr val="bg1"/>
              </a:solidFill>
            </p:grpSpPr>
            <p:sp>
              <p:nvSpPr>
                <p:cNvPr id="91" name="Freeform 112"/>
                <p:cNvSpPr>
                  <a:spLocks/>
                </p:cNvSpPr>
                <p:nvPr/>
              </p:nvSpPr>
              <p:spPr bwMode="auto">
                <a:xfrm>
                  <a:off x="7708901" y="2405063"/>
                  <a:ext cx="95250" cy="90488"/>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92" name="Freeform 113"/>
                <p:cNvSpPr>
                  <a:spLocks noEditPoints="1"/>
                </p:cNvSpPr>
                <p:nvPr/>
              </p:nvSpPr>
              <p:spPr bwMode="auto">
                <a:xfrm>
                  <a:off x="7518404" y="2438402"/>
                  <a:ext cx="274638" cy="301625"/>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93" name="Freeform 114"/>
                <p:cNvSpPr>
                  <a:spLocks/>
                </p:cNvSpPr>
                <p:nvPr/>
              </p:nvSpPr>
              <p:spPr bwMode="auto">
                <a:xfrm>
                  <a:off x="7502526" y="2405063"/>
                  <a:ext cx="98425" cy="90488"/>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94" name="Freeform 115"/>
                <p:cNvSpPr>
                  <a:spLocks/>
                </p:cNvSpPr>
                <p:nvPr/>
              </p:nvSpPr>
              <p:spPr bwMode="auto">
                <a:xfrm>
                  <a:off x="7650163" y="2476501"/>
                  <a:ext cx="11113" cy="44450"/>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95" name="Freeform 116"/>
                <p:cNvSpPr>
                  <a:spLocks/>
                </p:cNvSpPr>
                <p:nvPr/>
              </p:nvSpPr>
              <p:spPr bwMode="auto">
                <a:xfrm>
                  <a:off x="7551738" y="2570163"/>
                  <a:ext cx="44450"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96" name="Freeform 117"/>
                <p:cNvSpPr>
                  <a:spLocks/>
                </p:cNvSpPr>
                <p:nvPr/>
              </p:nvSpPr>
              <p:spPr bwMode="auto">
                <a:xfrm>
                  <a:off x="7708901" y="2570163"/>
                  <a:ext cx="46038"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97" name="Freeform 118"/>
                <p:cNvSpPr>
                  <a:spLocks/>
                </p:cNvSpPr>
                <p:nvPr/>
              </p:nvSpPr>
              <p:spPr bwMode="auto">
                <a:xfrm>
                  <a:off x="7650163" y="2633663"/>
                  <a:ext cx="11113" cy="46038"/>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98" name="Freeform 119"/>
                <p:cNvSpPr>
                  <a:spLocks/>
                </p:cNvSpPr>
                <p:nvPr/>
              </p:nvSpPr>
              <p:spPr bwMode="auto">
                <a:xfrm>
                  <a:off x="7593013" y="2506663"/>
                  <a:ext cx="128588" cy="85725"/>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grpSp>
        </p:grpSp>
        <p:grpSp>
          <p:nvGrpSpPr>
            <p:cNvPr id="21529" name="Group 10"/>
            <p:cNvGrpSpPr>
              <a:grpSpLocks/>
            </p:cNvGrpSpPr>
            <p:nvPr/>
          </p:nvGrpSpPr>
          <p:grpSpPr bwMode="auto">
            <a:xfrm>
              <a:off x="1284696" y="4044842"/>
              <a:ext cx="1134696" cy="1134696"/>
              <a:chOff x="1284696" y="4044842"/>
              <a:chExt cx="1134696" cy="1134696"/>
            </a:xfrm>
          </p:grpSpPr>
          <p:sp>
            <p:nvSpPr>
              <p:cNvPr id="21" name="Oval 20"/>
              <p:cNvSpPr/>
              <p:nvPr/>
            </p:nvSpPr>
            <p:spPr>
              <a:xfrm>
                <a:off x="1284700" y="4044910"/>
                <a:ext cx="1135030" cy="11350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467">
                  <a:solidFill>
                    <a:srgbClr val="FFFFFF"/>
                  </a:solidFill>
                </a:endParaRPr>
              </a:p>
            </p:txBody>
          </p:sp>
          <p:sp>
            <p:nvSpPr>
              <p:cNvPr id="21534" name="Shape 940"/>
              <p:cNvSpPr>
                <a:spLocks/>
              </p:cNvSpPr>
              <p:nvPr/>
            </p:nvSpPr>
            <p:spPr bwMode="auto">
              <a:xfrm>
                <a:off x="1563236" y="4396596"/>
                <a:ext cx="588553" cy="392098"/>
              </a:xfrm>
              <a:custGeom>
                <a:avLst/>
                <a:gdLst>
                  <a:gd name="T0" fmla="*/ 294277 w 21547"/>
                  <a:gd name="T1" fmla="*/ 196049 h 21600"/>
                  <a:gd name="T2" fmla="*/ 294277 w 21547"/>
                  <a:gd name="T3" fmla="*/ 196049 h 21600"/>
                  <a:gd name="T4" fmla="*/ 294277 w 21547"/>
                  <a:gd name="T5" fmla="*/ 196049 h 21600"/>
                  <a:gd name="T6" fmla="*/ 294277 w 21547"/>
                  <a:gd name="T7" fmla="*/ 19604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50784" tIns="50784" rIns="50784" bIns="50784" anchor="ctr"/>
              <a:lstStyle/>
              <a:p>
                <a:endParaRPr lang="zh-CN" altLang="en-US" sz="2399"/>
              </a:p>
            </p:txBody>
          </p:sp>
        </p:grpSp>
        <p:grpSp>
          <p:nvGrpSpPr>
            <p:cNvPr id="21530" name="Group 12"/>
            <p:cNvGrpSpPr>
              <a:grpSpLocks/>
            </p:cNvGrpSpPr>
            <p:nvPr/>
          </p:nvGrpSpPr>
          <p:grpSpPr bwMode="auto">
            <a:xfrm>
              <a:off x="9673144" y="4044846"/>
              <a:ext cx="1134697" cy="1134697"/>
              <a:chOff x="9673144" y="4044846"/>
              <a:chExt cx="1134697" cy="1134697"/>
            </a:xfrm>
          </p:grpSpPr>
          <p:sp>
            <p:nvSpPr>
              <p:cNvPr id="18" name="Oval 17"/>
              <p:cNvSpPr/>
              <p:nvPr/>
            </p:nvSpPr>
            <p:spPr>
              <a:xfrm>
                <a:off x="9672811" y="4044910"/>
                <a:ext cx="1135030" cy="11350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467">
                  <a:solidFill>
                    <a:srgbClr val="FFFFFF"/>
                  </a:solidFill>
                </a:endParaRPr>
              </a:p>
            </p:txBody>
          </p:sp>
          <p:grpSp>
            <p:nvGrpSpPr>
              <p:cNvPr id="100" name="Group 99"/>
              <p:cNvGrpSpPr/>
              <p:nvPr/>
            </p:nvGrpSpPr>
            <p:grpSpPr>
              <a:xfrm>
                <a:off x="9957133" y="4311652"/>
                <a:ext cx="584433" cy="592961"/>
                <a:chOff x="2360613" y="2686051"/>
                <a:chExt cx="217488" cy="220662"/>
              </a:xfrm>
              <a:solidFill>
                <a:schemeClr val="bg1"/>
              </a:solidFill>
            </p:grpSpPr>
            <p:sp>
              <p:nvSpPr>
                <p:cNvPr id="101"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102"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103"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grpSp>
        </p:grpSp>
      </p:grpSp>
      <p:grpSp>
        <p:nvGrpSpPr>
          <p:cNvPr id="73" name="组合 72">
            <a:extLst>
              <a:ext uri="{FF2B5EF4-FFF2-40B4-BE49-F238E27FC236}">
                <a16:creationId xmlns:a16="http://schemas.microsoft.com/office/drawing/2014/main" id="{DE26B2A7-F39B-43E2-9055-C3086DC7FA03}"/>
              </a:ext>
            </a:extLst>
          </p:cNvPr>
          <p:cNvGrpSpPr/>
          <p:nvPr/>
        </p:nvGrpSpPr>
        <p:grpSpPr>
          <a:xfrm>
            <a:off x="3619384" y="453588"/>
            <a:ext cx="8185557" cy="173072"/>
            <a:chOff x="2713964" y="340296"/>
            <a:chExt cx="6141063" cy="129844"/>
          </a:xfrm>
          <a:solidFill>
            <a:schemeClr val="accent5"/>
          </a:solidFill>
        </p:grpSpPr>
        <p:cxnSp>
          <p:nvCxnSpPr>
            <p:cNvPr id="104" name="直接连接符 103">
              <a:extLst>
                <a:ext uri="{FF2B5EF4-FFF2-40B4-BE49-F238E27FC236}">
                  <a16:creationId xmlns:a16="http://schemas.microsoft.com/office/drawing/2014/main" id="{C36AC61D-5B4E-4FF7-A2C0-7983142058DE}"/>
                </a:ext>
              </a:extLst>
            </p:cNvPr>
            <p:cNvCxnSpPr>
              <a:endCxn id="105" idx="3"/>
            </p:cNvCxnSpPr>
            <p:nvPr/>
          </p:nvCxnSpPr>
          <p:spPr>
            <a:xfrm flipH="1">
              <a:off x="2843808" y="405218"/>
              <a:ext cx="6011219"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5" name="矩形 104">
              <a:extLst>
                <a:ext uri="{FF2B5EF4-FFF2-40B4-BE49-F238E27FC236}">
                  <a16:creationId xmlns:a16="http://schemas.microsoft.com/office/drawing/2014/main" id="{0C35E540-2193-4525-AB32-FDBDFC2CE3EB}"/>
                </a:ext>
              </a:extLst>
            </p:cNvPr>
            <p:cNvSpPr/>
            <p:nvPr/>
          </p:nvSpPr>
          <p:spPr>
            <a:xfrm>
              <a:off x="2713964" y="340296"/>
              <a:ext cx="129844" cy="129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grpSp>
      <p:sp>
        <p:nvSpPr>
          <p:cNvPr id="106" name="KSO_GT1.1.1">
            <a:extLst>
              <a:ext uri="{FF2B5EF4-FFF2-40B4-BE49-F238E27FC236}">
                <a16:creationId xmlns:a16="http://schemas.microsoft.com/office/drawing/2014/main" id="{14FDC0AE-5AF0-48F7-851E-9A62B2AE9590}"/>
              </a:ext>
            </a:extLst>
          </p:cNvPr>
          <p:cNvSpPr txBox="1"/>
          <p:nvPr/>
        </p:nvSpPr>
        <p:spPr>
          <a:xfrm>
            <a:off x="1919940" y="411432"/>
            <a:ext cx="1587011" cy="330099"/>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800" b="1" dirty="0">
                <a:solidFill>
                  <a:schemeClr val="tx1">
                    <a:lumMod val="50000"/>
                    <a:lumOff val="50000"/>
                  </a:schemeClr>
                </a:solidFill>
              </a:rPr>
              <a:t>点击更改标题</a:t>
            </a:r>
            <a:endParaRPr lang="en-US" altLang="zh-CN" sz="1800" b="1" dirty="0">
              <a:solidFill>
                <a:schemeClr val="tx1">
                  <a:lumMod val="50000"/>
                  <a:lumOff val="50000"/>
                </a:schemeClr>
              </a:solidFill>
            </a:endParaRPr>
          </a:p>
        </p:txBody>
      </p:sp>
      <p:pic>
        <p:nvPicPr>
          <p:cNvPr id="99" name="图片 98">
            <a:extLst>
              <a:ext uri="{FF2B5EF4-FFF2-40B4-BE49-F238E27FC236}">
                <a16:creationId xmlns:a16="http://schemas.microsoft.com/office/drawing/2014/main" id="{2FA7FE8E-63EC-43F9-A978-29BF17E2B93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0264" y="-1119793"/>
            <a:ext cx="3206721" cy="3206721"/>
          </a:xfrm>
          <a:prstGeom prst="rect">
            <a:avLst/>
          </a:prstGeom>
        </p:spPr>
      </p:pic>
    </p:spTree>
    <p:extLst>
      <p:ext uri="{BB962C8B-B14F-4D97-AF65-F5344CB8AC3E}">
        <p14:creationId xmlns:p14="http://schemas.microsoft.com/office/powerpoint/2010/main" val="1081470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fade">
                                      <p:cBhvr>
                                        <p:cTn id="15" dur="500"/>
                                        <p:tgtEl>
                                          <p:spTgt spid="64"/>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500"/>
                                        <p:tgtEl>
                                          <p:spTgt spid="67"/>
                                        </p:tgtEl>
                                      </p:cBhvr>
                                    </p:animEffect>
                                  </p:childTnLst>
                                </p:cTn>
                              </p:par>
                            </p:childTnLst>
                          </p:cTn>
                        </p:par>
                        <p:par>
                          <p:cTn id="24" fill="hold" nodeType="afterGroup">
                            <p:stCondLst>
                              <p:cond delay="2500"/>
                            </p:stCondLst>
                            <p:childTnLst>
                              <p:par>
                                <p:cTn id="25" presetID="10" presetClass="entr" presetSubtype="0"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childTnLst>
                                </p:cTn>
                              </p:par>
                            </p:childTnLst>
                          </p:cTn>
                        </p:par>
                        <p:par>
                          <p:cTn id="28" fill="hold" nodeType="afterGroup">
                            <p:stCondLst>
                              <p:cond delay="3000"/>
                            </p:stCondLst>
                            <p:childTnLst>
                              <p:par>
                                <p:cTn id="29" presetID="10" presetClass="entr" presetSubtype="0" fill="hold" nodeType="after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fade">
                                      <p:cBhvr>
                                        <p:cTn id="3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8228943" y="2066931"/>
            <a:ext cx="2432888" cy="892138"/>
            <a:chOff x="1603804" y="2220559"/>
            <a:chExt cx="2433815" cy="893232"/>
          </a:xfrm>
        </p:grpSpPr>
        <p:sp>
          <p:nvSpPr>
            <p:cNvPr id="5" name="Text Placeholder 2"/>
            <p:cNvSpPr txBox="1">
              <a:spLocks/>
            </p:cNvSpPr>
            <p:nvPr/>
          </p:nvSpPr>
          <p:spPr>
            <a:xfrm>
              <a:off x="1603804" y="2220559"/>
              <a:ext cx="2013096" cy="262260"/>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1680010" y="2559113"/>
              <a:ext cx="2357609" cy="554678"/>
            </a:xfrm>
            <a:prstGeom prst="rect">
              <a:avLst/>
            </a:prstGeom>
            <a:noFill/>
          </p:spPr>
          <p:txBody>
            <a:bodyPr lIns="0" tIns="0" rIns="0" bIns="0">
              <a:spAutoFit/>
            </a:bodyPr>
            <a:lstStyle/>
            <a:p>
              <a:pPr defTabSz="1450469">
                <a:defRPr/>
              </a:pP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7" name="Group 6"/>
          <p:cNvGrpSpPr>
            <a:grpSpLocks/>
          </p:cNvGrpSpPr>
          <p:nvPr/>
        </p:nvGrpSpPr>
        <p:grpSpPr bwMode="auto">
          <a:xfrm>
            <a:off x="8793919" y="3435353"/>
            <a:ext cx="2474149" cy="893724"/>
            <a:chOff x="1603804" y="2220559"/>
            <a:chExt cx="2475438" cy="893231"/>
          </a:xfrm>
        </p:grpSpPr>
        <p:sp>
          <p:nvSpPr>
            <p:cNvPr id="8" name="Text Placeholder 2"/>
            <p:cNvSpPr txBox="1">
              <a:spLocks/>
            </p:cNvSpPr>
            <p:nvPr/>
          </p:nvSpPr>
          <p:spPr>
            <a:xfrm>
              <a:off x="1603804" y="2220559"/>
              <a:ext cx="2013377" cy="26179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1680020" y="2560097"/>
              <a:ext cx="2399222" cy="553693"/>
            </a:xfrm>
            <a:prstGeom prst="rect">
              <a:avLst/>
            </a:prstGeom>
            <a:noFill/>
          </p:spPr>
          <p:txBody>
            <a:bodyPr lIns="0" tIns="0" rIns="0" bIns="0">
              <a:spAutoFit/>
            </a:bodyPr>
            <a:lstStyle/>
            <a:p>
              <a:pPr defTabSz="1450469">
                <a:defRPr/>
              </a:pP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0" name="Group 9"/>
          <p:cNvGrpSpPr>
            <a:grpSpLocks/>
          </p:cNvGrpSpPr>
          <p:nvPr/>
        </p:nvGrpSpPr>
        <p:grpSpPr bwMode="auto">
          <a:xfrm>
            <a:off x="8228943" y="4767261"/>
            <a:ext cx="2432888" cy="893722"/>
            <a:chOff x="1603804" y="2220559"/>
            <a:chExt cx="2433815" cy="893233"/>
          </a:xfrm>
        </p:grpSpPr>
        <p:sp>
          <p:nvSpPr>
            <p:cNvPr id="11" name="Text Placeholder 2"/>
            <p:cNvSpPr txBox="1">
              <a:spLocks/>
            </p:cNvSpPr>
            <p:nvPr/>
          </p:nvSpPr>
          <p:spPr>
            <a:xfrm>
              <a:off x="1603804" y="2220559"/>
              <a:ext cx="2013096" cy="26179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1680010" y="2560097"/>
              <a:ext cx="2357609" cy="553695"/>
            </a:xfrm>
            <a:prstGeom prst="rect">
              <a:avLst/>
            </a:prstGeom>
            <a:noFill/>
          </p:spPr>
          <p:txBody>
            <a:bodyPr lIns="0" tIns="0" rIns="0" bIns="0">
              <a:spAutoFit/>
            </a:bodyPr>
            <a:lstStyle/>
            <a:p>
              <a:pPr defTabSz="1450469">
                <a:defRPr/>
              </a:pP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3" name="Group 12"/>
          <p:cNvGrpSpPr>
            <a:grpSpLocks/>
          </p:cNvGrpSpPr>
          <p:nvPr/>
        </p:nvGrpSpPr>
        <p:grpSpPr bwMode="auto">
          <a:xfrm>
            <a:off x="1520653" y="2066931"/>
            <a:ext cx="2426537" cy="892138"/>
            <a:chOff x="1494367" y="2220559"/>
            <a:chExt cx="2427694" cy="893232"/>
          </a:xfrm>
        </p:grpSpPr>
        <p:sp>
          <p:nvSpPr>
            <p:cNvPr id="14" name="Text Placeholder 2"/>
            <p:cNvSpPr txBox="1">
              <a:spLocks/>
            </p:cNvSpPr>
            <p:nvPr/>
          </p:nvSpPr>
          <p:spPr>
            <a:xfrm>
              <a:off x="1908773" y="2220559"/>
              <a:ext cx="2013288" cy="262260"/>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1494367" y="2559113"/>
              <a:ext cx="2324490" cy="554678"/>
            </a:xfrm>
            <a:prstGeom prst="rect">
              <a:avLst/>
            </a:prstGeom>
            <a:noFill/>
          </p:spPr>
          <p:txBody>
            <a:bodyPr lIns="0" tIns="0" rIns="0" bIns="0">
              <a:spAutoFit/>
            </a:bodyPr>
            <a:lstStyle/>
            <a:p>
              <a:pPr algn="r" defTabSz="1450469">
                <a:defRPr/>
              </a:pP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6" name="Group 15"/>
          <p:cNvGrpSpPr>
            <a:grpSpLocks/>
          </p:cNvGrpSpPr>
          <p:nvPr/>
        </p:nvGrpSpPr>
        <p:grpSpPr bwMode="auto">
          <a:xfrm>
            <a:off x="1055656" y="3435352"/>
            <a:ext cx="2382104" cy="893722"/>
            <a:chOff x="1539935" y="2220559"/>
            <a:chExt cx="2382128" cy="893231"/>
          </a:xfrm>
        </p:grpSpPr>
        <p:sp>
          <p:nvSpPr>
            <p:cNvPr id="17" name="Text Placeholder 2"/>
            <p:cNvSpPr txBox="1">
              <a:spLocks/>
            </p:cNvSpPr>
            <p:nvPr/>
          </p:nvSpPr>
          <p:spPr>
            <a:xfrm>
              <a:off x="1908125" y="2220559"/>
              <a:ext cx="2013938" cy="26179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539935" y="2560096"/>
              <a:ext cx="2278971" cy="553694"/>
            </a:xfrm>
            <a:prstGeom prst="rect">
              <a:avLst/>
            </a:prstGeom>
            <a:noFill/>
          </p:spPr>
          <p:txBody>
            <a:bodyPr lIns="0" tIns="0" rIns="0" bIns="0">
              <a:spAutoFit/>
            </a:bodyPr>
            <a:lstStyle/>
            <a:p>
              <a:pPr algn="r" defTabSz="1450469">
                <a:defRPr/>
              </a:pP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9" name="Group 18"/>
          <p:cNvGrpSpPr>
            <a:grpSpLocks/>
          </p:cNvGrpSpPr>
          <p:nvPr/>
        </p:nvGrpSpPr>
        <p:grpSpPr bwMode="auto">
          <a:xfrm>
            <a:off x="1520653" y="4767264"/>
            <a:ext cx="2426537" cy="893722"/>
            <a:chOff x="1494367" y="2220559"/>
            <a:chExt cx="2427698" cy="893232"/>
          </a:xfrm>
        </p:grpSpPr>
        <p:sp>
          <p:nvSpPr>
            <p:cNvPr id="20" name="Text Placeholder 2"/>
            <p:cNvSpPr txBox="1">
              <a:spLocks/>
            </p:cNvSpPr>
            <p:nvPr/>
          </p:nvSpPr>
          <p:spPr>
            <a:xfrm>
              <a:off x="1908774" y="2220559"/>
              <a:ext cx="2013291" cy="26179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494367" y="2560097"/>
              <a:ext cx="2324494" cy="553694"/>
            </a:xfrm>
            <a:prstGeom prst="rect">
              <a:avLst/>
            </a:prstGeom>
            <a:noFill/>
          </p:spPr>
          <p:txBody>
            <a:bodyPr lIns="0" tIns="0" rIns="0" bIns="0">
              <a:spAutoFit/>
            </a:bodyPr>
            <a:lstStyle/>
            <a:p>
              <a:pPr algn="r" defTabSz="1450469">
                <a:defRPr/>
              </a:pP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 name="Group 1"/>
          <p:cNvGrpSpPr>
            <a:grpSpLocks/>
          </p:cNvGrpSpPr>
          <p:nvPr/>
        </p:nvGrpSpPr>
        <p:grpSpPr bwMode="auto">
          <a:xfrm>
            <a:off x="3950363" y="1935163"/>
            <a:ext cx="4291276" cy="3816351"/>
            <a:chOff x="3949950" y="1935228"/>
            <a:chExt cx="4292100" cy="3816694"/>
          </a:xfrm>
        </p:grpSpPr>
        <p:sp>
          <p:nvSpPr>
            <p:cNvPr id="34830" name="Freeform 28"/>
            <p:cNvSpPr>
              <a:spLocks/>
            </p:cNvSpPr>
            <p:nvPr/>
          </p:nvSpPr>
          <p:spPr bwMode="auto">
            <a:xfrm>
              <a:off x="6856115" y="2914246"/>
              <a:ext cx="639249" cy="929328"/>
            </a:xfrm>
            <a:custGeom>
              <a:avLst/>
              <a:gdLst>
                <a:gd name="T0" fmla="*/ 639249 w 476"/>
                <a:gd name="T1" fmla="*/ 0 h 692"/>
                <a:gd name="T2" fmla="*/ 0 w 476"/>
                <a:gd name="T3" fmla="*/ 750714 h 692"/>
                <a:gd name="T4" fmla="*/ 104751 w 476"/>
                <a:gd name="T5" fmla="*/ 929328 h 692"/>
                <a:gd name="T6" fmla="*/ 639249 w 476"/>
                <a:gd name="T7" fmla="*/ 0 h 6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sp>
          <p:nvSpPr>
            <p:cNvPr id="34831" name="Freeform 29"/>
            <p:cNvSpPr>
              <a:spLocks/>
            </p:cNvSpPr>
            <p:nvPr/>
          </p:nvSpPr>
          <p:spPr bwMode="auto">
            <a:xfrm>
              <a:off x="6528433" y="4412990"/>
              <a:ext cx="102065" cy="181300"/>
            </a:xfrm>
            <a:custGeom>
              <a:avLst/>
              <a:gdLst>
                <a:gd name="T0" fmla="*/ 102065 w 76"/>
                <a:gd name="T1" fmla="*/ 0 h 135"/>
                <a:gd name="T2" fmla="*/ 0 w 76"/>
                <a:gd name="T3" fmla="*/ 181300 h 135"/>
                <a:gd name="T4" fmla="*/ 102065 w 76"/>
                <a:gd name="T5" fmla="*/ 0 h 135"/>
                <a:gd name="T6" fmla="*/ 102065 w 76"/>
                <a:gd name="T7" fmla="*/ 0 h 1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 h="135">
                  <a:moveTo>
                    <a:pt x="76" y="0"/>
                  </a:moveTo>
                  <a:lnTo>
                    <a:pt x="0" y="135"/>
                  </a:lnTo>
                  <a:lnTo>
                    <a:pt x="76"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sp>
          <p:nvSpPr>
            <p:cNvPr id="34832" name="Freeform 30"/>
            <p:cNvSpPr>
              <a:spLocks/>
            </p:cNvSpPr>
            <p:nvPr/>
          </p:nvSpPr>
          <p:spPr bwMode="auto">
            <a:xfrm>
              <a:off x="6528433" y="4412990"/>
              <a:ext cx="102065" cy="181300"/>
            </a:xfrm>
            <a:custGeom>
              <a:avLst/>
              <a:gdLst>
                <a:gd name="T0" fmla="*/ 102065 w 76"/>
                <a:gd name="T1" fmla="*/ 0 h 135"/>
                <a:gd name="T2" fmla="*/ 0 w 76"/>
                <a:gd name="T3" fmla="*/ 181300 h 135"/>
                <a:gd name="T4" fmla="*/ 102065 w 76"/>
                <a:gd name="T5" fmla="*/ 0 h 135"/>
                <a:gd name="T6" fmla="*/ 102065 w 76"/>
                <a:gd name="T7" fmla="*/ 0 h 1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 h="135">
                  <a:moveTo>
                    <a:pt x="76" y="0"/>
                  </a:moveTo>
                  <a:lnTo>
                    <a:pt x="0"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sp>
          <p:nvSpPr>
            <p:cNvPr id="34833" name="Freeform 31"/>
            <p:cNvSpPr>
              <a:spLocks/>
            </p:cNvSpPr>
            <p:nvPr/>
          </p:nvSpPr>
          <p:spPr bwMode="auto">
            <a:xfrm>
              <a:off x="6528433" y="4412990"/>
              <a:ext cx="1071682" cy="181300"/>
            </a:xfrm>
            <a:custGeom>
              <a:avLst/>
              <a:gdLst>
                <a:gd name="T0" fmla="*/ 102065 w 798"/>
                <a:gd name="T1" fmla="*/ 0 h 135"/>
                <a:gd name="T2" fmla="*/ 0 w 798"/>
                <a:gd name="T3" fmla="*/ 181300 h 135"/>
                <a:gd name="T4" fmla="*/ 1071682 w 798"/>
                <a:gd name="T5" fmla="*/ 181300 h 135"/>
                <a:gd name="T6" fmla="*/ 102065 w 798"/>
                <a:gd name="T7" fmla="*/ 0 h 1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sp>
          <p:nvSpPr>
            <p:cNvPr id="34834" name="Freeform 32"/>
            <p:cNvSpPr>
              <a:spLocks/>
            </p:cNvSpPr>
            <p:nvPr/>
          </p:nvSpPr>
          <p:spPr bwMode="auto">
            <a:xfrm>
              <a:off x="5663567" y="4594289"/>
              <a:ext cx="206816" cy="0"/>
            </a:xfrm>
            <a:custGeom>
              <a:avLst/>
              <a:gdLst>
                <a:gd name="T0" fmla="*/ 206816 w 154"/>
                <a:gd name="T1" fmla="*/ 0 w 154"/>
                <a:gd name="T2" fmla="*/ 206816 w 154"/>
                <a:gd name="T3" fmla="*/ 206816 w 154"/>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54">
                  <a:moveTo>
                    <a:pt x="154" y="0"/>
                  </a:moveTo>
                  <a:lnTo>
                    <a:pt x="0" y="0"/>
                  </a:lnTo>
                  <a:lnTo>
                    <a:pt x="154"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sp>
          <p:nvSpPr>
            <p:cNvPr id="34835" name="Freeform 33"/>
            <p:cNvSpPr>
              <a:spLocks/>
            </p:cNvSpPr>
            <p:nvPr/>
          </p:nvSpPr>
          <p:spPr bwMode="auto">
            <a:xfrm>
              <a:off x="5663567" y="4594289"/>
              <a:ext cx="206816" cy="0"/>
            </a:xfrm>
            <a:custGeom>
              <a:avLst/>
              <a:gdLst>
                <a:gd name="T0" fmla="*/ 206816 w 154"/>
                <a:gd name="T1" fmla="*/ 0 w 154"/>
                <a:gd name="T2" fmla="*/ 206816 w 154"/>
                <a:gd name="T3" fmla="*/ 206816 w 154"/>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54">
                  <a:moveTo>
                    <a:pt x="154" y="0"/>
                  </a:moveTo>
                  <a:lnTo>
                    <a:pt x="0" y="0"/>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sp>
          <p:nvSpPr>
            <p:cNvPr id="34836" name="Freeform 34"/>
            <p:cNvSpPr>
              <a:spLocks/>
            </p:cNvSpPr>
            <p:nvPr/>
          </p:nvSpPr>
          <p:spPr bwMode="auto">
            <a:xfrm>
              <a:off x="5663567" y="4594289"/>
              <a:ext cx="534498" cy="927986"/>
            </a:xfrm>
            <a:custGeom>
              <a:avLst/>
              <a:gdLst>
                <a:gd name="T0" fmla="*/ 0 w 398"/>
                <a:gd name="T1" fmla="*/ 0 h 691"/>
                <a:gd name="T2" fmla="*/ 6715 w 398"/>
                <a:gd name="T3" fmla="*/ 9401 h 691"/>
                <a:gd name="T4" fmla="*/ 534498 w 398"/>
                <a:gd name="T5" fmla="*/ 927986 h 691"/>
                <a:gd name="T6" fmla="*/ 206816 w 398"/>
                <a:gd name="T7" fmla="*/ 0 h 691"/>
                <a:gd name="T8" fmla="*/ 0 w 398"/>
                <a:gd name="T9" fmla="*/ 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sp>
          <p:nvSpPr>
            <p:cNvPr id="34837" name="Freeform 35"/>
            <p:cNvSpPr>
              <a:spLocks/>
            </p:cNvSpPr>
            <p:nvPr/>
          </p:nvSpPr>
          <p:spPr bwMode="auto">
            <a:xfrm>
              <a:off x="4693950" y="3843574"/>
              <a:ext cx="639249" cy="927986"/>
            </a:xfrm>
            <a:custGeom>
              <a:avLst/>
              <a:gdLst>
                <a:gd name="T0" fmla="*/ 537184 w 476"/>
                <a:gd name="T1" fmla="*/ 0 h 691"/>
                <a:gd name="T2" fmla="*/ 0 w 476"/>
                <a:gd name="T3" fmla="*/ 927986 h 691"/>
                <a:gd name="T4" fmla="*/ 537184 w 476"/>
                <a:gd name="T5" fmla="*/ 0 h 691"/>
                <a:gd name="T6" fmla="*/ 639249 w 476"/>
                <a:gd name="T7" fmla="*/ 177271 h 691"/>
                <a:gd name="T8" fmla="*/ 639249 w 476"/>
                <a:gd name="T9" fmla="*/ 177271 h 691"/>
                <a:gd name="T10" fmla="*/ 537184 w 476"/>
                <a:gd name="T11" fmla="*/ 0 h 6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6" h="691">
                  <a:moveTo>
                    <a:pt x="400" y="0"/>
                  </a:moveTo>
                  <a:lnTo>
                    <a:pt x="0" y="691"/>
                  </a:lnTo>
                  <a:lnTo>
                    <a:pt x="400" y="0"/>
                  </a:lnTo>
                  <a:lnTo>
                    <a:pt x="476" y="132"/>
                  </a:lnTo>
                  <a:lnTo>
                    <a:pt x="40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sp>
          <p:nvSpPr>
            <p:cNvPr id="34838" name="Freeform 36"/>
            <p:cNvSpPr>
              <a:spLocks/>
            </p:cNvSpPr>
            <p:nvPr/>
          </p:nvSpPr>
          <p:spPr bwMode="auto">
            <a:xfrm>
              <a:off x="4693950" y="3843574"/>
              <a:ext cx="639249" cy="927986"/>
            </a:xfrm>
            <a:custGeom>
              <a:avLst/>
              <a:gdLst>
                <a:gd name="T0" fmla="*/ 537184 w 476"/>
                <a:gd name="T1" fmla="*/ 0 h 691"/>
                <a:gd name="T2" fmla="*/ 0 w 476"/>
                <a:gd name="T3" fmla="*/ 927986 h 691"/>
                <a:gd name="T4" fmla="*/ 537184 w 476"/>
                <a:gd name="T5" fmla="*/ 0 h 691"/>
                <a:gd name="T6" fmla="*/ 639249 w 476"/>
                <a:gd name="T7" fmla="*/ 177271 h 691"/>
                <a:gd name="T8" fmla="*/ 639249 w 476"/>
                <a:gd name="T9" fmla="*/ 177271 h 691"/>
                <a:gd name="T10" fmla="*/ 537184 w 476"/>
                <a:gd name="T11" fmla="*/ 0 h 6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6" h="691">
                  <a:moveTo>
                    <a:pt x="400" y="0"/>
                  </a:moveTo>
                  <a:lnTo>
                    <a:pt x="0" y="691"/>
                  </a:lnTo>
                  <a:lnTo>
                    <a:pt x="400" y="0"/>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sp>
          <p:nvSpPr>
            <p:cNvPr id="34839" name="Freeform 37"/>
            <p:cNvSpPr>
              <a:spLocks/>
            </p:cNvSpPr>
            <p:nvPr/>
          </p:nvSpPr>
          <p:spPr bwMode="auto">
            <a:xfrm>
              <a:off x="4693950" y="3843574"/>
              <a:ext cx="639249" cy="927986"/>
            </a:xfrm>
            <a:custGeom>
              <a:avLst/>
              <a:gdLst>
                <a:gd name="T0" fmla="*/ 537184 w 476"/>
                <a:gd name="T1" fmla="*/ 0 h 691"/>
                <a:gd name="T2" fmla="*/ 0 w 476"/>
                <a:gd name="T3" fmla="*/ 927986 h 691"/>
                <a:gd name="T4" fmla="*/ 639249 w 476"/>
                <a:gd name="T5" fmla="*/ 177271 h 691"/>
                <a:gd name="T6" fmla="*/ 537184 w 476"/>
                <a:gd name="T7" fmla="*/ 0 h 6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sp>
          <p:nvSpPr>
            <p:cNvPr id="34840" name="Freeform 38"/>
            <p:cNvSpPr>
              <a:spLocks/>
            </p:cNvSpPr>
            <p:nvPr/>
          </p:nvSpPr>
          <p:spPr bwMode="auto">
            <a:xfrm>
              <a:off x="5558816" y="3095545"/>
              <a:ext cx="104751" cy="178614"/>
            </a:xfrm>
            <a:custGeom>
              <a:avLst/>
              <a:gdLst>
                <a:gd name="T0" fmla="*/ 104751 w 78"/>
                <a:gd name="T1" fmla="*/ 0 h 133"/>
                <a:gd name="T2" fmla="*/ 0 w 78"/>
                <a:gd name="T3" fmla="*/ 178614 h 133"/>
                <a:gd name="T4" fmla="*/ 0 w 78"/>
                <a:gd name="T5" fmla="*/ 178614 h 133"/>
                <a:gd name="T6" fmla="*/ 104751 w 78"/>
                <a:gd name="T7" fmla="*/ 0 h 1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8" h="133">
                  <a:moveTo>
                    <a:pt x="78" y="0"/>
                  </a:moveTo>
                  <a:lnTo>
                    <a:pt x="0" y="133"/>
                  </a:lnTo>
                  <a:lnTo>
                    <a:pt x="78"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sp>
          <p:nvSpPr>
            <p:cNvPr id="34841" name="Freeform 39"/>
            <p:cNvSpPr>
              <a:spLocks/>
            </p:cNvSpPr>
            <p:nvPr/>
          </p:nvSpPr>
          <p:spPr bwMode="auto">
            <a:xfrm>
              <a:off x="5558816" y="3095545"/>
              <a:ext cx="104751" cy="178614"/>
            </a:xfrm>
            <a:custGeom>
              <a:avLst/>
              <a:gdLst>
                <a:gd name="T0" fmla="*/ 104751 w 78"/>
                <a:gd name="T1" fmla="*/ 0 h 133"/>
                <a:gd name="T2" fmla="*/ 0 w 78"/>
                <a:gd name="T3" fmla="*/ 178614 h 133"/>
                <a:gd name="T4" fmla="*/ 0 w 78"/>
                <a:gd name="T5" fmla="*/ 178614 h 133"/>
                <a:gd name="T6" fmla="*/ 104751 w 78"/>
                <a:gd name="T7" fmla="*/ 0 h 1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8" h="133">
                  <a:moveTo>
                    <a:pt x="78" y="0"/>
                  </a:moveTo>
                  <a:lnTo>
                    <a:pt x="0" y="13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sp>
          <p:nvSpPr>
            <p:cNvPr id="34842" name="Freeform 40"/>
            <p:cNvSpPr>
              <a:spLocks/>
            </p:cNvSpPr>
            <p:nvPr/>
          </p:nvSpPr>
          <p:spPr bwMode="auto">
            <a:xfrm>
              <a:off x="4589199" y="3095545"/>
              <a:ext cx="1074368" cy="178614"/>
            </a:xfrm>
            <a:custGeom>
              <a:avLst/>
              <a:gdLst>
                <a:gd name="T0" fmla="*/ 1074368 w 800"/>
                <a:gd name="T1" fmla="*/ 0 h 133"/>
                <a:gd name="T2" fmla="*/ 0 w 800"/>
                <a:gd name="T3" fmla="*/ 0 h 133"/>
                <a:gd name="T4" fmla="*/ 969617 w 800"/>
                <a:gd name="T5" fmla="*/ 178614 h 133"/>
                <a:gd name="T6" fmla="*/ 1074368 w 800"/>
                <a:gd name="T7" fmla="*/ 0 h 1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sp>
          <p:nvSpPr>
            <p:cNvPr id="34843" name="Freeform 41"/>
            <p:cNvSpPr>
              <a:spLocks/>
            </p:cNvSpPr>
            <p:nvPr/>
          </p:nvSpPr>
          <p:spPr bwMode="auto">
            <a:xfrm>
              <a:off x="6321617" y="3095545"/>
              <a:ext cx="206816" cy="0"/>
            </a:xfrm>
            <a:custGeom>
              <a:avLst/>
              <a:gdLst>
                <a:gd name="T0" fmla="*/ 0 w 154"/>
                <a:gd name="T1" fmla="*/ 0 w 154"/>
                <a:gd name="T2" fmla="*/ 206816 w 154"/>
                <a:gd name="T3" fmla="*/ 0 w 154"/>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sp>
          <p:nvSpPr>
            <p:cNvPr id="34844" name="Freeform 42"/>
            <p:cNvSpPr>
              <a:spLocks/>
            </p:cNvSpPr>
            <p:nvPr/>
          </p:nvSpPr>
          <p:spPr bwMode="auto">
            <a:xfrm>
              <a:off x="6321617" y="3095545"/>
              <a:ext cx="206816" cy="0"/>
            </a:xfrm>
            <a:custGeom>
              <a:avLst/>
              <a:gdLst>
                <a:gd name="T0" fmla="*/ 0 w 154"/>
                <a:gd name="T1" fmla="*/ 0 w 154"/>
                <a:gd name="T2" fmla="*/ 206816 w 154"/>
                <a:gd name="T3" fmla="*/ 0 w 154"/>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54">
                  <a:moveTo>
                    <a:pt x="0" y="0"/>
                  </a:moveTo>
                  <a:lnTo>
                    <a:pt x="0" y="0"/>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sp>
          <p:nvSpPr>
            <p:cNvPr id="34845" name="Freeform 43"/>
            <p:cNvSpPr>
              <a:spLocks/>
            </p:cNvSpPr>
            <p:nvPr/>
          </p:nvSpPr>
          <p:spPr bwMode="auto">
            <a:xfrm>
              <a:off x="5991249" y="2167560"/>
              <a:ext cx="537184" cy="927986"/>
            </a:xfrm>
            <a:custGeom>
              <a:avLst/>
              <a:gdLst>
                <a:gd name="T0" fmla="*/ 0 w 400"/>
                <a:gd name="T1" fmla="*/ 0 h 691"/>
                <a:gd name="T2" fmla="*/ 330368 w 400"/>
                <a:gd name="T3" fmla="*/ 927986 h 691"/>
                <a:gd name="T4" fmla="*/ 537184 w 400"/>
                <a:gd name="T5" fmla="*/ 927986 h 691"/>
                <a:gd name="T6" fmla="*/ 244419 w 400"/>
                <a:gd name="T7" fmla="*/ 423033 h 691"/>
                <a:gd name="T8" fmla="*/ 0 w 400"/>
                <a:gd name="T9" fmla="*/ 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grpSp>
          <p:nvGrpSpPr>
            <p:cNvPr id="34846" name="Group 44"/>
            <p:cNvGrpSpPr>
              <a:grpSpLocks/>
            </p:cNvGrpSpPr>
            <p:nvPr/>
          </p:nvGrpSpPr>
          <p:grpSpPr bwMode="auto">
            <a:xfrm>
              <a:off x="3949950" y="3095545"/>
              <a:ext cx="1713617" cy="2152765"/>
              <a:chOff x="3949950" y="3095545"/>
              <a:chExt cx="1713617" cy="2152765"/>
            </a:xfrm>
          </p:grpSpPr>
          <p:sp>
            <p:nvSpPr>
              <p:cNvPr id="76" name="Freeform 75"/>
              <p:cNvSpPr>
                <a:spLocks/>
              </p:cNvSpPr>
              <p:nvPr/>
            </p:nvSpPr>
            <p:spPr bwMode="auto">
              <a:xfrm>
                <a:off x="3949950" y="3095795"/>
                <a:ext cx="1714300" cy="2152844"/>
              </a:xfrm>
              <a:custGeom>
                <a:avLst/>
                <a:gdLst>
                  <a:gd name="T0" fmla="*/ 201 w 539"/>
                  <a:gd name="T1" fmla="*/ 0 h 677"/>
                  <a:gd name="T2" fmla="*/ 73 w 539"/>
                  <a:gd name="T3" fmla="*/ 77 h 677"/>
                  <a:gd name="T4" fmla="*/ 22 w 539"/>
                  <a:gd name="T5" fmla="*/ 166 h 677"/>
                  <a:gd name="T6" fmla="*/ 22 w 539"/>
                  <a:gd name="T7" fmla="*/ 304 h 677"/>
                  <a:gd name="T8" fmla="*/ 237 w 539"/>
                  <a:gd name="T9" fmla="*/ 677 h 677"/>
                  <a:gd name="T10" fmla="*/ 234 w 539"/>
                  <a:gd name="T11" fmla="*/ 527 h 677"/>
                  <a:gd name="T12" fmla="*/ 539 w 539"/>
                  <a:gd name="T13" fmla="*/ 0 h 677"/>
                  <a:gd name="T14" fmla="*/ 201 w 539"/>
                  <a:gd name="T15" fmla="*/ 0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77" name="Freeform 76"/>
              <p:cNvSpPr>
                <a:spLocks/>
              </p:cNvSpPr>
              <p:nvPr/>
            </p:nvSpPr>
            <p:spPr bwMode="auto">
              <a:xfrm>
                <a:off x="4589638" y="3095795"/>
                <a:ext cx="1074612" cy="17940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close/>
                  </a:path>
                </a:pathLst>
              </a:custGeom>
              <a:solidFill>
                <a:schemeClr val="tx1">
                  <a:lumMod val="95000"/>
                  <a:lumOff val="5000"/>
                  <a:alpha val="10000"/>
                </a:schemeClr>
              </a:solidFill>
              <a:ln>
                <a:noFill/>
              </a:ln>
            </p:spPr>
            <p:txBody>
              <a:bodyPr/>
              <a:lstStyle/>
              <a:p>
                <a:pPr defTabSz="914080">
                  <a:defRPr/>
                </a:pPr>
                <a:endParaRPr lang="en-US" sz="2399"/>
              </a:p>
            </p:txBody>
          </p:sp>
        </p:grpSp>
        <p:grpSp>
          <p:nvGrpSpPr>
            <p:cNvPr id="34847" name="Group 71"/>
            <p:cNvGrpSpPr>
              <a:grpSpLocks/>
            </p:cNvGrpSpPr>
            <p:nvPr/>
          </p:nvGrpSpPr>
          <p:grpSpPr bwMode="auto">
            <a:xfrm>
              <a:off x="4182282" y="1935228"/>
              <a:ext cx="2346151" cy="1404736"/>
              <a:chOff x="4182282" y="1935228"/>
              <a:chExt cx="2346151" cy="1404736"/>
            </a:xfrm>
          </p:grpSpPr>
          <p:sp>
            <p:nvSpPr>
              <p:cNvPr id="74" name="Freeform 73"/>
              <p:cNvSpPr>
                <a:spLocks/>
              </p:cNvSpPr>
              <p:nvPr/>
            </p:nvSpPr>
            <p:spPr bwMode="auto">
              <a:xfrm>
                <a:off x="4181698" y="1935228"/>
                <a:ext cx="2346052" cy="1405064"/>
              </a:xfrm>
              <a:custGeom>
                <a:avLst/>
                <a:gdLst>
                  <a:gd name="T0" fmla="*/ 569 w 738"/>
                  <a:gd name="T1" fmla="*/ 73 h 442"/>
                  <a:gd name="T2" fmla="*/ 438 w 738"/>
                  <a:gd name="T3" fmla="*/ 0 h 442"/>
                  <a:gd name="T4" fmla="*/ 335 w 738"/>
                  <a:gd name="T5" fmla="*/ 0 h 442"/>
                  <a:gd name="T6" fmla="*/ 215 w 738"/>
                  <a:gd name="T7" fmla="*/ 69 h 442"/>
                  <a:gd name="T8" fmla="*/ 0 w 738"/>
                  <a:gd name="T9" fmla="*/ 442 h 442"/>
                  <a:gd name="T10" fmla="*/ 128 w 738"/>
                  <a:gd name="T11" fmla="*/ 365 h 442"/>
                  <a:gd name="T12" fmla="*/ 738 w 738"/>
                  <a:gd name="T13" fmla="*/ 365 h 442"/>
                  <a:gd name="T14" fmla="*/ 569 w 738"/>
                  <a:gd name="T15" fmla="*/ 73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75" name="Freeform 74"/>
              <p:cNvSpPr>
                <a:spLocks/>
              </p:cNvSpPr>
              <p:nvPr/>
            </p:nvSpPr>
            <p:spPr bwMode="auto">
              <a:xfrm>
                <a:off x="5991238" y="2167024"/>
                <a:ext cx="536513" cy="928771"/>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close/>
                  </a:path>
                </a:pathLst>
              </a:custGeom>
              <a:solidFill>
                <a:schemeClr val="tx1">
                  <a:lumMod val="95000"/>
                  <a:lumOff val="5000"/>
                  <a:alpha val="10000"/>
                </a:schemeClr>
              </a:solidFill>
              <a:ln>
                <a:noFill/>
              </a:ln>
            </p:spPr>
            <p:txBody>
              <a:bodyPr/>
              <a:lstStyle/>
              <a:p>
                <a:pPr defTabSz="914080">
                  <a:defRPr/>
                </a:pPr>
                <a:endParaRPr lang="en-US" sz="2399"/>
              </a:p>
            </p:txBody>
          </p:sp>
        </p:grpSp>
        <p:grpSp>
          <p:nvGrpSpPr>
            <p:cNvPr id="34848" name="Group 46"/>
            <p:cNvGrpSpPr>
              <a:grpSpLocks/>
            </p:cNvGrpSpPr>
            <p:nvPr/>
          </p:nvGrpSpPr>
          <p:grpSpPr bwMode="auto">
            <a:xfrm>
              <a:off x="5663567" y="4345842"/>
              <a:ext cx="2346151" cy="1406079"/>
              <a:chOff x="5663567" y="4345842"/>
              <a:chExt cx="2346151" cy="1406079"/>
            </a:xfrm>
          </p:grpSpPr>
          <p:grpSp>
            <p:nvGrpSpPr>
              <p:cNvPr id="34864" name="Group 65"/>
              <p:cNvGrpSpPr>
                <a:grpSpLocks/>
              </p:cNvGrpSpPr>
              <p:nvPr/>
            </p:nvGrpSpPr>
            <p:grpSpPr bwMode="auto">
              <a:xfrm>
                <a:off x="5663567" y="4345842"/>
                <a:ext cx="2346151" cy="1406079"/>
                <a:chOff x="5663567" y="4345842"/>
                <a:chExt cx="2346151" cy="1406079"/>
              </a:xfrm>
            </p:grpSpPr>
            <p:sp>
              <p:nvSpPr>
                <p:cNvPr id="70" name="Freeform 69"/>
                <p:cNvSpPr>
                  <a:spLocks/>
                </p:cNvSpPr>
                <p:nvPr/>
              </p:nvSpPr>
              <p:spPr bwMode="auto">
                <a:xfrm>
                  <a:off x="5664250" y="4345270"/>
                  <a:ext cx="2346052" cy="1406652"/>
                </a:xfrm>
                <a:custGeom>
                  <a:avLst/>
                  <a:gdLst>
                    <a:gd name="T0" fmla="*/ 168 w 738"/>
                    <a:gd name="T1" fmla="*/ 370 h 442"/>
                    <a:gd name="T2" fmla="*/ 300 w 738"/>
                    <a:gd name="T3" fmla="*/ 442 h 442"/>
                    <a:gd name="T4" fmla="*/ 402 w 738"/>
                    <a:gd name="T5" fmla="*/ 442 h 442"/>
                    <a:gd name="T6" fmla="*/ 522 w 738"/>
                    <a:gd name="T7" fmla="*/ 373 h 442"/>
                    <a:gd name="T8" fmla="*/ 738 w 738"/>
                    <a:gd name="T9" fmla="*/ 0 h 442"/>
                    <a:gd name="T10" fmla="*/ 609 w 738"/>
                    <a:gd name="T11" fmla="*/ 78 h 442"/>
                    <a:gd name="T12" fmla="*/ 0 w 738"/>
                    <a:gd name="T13" fmla="*/ 78 h 442"/>
                    <a:gd name="T14" fmla="*/ 168 w 738"/>
                    <a:gd name="T15" fmla="*/ 370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71" name="Freeform 70"/>
                <p:cNvSpPr>
                  <a:spLocks/>
                </p:cNvSpPr>
                <p:nvPr/>
              </p:nvSpPr>
              <p:spPr bwMode="auto">
                <a:xfrm>
                  <a:off x="5664250" y="4594529"/>
                  <a:ext cx="534926" cy="927184"/>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close/>
                    </a:path>
                  </a:pathLst>
                </a:custGeom>
                <a:solidFill>
                  <a:schemeClr val="tx1">
                    <a:lumMod val="95000"/>
                    <a:lumOff val="5000"/>
                    <a:alpha val="10000"/>
                  </a:schemeClr>
                </a:solidFill>
                <a:ln>
                  <a:noFill/>
                </a:ln>
              </p:spPr>
              <p:txBody>
                <a:bodyPr/>
                <a:lstStyle/>
                <a:p>
                  <a:pPr defTabSz="914080">
                    <a:defRPr/>
                  </a:pPr>
                  <a:endParaRPr lang="en-US" sz="2399"/>
                </a:p>
              </p:txBody>
            </p:sp>
          </p:grpSp>
          <p:grpSp>
            <p:nvGrpSpPr>
              <p:cNvPr id="67" name="Group 66"/>
              <p:cNvGrpSpPr/>
              <p:nvPr/>
            </p:nvGrpSpPr>
            <p:grpSpPr>
              <a:xfrm>
                <a:off x="6674717" y="4979124"/>
                <a:ext cx="362796" cy="338611"/>
                <a:chOff x="4418013" y="3475038"/>
                <a:chExt cx="285750" cy="266701"/>
              </a:xfrm>
              <a:solidFill>
                <a:schemeClr val="bg1"/>
              </a:solidFill>
            </p:grpSpPr>
            <p:sp>
              <p:nvSpPr>
                <p:cNvPr id="68" name="Freeform 105"/>
                <p:cNvSpPr>
                  <a:spLocks/>
                </p:cNvSpPr>
                <p:nvPr/>
              </p:nvSpPr>
              <p:spPr bwMode="auto">
                <a:xfrm>
                  <a:off x="4418013" y="3651251"/>
                  <a:ext cx="98425" cy="90488"/>
                </a:xfrm>
                <a:custGeom>
                  <a:avLst/>
                  <a:gdLst>
                    <a:gd name="T0" fmla="*/ 22 w 26"/>
                    <a:gd name="T1" fmla="*/ 1 h 24"/>
                    <a:gd name="T2" fmla="*/ 20 w 26"/>
                    <a:gd name="T3" fmla="*/ 1 h 24"/>
                    <a:gd name="T4" fmla="*/ 0 w 26"/>
                    <a:gd name="T5" fmla="*/ 20 h 24"/>
                    <a:gd name="T6" fmla="*/ 0 w 26"/>
                    <a:gd name="T7" fmla="*/ 22 h 24"/>
                    <a:gd name="T8" fmla="*/ 1 w 26"/>
                    <a:gd name="T9" fmla="*/ 23 h 24"/>
                    <a:gd name="T10" fmla="*/ 5 w 26"/>
                    <a:gd name="T11" fmla="*/ 24 h 24"/>
                    <a:gd name="T12" fmla="*/ 7 w 26"/>
                    <a:gd name="T13" fmla="*/ 24 h 24"/>
                    <a:gd name="T14" fmla="*/ 25 w 26"/>
                    <a:gd name="T15" fmla="*/ 6 h 24"/>
                    <a:gd name="T16" fmla="*/ 25 w 26"/>
                    <a:gd name="T17" fmla="*/ 3 h 24"/>
                    <a:gd name="T18" fmla="*/ 22 w 26"/>
                    <a:gd name="T1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22" y="1"/>
                      </a:moveTo>
                      <a:cubicBezTo>
                        <a:pt x="22" y="0"/>
                        <a:pt x="21" y="0"/>
                        <a:pt x="20" y="1"/>
                      </a:cubicBezTo>
                      <a:cubicBezTo>
                        <a:pt x="0" y="20"/>
                        <a:pt x="0" y="20"/>
                        <a:pt x="0" y="20"/>
                      </a:cubicBezTo>
                      <a:cubicBezTo>
                        <a:pt x="0" y="20"/>
                        <a:pt x="0" y="21"/>
                        <a:pt x="0" y="22"/>
                      </a:cubicBezTo>
                      <a:cubicBezTo>
                        <a:pt x="0" y="22"/>
                        <a:pt x="1" y="23"/>
                        <a:pt x="1" y="23"/>
                      </a:cubicBezTo>
                      <a:cubicBezTo>
                        <a:pt x="5" y="24"/>
                        <a:pt x="5" y="24"/>
                        <a:pt x="5" y="24"/>
                      </a:cubicBezTo>
                      <a:cubicBezTo>
                        <a:pt x="6" y="24"/>
                        <a:pt x="7" y="24"/>
                        <a:pt x="7" y="24"/>
                      </a:cubicBezTo>
                      <a:cubicBezTo>
                        <a:pt x="25" y="6"/>
                        <a:pt x="25" y="6"/>
                        <a:pt x="25" y="6"/>
                      </a:cubicBezTo>
                      <a:cubicBezTo>
                        <a:pt x="26" y="5"/>
                        <a:pt x="26" y="4"/>
                        <a:pt x="25" y="3"/>
                      </a:cubicBezTo>
                      <a:lnTo>
                        <a:pt x="2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69" name="Freeform 106"/>
                <p:cNvSpPr>
                  <a:spLocks noEditPoints="1"/>
                </p:cNvSpPr>
                <p:nvPr/>
              </p:nvSpPr>
              <p:spPr bwMode="auto">
                <a:xfrm>
                  <a:off x="4456113" y="3475038"/>
                  <a:ext cx="247650" cy="236538"/>
                </a:xfrm>
                <a:custGeom>
                  <a:avLst/>
                  <a:gdLst>
                    <a:gd name="T0" fmla="*/ 45 w 66"/>
                    <a:gd name="T1" fmla="*/ 1 h 63"/>
                    <a:gd name="T2" fmla="*/ 45 w 66"/>
                    <a:gd name="T3" fmla="*/ 0 h 63"/>
                    <a:gd name="T4" fmla="*/ 45 w 66"/>
                    <a:gd name="T5" fmla="*/ 1 h 63"/>
                    <a:gd name="T6" fmla="*/ 40 w 66"/>
                    <a:gd name="T7" fmla="*/ 1 h 63"/>
                    <a:gd name="T8" fmla="*/ 39 w 66"/>
                    <a:gd name="T9" fmla="*/ 2 h 63"/>
                    <a:gd name="T10" fmla="*/ 37 w 66"/>
                    <a:gd name="T11" fmla="*/ 6 h 63"/>
                    <a:gd name="T12" fmla="*/ 38 w 66"/>
                    <a:gd name="T13" fmla="*/ 9 h 63"/>
                    <a:gd name="T14" fmla="*/ 36 w 66"/>
                    <a:gd name="T15" fmla="*/ 16 h 63"/>
                    <a:gd name="T16" fmla="*/ 21 w 66"/>
                    <a:gd name="T17" fmla="*/ 26 h 63"/>
                    <a:gd name="T18" fmla="*/ 5 w 66"/>
                    <a:gd name="T19" fmla="*/ 26 h 63"/>
                    <a:gd name="T20" fmla="*/ 5 w 66"/>
                    <a:gd name="T21" fmla="*/ 26 h 63"/>
                    <a:gd name="T22" fmla="*/ 5 w 66"/>
                    <a:gd name="T23" fmla="*/ 26 h 63"/>
                    <a:gd name="T24" fmla="*/ 0 w 66"/>
                    <a:gd name="T25" fmla="*/ 29 h 63"/>
                    <a:gd name="T26" fmla="*/ 0 w 66"/>
                    <a:gd name="T27" fmla="*/ 30 h 63"/>
                    <a:gd name="T28" fmla="*/ 0 w 66"/>
                    <a:gd name="T29" fmla="*/ 32 h 63"/>
                    <a:gd name="T30" fmla="*/ 31 w 66"/>
                    <a:gd name="T31" fmla="*/ 62 h 63"/>
                    <a:gd name="T32" fmla="*/ 32 w 66"/>
                    <a:gd name="T33" fmla="*/ 63 h 63"/>
                    <a:gd name="T34" fmla="*/ 33 w 66"/>
                    <a:gd name="T35" fmla="*/ 62 h 63"/>
                    <a:gd name="T36" fmla="*/ 37 w 66"/>
                    <a:gd name="T37" fmla="*/ 42 h 63"/>
                    <a:gd name="T38" fmla="*/ 46 w 66"/>
                    <a:gd name="T39" fmla="*/ 27 h 63"/>
                    <a:gd name="T40" fmla="*/ 54 w 66"/>
                    <a:gd name="T41" fmla="*/ 25 h 63"/>
                    <a:gd name="T42" fmla="*/ 56 w 66"/>
                    <a:gd name="T43" fmla="*/ 25 h 63"/>
                    <a:gd name="T44" fmla="*/ 61 w 66"/>
                    <a:gd name="T45" fmla="*/ 23 h 63"/>
                    <a:gd name="T46" fmla="*/ 61 w 66"/>
                    <a:gd name="T47" fmla="*/ 23 h 63"/>
                    <a:gd name="T48" fmla="*/ 45 w 66"/>
                    <a:gd name="T49" fmla="*/ 1 h 63"/>
                    <a:gd name="T50" fmla="*/ 54 w 66"/>
                    <a:gd name="T51" fmla="*/ 9 h 63"/>
                    <a:gd name="T52" fmla="*/ 52 w 66"/>
                    <a:gd name="T53" fmla="*/ 8 h 63"/>
                    <a:gd name="T54" fmla="*/ 54 w 66"/>
                    <a:gd name="T55"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63">
                      <a:moveTo>
                        <a:pt x="45" y="1"/>
                      </a:moveTo>
                      <a:cubicBezTo>
                        <a:pt x="45" y="0"/>
                        <a:pt x="45" y="0"/>
                        <a:pt x="45" y="0"/>
                      </a:cubicBezTo>
                      <a:cubicBezTo>
                        <a:pt x="45" y="1"/>
                        <a:pt x="45" y="1"/>
                        <a:pt x="45" y="1"/>
                      </a:cubicBezTo>
                      <a:cubicBezTo>
                        <a:pt x="43" y="0"/>
                        <a:pt x="41" y="0"/>
                        <a:pt x="40" y="1"/>
                      </a:cubicBezTo>
                      <a:cubicBezTo>
                        <a:pt x="39" y="2"/>
                        <a:pt x="39" y="2"/>
                        <a:pt x="39" y="2"/>
                      </a:cubicBezTo>
                      <a:cubicBezTo>
                        <a:pt x="38" y="3"/>
                        <a:pt x="37" y="5"/>
                        <a:pt x="37" y="6"/>
                      </a:cubicBezTo>
                      <a:cubicBezTo>
                        <a:pt x="37" y="7"/>
                        <a:pt x="37" y="8"/>
                        <a:pt x="38" y="9"/>
                      </a:cubicBezTo>
                      <a:cubicBezTo>
                        <a:pt x="39" y="12"/>
                        <a:pt x="38" y="15"/>
                        <a:pt x="36" y="16"/>
                      </a:cubicBezTo>
                      <a:cubicBezTo>
                        <a:pt x="33" y="19"/>
                        <a:pt x="24" y="28"/>
                        <a:pt x="21" y="26"/>
                      </a:cubicBezTo>
                      <a:cubicBezTo>
                        <a:pt x="16" y="23"/>
                        <a:pt x="10" y="24"/>
                        <a:pt x="5" y="26"/>
                      </a:cubicBezTo>
                      <a:cubicBezTo>
                        <a:pt x="5" y="26"/>
                        <a:pt x="5" y="26"/>
                        <a:pt x="5" y="26"/>
                      </a:cubicBezTo>
                      <a:cubicBezTo>
                        <a:pt x="5" y="26"/>
                        <a:pt x="5" y="26"/>
                        <a:pt x="5" y="26"/>
                      </a:cubicBezTo>
                      <a:cubicBezTo>
                        <a:pt x="3" y="27"/>
                        <a:pt x="2" y="28"/>
                        <a:pt x="0" y="29"/>
                      </a:cubicBezTo>
                      <a:cubicBezTo>
                        <a:pt x="0" y="29"/>
                        <a:pt x="0" y="30"/>
                        <a:pt x="0" y="30"/>
                      </a:cubicBezTo>
                      <a:cubicBezTo>
                        <a:pt x="0" y="31"/>
                        <a:pt x="0" y="31"/>
                        <a:pt x="0" y="32"/>
                      </a:cubicBezTo>
                      <a:cubicBezTo>
                        <a:pt x="31" y="62"/>
                        <a:pt x="31" y="62"/>
                        <a:pt x="31" y="62"/>
                      </a:cubicBezTo>
                      <a:cubicBezTo>
                        <a:pt x="31" y="63"/>
                        <a:pt x="32" y="63"/>
                        <a:pt x="32" y="63"/>
                      </a:cubicBezTo>
                      <a:cubicBezTo>
                        <a:pt x="33" y="63"/>
                        <a:pt x="33" y="63"/>
                        <a:pt x="33" y="62"/>
                      </a:cubicBezTo>
                      <a:cubicBezTo>
                        <a:pt x="38" y="57"/>
                        <a:pt x="41" y="49"/>
                        <a:pt x="37" y="42"/>
                      </a:cubicBezTo>
                      <a:cubicBezTo>
                        <a:pt x="35" y="39"/>
                        <a:pt x="44" y="30"/>
                        <a:pt x="46" y="27"/>
                      </a:cubicBezTo>
                      <a:cubicBezTo>
                        <a:pt x="48" y="25"/>
                        <a:pt x="51" y="24"/>
                        <a:pt x="54" y="25"/>
                      </a:cubicBezTo>
                      <a:cubicBezTo>
                        <a:pt x="54" y="25"/>
                        <a:pt x="55" y="25"/>
                        <a:pt x="56" y="25"/>
                      </a:cubicBezTo>
                      <a:cubicBezTo>
                        <a:pt x="58" y="25"/>
                        <a:pt x="60" y="25"/>
                        <a:pt x="61" y="23"/>
                      </a:cubicBezTo>
                      <a:cubicBezTo>
                        <a:pt x="61" y="23"/>
                        <a:pt x="61" y="23"/>
                        <a:pt x="61" y="23"/>
                      </a:cubicBezTo>
                      <a:cubicBezTo>
                        <a:pt x="66" y="17"/>
                        <a:pt x="54" y="3"/>
                        <a:pt x="45" y="1"/>
                      </a:cubicBezTo>
                      <a:close/>
                      <a:moveTo>
                        <a:pt x="54" y="9"/>
                      </a:moveTo>
                      <a:cubicBezTo>
                        <a:pt x="52" y="8"/>
                        <a:pt x="52" y="8"/>
                        <a:pt x="52" y="8"/>
                      </a:cubicBezTo>
                      <a:cubicBezTo>
                        <a:pt x="53" y="8"/>
                        <a:pt x="53" y="9"/>
                        <a:pt x="5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grpSp>
        </p:grpSp>
        <p:grpSp>
          <p:nvGrpSpPr>
            <p:cNvPr id="34849" name="Group 47"/>
            <p:cNvGrpSpPr>
              <a:grpSpLocks/>
            </p:cNvGrpSpPr>
            <p:nvPr/>
          </p:nvGrpSpPr>
          <p:grpSpPr bwMode="auto">
            <a:xfrm>
              <a:off x="4614716" y="3843574"/>
              <a:ext cx="2002354" cy="1908348"/>
              <a:chOff x="4614716" y="3843574"/>
              <a:chExt cx="2002354" cy="1908348"/>
            </a:xfrm>
          </p:grpSpPr>
          <p:grpSp>
            <p:nvGrpSpPr>
              <p:cNvPr id="34860" name="Group 61"/>
              <p:cNvGrpSpPr>
                <a:grpSpLocks/>
              </p:cNvGrpSpPr>
              <p:nvPr/>
            </p:nvGrpSpPr>
            <p:grpSpPr bwMode="auto">
              <a:xfrm>
                <a:off x="4614716" y="3843574"/>
                <a:ext cx="2002354" cy="1908348"/>
                <a:chOff x="4614716" y="3843574"/>
                <a:chExt cx="2002354" cy="1908348"/>
              </a:xfrm>
            </p:grpSpPr>
            <p:sp>
              <p:nvSpPr>
                <p:cNvPr id="64" name="Freeform 63"/>
                <p:cNvSpPr>
                  <a:spLocks/>
                </p:cNvSpPr>
                <p:nvPr/>
              </p:nvSpPr>
              <p:spPr bwMode="auto">
                <a:xfrm>
                  <a:off x="4615036" y="3843575"/>
                  <a:ext cx="2001604" cy="1908347"/>
                </a:xfrm>
                <a:custGeom>
                  <a:avLst/>
                  <a:gdLst>
                    <a:gd name="T0" fmla="*/ 25 w 630"/>
                    <a:gd name="T1" fmla="*/ 292 h 600"/>
                    <a:gd name="T2" fmla="*/ 28 w 630"/>
                    <a:gd name="T3" fmla="*/ 442 h 600"/>
                    <a:gd name="T4" fmla="*/ 79 w 630"/>
                    <a:gd name="T5" fmla="*/ 531 h 600"/>
                    <a:gd name="T6" fmla="*/ 199 w 630"/>
                    <a:gd name="T7" fmla="*/ 600 h 600"/>
                    <a:gd name="T8" fmla="*/ 630 w 630"/>
                    <a:gd name="T9" fmla="*/ 600 h 600"/>
                    <a:gd name="T10" fmla="*/ 498 w 630"/>
                    <a:gd name="T11" fmla="*/ 528 h 600"/>
                    <a:gd name="T12" fmla="*/ 194 w 630"/>
                    <a:gd name="T13" fmla="*/ 0 h 600"/>
                    <a:gd name="T14" fmla="*/ 25 w 630"/>
                    <a:gd name="T15" fmla="*/ 292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65" name="Freeform 64"/>
                <p:cNvSpPr>
                  <a:spLocks/>
                </p:cNvSpPr>
                <p:nvPr/>
              </p:nvSpPr>
              <p:spPr bwMode="auto">
                <a:xfrm>
                  <a:off x="4694402" y="3843575"/>
                  <a:ext cx="638101" cy="928771"/>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close/>
                    </a:path>
                  </a:pathLst>
                </a:custGeom>
                <a:solidFill>
                  <a:schemeClr val="tx1">
                    <a:lumMod val="95000"/>
                    <a:lumOff val="5000"/>
                    <a:alpha val="10000"/>
                  </a:schemeClr>
                </a:solidFill>
                <a:ln>
                  <a:noFill/>
                </a:ln>
              </p:spPr>
              <p:txBody>
                <a:bodyPr/>
                <a:lstStyle/>
                <a:p>
                  <a:pPr defTabSz="914080">
                    <a:defRPr/>
                  </a:pPr>
                  <a:endParaRPr lang="en-US" sz="2399"/>
                </a:p>
              </p:txBody>
            </p:sp>
          </p:grpSp>
          <p:sp>
            <p:nvSpPr>
              <p:cNvPr id="34861" name="Freeform 18"/>
              <p:cNvSpPr>
                <a:spLocks/>
              </p:cNvSpPr>
              <p:nvPr/>
            </p:nvSpPr>
            <p:spPr bwMode="auto">
              <a:xfrm>
                <a:off x="5122816" y="4936315"/>
                <a:ext cx="413624" cy="413623"/>
              </a:xfrm>
              <a:custGeom>
                <a:avLst/>
                <a:gdLst>
                  <a:gd name="T0" fmla="*/ 305622 w 360"/>
                  <a:gd name="T1" fmla="*/ 413623 h 360"/>
                  <a:gd name="T2" fmla="*/ 337793 w 360"/>
                  <a:gd name="T3" fmla="*/ 380303 h 360"/>
                  <a:gd name="T4" fmla="*/ 281494 w 360"/>
                  <a:gd name="T5" fmla="*/ 178088 h 360"/>
                  <a:gd name="T6" fmla="*/ 365368 w 360"/>
                  <a:gd name="T7" fmla="*/ 94214 h 360"/>
                  <a:gd name="T8" fmla="*/ 390645 w 360"/>
                  <a:gd name="T9" fmla="*/ 21830 h 360"/>
                  <a:gd name="T10" fmla="*/ 319410 w 360"/>
                  <a:gd name="T11" fmla="*/ 48256 h 360"/>
                  <a:gd name="T12" fmla="*/ 235536 w 360"/>
                  <a:gd name="T13" fmla="*/ 132130 h 360"/>
                  <a:gd name="T14" fmla="*/ 32171 w 360"/>
                  <a:gd name="T15" fmla="*/ 74682 h 360"/>
                  <a:gd name="T16" fmla="*/ 0 w 360"/>
                  <a:gd name="T17" fmla="*/ 108002 h 360"/>
                  <a:gd name="T18" fmla="*/ 170045 w 360"/>
                  <a:gd name="T19" fmla="*/ 197620 h 360"/>
                  <a:gd name="T20" fmla="*/ 112598 w 360"/>
                  <a:gd name="T21" fmla="*/ 255068 h 360"/>
                  <a:gd name="T22" fmla="*/ 43660 w 360"/>
                  <a:gd name="T23" fmla="*/ 259663 h 360"/>
                  <a:gd name="T24" fmla="*/ 10341 w 360"/>
                  <a:gd name="T25" fmla="*/ 291834 h 360"/>
                  <a:gd name="T26" fmla="*/ 91916 w 360"/>
                  <a:gd name="T27" fmla="*/ 321707 h 360"/>
                  <a:gd name="T28" fmla="*/ 120640 w 360"/>
                  <a:gd name="T29" fmla="*/ 402133 h 360"/>
                  <a:gd name="T30" fmla="*/ 153960 w 360"/>
                  <a:gd name="T31" fmla="*/ 369963 h 360"/>
                  <a:gd name="T32" fmla="*/ 157407 w 360"/>
                  <a:gd name="T33" fmla="*/ 301026 h 360"/>
                  <a:gd name="T34" fmla="*/ 216004 w 360"/>
                  <a:gd name="T35" fmla="*/ 242429 h 360"/>
                  <a:gd name="T36" fmla="*/ 305622 w 360"/>
                  <a:gd name="T37" fmla="*/ 413623 h 3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grpSp>
        <p:grpSp>
          <p:nvGrpSpPr>
            <p:cNvPr id="34850" name="Group 55"/>
            <p:cNvGrpSpPr>
              <a:grpSpLocks/>
            </p:cNvGrpSpPr>
            <p:nvPr/>
          </p:nvGrpSpPr>
          <p:grpSpPr bwMode="auto">
            <a:xfrm>
              <a:off x="5574932" y="1935228"/>
              <a:ext cx="1999668" cy="1908347"/>
              <a:chOff x="5574932" y="1935228"/>
              <a:chExt cx="1999668" cy="1908347"/>
            </a:xfrm>
          </p:grpSpPr>
          <p:sp>
            <p:nvSpPr>
              <p:cNvPr id="60" name="Freeform 59"/>
              <p:cNvSpPr>
                <a:spLocks/>
              </p:cNvSpPr>
              <p:nvPr/>
            </p:nvSpPr>
            <p:spPr bwMode="auto">
              <a:xfrm>
                <a:off x="5575361" y="1935228"/>
                <a:ext cx="2000017" cy="1908347"/>
              </a:xfrm>
              <a:custGeom>
                <a:avLst/>
                <a:gdLst>
                  <a:gd name="T0" fmla="*/ 604 w 629"/>
                  <a:gd name="T1" fmla="*/ 308 h 600"/>
                  <a:gd name="T2" fmla="*/ 602 w 629"/>
                  <a:gd name="T3" fmla="*/ 158 h 600"/>
                  <a:gd name="T4" fmla="*/ 550 w 629"/>
                  <a:gd name="T5" fmla="*/ 69 h 600"/>
                  <a:gd name="T6" fmla="*/ 430 w 629"/>
                  <a:gd name="T7" fmla="*/ 0 h 600"/>
                  <a:gd name="T8" fmla="*/ 0 w 629"/>
                  <a:gd name="T9" fmla="*/ 0 h 600"/>
                  <a:gd name="T10" fmla="*/ 131 w 629"/>
                  <a:gd name="T11" fmla="*/ 73 h 600"/>
                  <a:gd name="T12" fmla="*/ 436 w 629"/>
                  <a:gd name="T13" fmla="*/ 600 h 600"/>
                  <a:gd name="T14" fmla="*/ 604 w 629"/>
                  <a:gd name="T15" fmla="*/ 308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61" name="Freeform 60"/>
              <p:cNvSpPr>
                <a:spLocks/>
              </p:cNvSpPr>
              <p:nvPr/>
            </p:nvSpPr>
            <p:spPr bwMode="auto">
              <a:xfrm>
                <a:off x="6856325" y="2914803"/>
                <a:ext cx="639687" cy="928772"/>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close/>
                  </a:path>
                </a:pathLst>
              </a:custGeom>
              <a:solidFill>
                <a:schemeClr val="tx1">
                  <a:lumMod val="95000"/>
                  <a:lumOff val="5000"/>
                  <a:alpha val="10000"/>
                </a:schemeClr>
              </a:solidFill>
              <a:ln>
                <a:noFill/>
              </a:ln>
            </p:spPr>
            <p:txBody>
              <a:bodyPr/>
              <a:lstStyle/>
              <a:p>
                <a:pPr defTabSz="914080">
                  <a:defRPr/>
                </a:pPr>
                <a:endParaRPr lang="en-US" sz="2399"/>
              </a:p>
            </p:txBody>
          </p:sp>
        </p:grpSp>
        <p:grpSp>
          <p:nvGrpSpPr>
            <p:cNvPr id="34851" name="Group 51"/>
            <p:cNvGrpSpPr>
              <a:grpSpLocks/>
            </p:cNvGrpSpPr>
            <p:nvPr/>
          </p:nvGrpSpPr>
          <p:grpSpPr bwMode="auto">
            <a:xfrm>
              <a:off x="6528433" y="2437495"/>
              <a:ext cx="1713617" cy="2156795"/>
              <a:chOff x="6528433" y="2437495"/>
              <a:chExt cx="1713617" cy="2156795"/>
            </a:xfrm>
          </p:grpSpPr>
          <p:sp>
            <p:nvSpPr>
              <p:cNvPr id="54" name="Freeform 53"/>
              <p:cNvSpPr>
                <a:spLocks/>
              </p:cNvSpPr>
              <p:nvPr/>
            </p:nvSpPr>
            <p:spPr bwMode="auto">
              <a:xfrm>
                <a:off x="6527750" y="2436923"/>
                <a:ext cx="1714300" cy="2157606"/>
              </a:xfrm>
              <a:custGeom>
                <a:avLst/>
                <a:gdLst>
                  <a:gd name="T0" fmla="*/ 337 w 539"/>
                  <a:gd name="T1" fmla="*/ 678 h 678"/>
                  <a:gd name="T2" fmla="*/ 466 w 539"/>
                  <a:gd name="T3" fmla="*/ 600 h 678"/>
                  <a:gd name="T4" fmla="*/ 517 w 539"/>
                  <a:gd name="T5" fmla="*/ 511 h 678"/>
                  <a:gd name="T6" fmla="*/ 517 w 539"/>
                  <a:gd name="T7" fmla="*/ 373 h 678"/>
                  <a:gd name="T8" fmla="*/ 302 w 539"/>
                  <a:gd name="T9" fmla="*/ 0 h 678"/>
                  <a:gd name="T10" fmla="*/ 304 w 539"/>
                  <a:gd name="T11" fmla="*/ 150 h 678"/>
                  <a:gd name="T12" fmla="*/ 0 w 539"/>
                  <a:gd name="T13" fmla="*/ 678 h 678"/>
                  <a:gd name="T14" fmla="*/ 337 w 539"/>
                  <a:gd name="T15" fmla="*/ 678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55" name="Freeform 54"/>
              <p:cNvSpPr>
                <a:spLocks/>
              </p:cNvSpPr>
              <p:nvPr/>
            </p:nvSpPr>
            <p:spPr bwMode="auto">
              <a:xfrm>
                <a:off x="6527750" y="4413538"/>
                <a:ext cx="1071438" cy="180991"/>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close/>
                  </a:path>
                </a:pathLst>
              </a:custGeom>
              <a:solidFill>
                <a:schemeClr val="tx1">
                  <a:lumMod val="95000"/>
                  <a:lumOff val="5000"/>
                  <a:alpha val="10000"/>
                </a:schemeClr>
              </a:solidFill>
              <a:ln>
                <a:noFill/>
              </a:ln>
            </p:spPr>
            <p:txBody>
              <a:bodyPr/>
              <a:lstStyle/>
              <a:p>
                <a:pPr defTabSz="914080">
                  <a:defRPr/>
                </a:pPr>
                <a:endParaRPr lang="en-US" sz="2399"/>
              </a:p>
            </p:txBody>
          </p:sp>
        </p:grpSp>
        <p:sp>
          <p:nvSpPr>
            <p:cNvPr id="34852" name="Shape 222"/>
            <p:cNvSpPr>
              <a:spLocks/>
            </p:cNvSpPr>
            <p:nvPr/>
          </p:nvSpPr>
          <p:spPr bwMode="auto">
            <a:xfrm>
              <a:off x="4445538" y="3585006"/>
              <a:ext cx="328470" cy="412689"/>
            </a:xfrm>
            <a:custGeom>
              <a:avLst/>
              <a:gdLst>
                <a:gd name="T0" fmla="*/ 164235 w 21015"/>
                <a:gd name="T1" fmla="*/ 206345 h 21072"/>
                <a:gd name="T2" fmla="*/ 164235 w 21015"/>
                <a:gd name="T3" fmla="*/ 206345 h 21072"/>
                <a:gd name="T4" fmla="*/ 164235 w 21015"/>
                <a:gd name="T5" fmla="*/ 206345 h 21072"/>
                <a:gd name="T6" fmla="*/ 164235 w 21015"/>
                <a:gd name="T7" fmla="*/ 206345 h 21072"/>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50784" tIns="50784" rIns="50784" bIns="50784" anchor="ctr"/>
            <a:lstStyle/>
            <a:p>
              <a:endParaRPr lang="zh-CN" altLang="en-US" sz="2399"/>
            </a:p>
          </p:txBody>
        </p:sp>
        <p:grpSp>
          <p:nvGrpSpPr>
            <p:cNvPr id="84" name="Group 83"/>
            <p:cNvGrpSpPr/>
            <p:nvPr/>
          </p:nvGrpSpPr>
          <p:grpSpPr>
            <a:xfrm>
              <a:off x="5051424" y="2328257"/>
              <a:ext cx="612143" cy="429803"/>
              <a:chOff x="7350125" y="1003300"/>
              <a:chExt cx="522288" cy="366713"/>
            </a:xfrm>
            <a:solidFill>
              <a:schemeClr val="bg1"/>
            </a:solidFill>
          </p:grpSpPr>
          <p:sp>
            <p:nvSpPr>
              <p:cNvPr id="85" name="Freeform 21"/>
              <p:cNvSpPr>
                <a:spLocks noEditPoints="1"/>
              </p:cNvSpPr>
              <p:nvPr/>
            </p:nvSpPr>
            <p:spPr bwMode="auto">
              <a:xfrm>
                <a:off x="7350125" y="1003300"/>
                <a:ext cx="373063" cy="366713"/>
              </a:xfrm>
              <a:custGeom>
                <a:avLst/>
                <a:gdLst>
                  <a:gd name="T0" fmla="*/ 85 w 99"/>
                  <a:gd name="T1" fmla="*/ 60 h 97"/>
                  <a:gd name="T2" fmla="*/ 99 w 99"/>
                  <a:gd name="T3" fmla="*/ 54 h 97"/>
                  <a:gd name="T4" fmla="*/ 99 w 99"/>
                  <a:gd name="T5" fmla="*/ 43 h 97"/>
                  <a:gd name="T6" fmla="*/ 85 w 99"/>
                  <a:gd name="T7" fmla="*/ 38 h 97"/>
                  <a:gd name="T8" fmla="*/ 83 w 99"/>
                  <a:gd name="T9" fmla="*/ 32 h 97"/>
                  <a:gd name="T10" fmla="*/ 88 w 99"/>
                  <a:gd name="T11" fmla="*/ 18 h 97"/>
                  <a:gd name="T12" fmla="*/ 81 w 99"/>
                  <a:gd name="T13" fmla="*/ 11 h 97"/>
                  <a:gd name="T14" fmla="*/ 67 w 99"/>
                  <a:gd name="T15" fmla="*/ 16 h 97"/>
                  <a:gd name="T16" fmla="*/ 61 w 99"/>
                  <a:gd name="T17" fmla="*/ 14 h 97"/>
                  <a:gd name="T18" fmla="*/ 55 w 99"/>
                  <a:gd name="T19" fmla="*/ 0 h 97"/>
                  <a:gd name="T20" fmla="*/ 44 w 99"/>
                  <a:gd name="T21" fmla="*/ 0 h 97"/>
                  <a:gd name="T22" fmla="*/ 38 w 99"/>
                  <a:gd name="T23" fmla="*/ 14 h 97"/>
                  <a:gd name="T24" fmla="*/ 32 w 99"/>
                  <a:gd name="T25" fmla="*/ 16 h 97"/>
                  <a:gd name="T26" fmla="*/ 18 w 99"/>
                  <a:gd name="T27" fmla="*/ 11 h 97"/>
                  <a:gd name="T28" fmla="*/ 10 w 99"/>
                  <a:gd name="T29" fmla="*/ 18 h 97"/>
                  <a:gd name="T30" fmla="*/ 16 w 99"/>
                  <a:gd name="T31" fmla="*/ 32 h 97"/>
                  <a:gd name="T32" fmla="*/ 14 w 99"/>
                  <a:gd name="T33" fmla="*/ 38 h 97"/>
                  <a:gd name="T34" fmla="*/ 0 w 99"/>
                  <a:gd name="T35" fmla="*/ 44 h 97"/>
                  <a:gd name="T36" fmla="*/ 0 w 99"/>
                  <a:gd name="T37" fmla="*/ 54 h 97"/>
                  <a:gd name="T38" fmla="*/ 14 w 99"/>
                  <a:gd name="T39" fmla="*/ 60 h 97"/>
                  <a:gd name="T40" fmla="*/ 16 w 99"/>
                  <a:gd name="T41" fmla="*/ 66 h 97"/>
                  <a:gd name="T42" fmla="*/ 11 w 99"/>
                  <a:gd name="T43" fmla="*/ 79 h 97"/>
                  <a:gd name="T44" fmla="*/ 18 w 99"/>
                  <a:gd name="T45" fmla="*/ 87 h 97"/>
                  <a:gd name="T46" fmla="*/ 32 w 99"/>
                  <a:gd name="T47" fmla="*/ 82 h 97"/>
                  <a:gd name="T48" fmla="*/ 38 w 99"/>
                  <a:gd name="T49" fmla="*/ 84 h 97"/>
                  <a:gd name="T50" fmla="*/ 44 w 99"/>
                  <a:gd name="T51" fmla="*/ 97 h 97"/>
                  <a:gd name="T52" fmla="*/ 55 w 99"/>
                  <a:gd name="T53" fmla="*/ 97 h 97"/>
                  <a:gd name="T54" fmla="*/ 61 w 99"/>
                  <a:gd name="T55" fmla="*/ 84 h 97"/>
                  <a:gd name="T56" fmla="*/ 67 w 99"/>
                  <a:gd name="T57" fmla="*/ 81 h 97"/>
                  <a:gd name="T58" fmla="*/ 81 w 99"/>
                  <a:gd name="T59" fmla="*/ 87 h 97"/>
                  <a:gd name="T60" fmla="*/ 89 w 99"/>
                  <a:gd name="T61" fmla="*/ 79 h 97"/>
                  <a:gd name="T62" fmla="*/ 83 w 99"/>
                  <a:gd name="T63" fmla="*/ 66 h 97"/>
                  <a:gd name="T64" fmla="*/ 85 w 99"/>
                  <a:gd name="T65" fmla="*/ 60 h 97"/>
                  <a:gd name="T66" fmla="*/ 49 w 99"/>
                  <a:gd name="T67" fmla="*/ 64 h 97"/>
                  <a:gd name="T68" fmla="*/ 34 w 99"/>
                  <a:gd name="T69" fmla="*/ 49 h 97"/>
                  <a:gd name="T70" fmla="*/ 49 w 99"/>
                  <a:gd name="T71" fmla="*/ 33 h 97"/>
                  <a:gd name="T72" fmla="*/ 65 w 99"/>
                  <a:gd name="T73" fmla="*/ 49 h 97"/>
                  <a:gd name="T74" fmla="*/ 49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5" y="60"/>
                    </a:moveTo>
                    <a:cubicBezTo>
                      <a:pt x="85" y="60"/>
                      <a:pt x="99" y="55"/>
                      <a:pt x="99" y="54"/>
                    </a:cubicBezTo>
                    <a:cubicBezTo>
                      <a:pt x="99" y="43"/>
                      <a:pt x="99" y="43"/>
                      <a:pt x="99" y="43"/>
                    </a:cubicBezTo>
                    <a:cubicBezTo>
                      <a:pt x="99" y="42"/>
                      <a:pt x="85" y="38"/>
                      <a:pt x="85" y="38"/>
                    </a:cubicBezTo>
                    <a:cubicBezTo>
                      <a:pt x="83" y="32"/>
                      <a:pt x="83" y="32"/>
                      <a:pt x="83" y="32"/>
                    </a:cubicBezTo>
                    <a:cubicBezTo>
                      <a:pt x="83" y="32"/>
                      <a:pt x="89" y="19"/>
                      <a:pt x="88" y="18"/>
                    </a:cubicBezTo>
                    <a:cubicBezTo>
                      <a:pt x="81" y="11"/>
                      <a:pt x="81" y="11"/>
                      <a:pt x="81" y="11"/>
                    </a:cubicBezTo>
                    <a:cubicBezTo>
                      <a:pt x="80" y="10"/>
                      <a:pt x="67" y="16"/>
                      <a:pt x="67" y="16"/>
                    </a:cubicBezTo>
                    <a:cubicBezTo>
                      <a:pt x="61" y="14"/>
                      <a:pt x="61" y="14"/>
                      <a:pt x="61" y="14"/>
                    </a:cubicBezTo>
                    <a:cubicBezTo>
                      <a:pt x="61" y="14"/>
                      <a:pt x="55" y="0"/>
                      <a:pt x="55" y="0"/>
                    </a:cubicBezTo>
                    <a:cubicBezTo>
                      <a:pt x="44" y="0"/>
                      <a:pt x="44" y="0"/>
                      <a:pt x="44" y="0"/>
                    </a:cubicBezTo>
                    <a:cubicBezTo>
                      <a:pt x="43" y="0"/>
                      <a:pt x="38" y="14"/>
                      <a:pt x="38" y="14"/>
                    </a:cubicBezTo>
                    <a:cubicBezTo>
                      <a:pt x="32" y="16"/>
                      <a:pt x="32" y="16"/>
                      <a:pt x="32" y="16"/>
                    </a:cubicBezTo>
                    <a:cubicBezTo>
                      <a:pt x="32" y="16"/>
                      <a:pt x="19" y="10"/>
                      <a:pt x="18" y="11"/>
                    </a:cubicBezTo>
                    <a:cubicBezTo>
                      <a:pt x="10" y="18"/>
                      <a:pt x="10" y="18"/>
                      <a:pt x="10" y="18"/>
                    </a:cubicBezTo>
                    <a:cubicBezTo>
                      <a:pt x="10" y="19"/>
                      <a:pt x="16" y="32"/>
                      <a:pt x="16" y="32"/>
                    </a:cubicBezTo>
                    <a:cubicBezTo>
                      <a:pt x="14" y="38"/>
                      <a:pt x="14" y="38"/>
                      <a:pt x="14" y="38"/>
                    </a:cubicBezTo>
                    <a:cubicBezTo>
                      <a:pt x="14" y="38"/>
                      <a:pt x="0" y="43"/>
                      <a:pt x="0" y="44"/>
                    </a:cubicBezTo>
                    <a:cubicBezTo>
                      <a:pt x="0" y="54"/>
                      <a:pt x="0" y="54"/>
                      <a:pt x="0" y="54"/>
                    </a:cubicBezTo>
                    <a:cubicBezTo>
                      <a:pt x="0" y="55"/>
                      <a:pt x="14" y="60"/>
                      <a:pt x="14" y="60"/>
                    </a:cubicBezTo>
                    <a:cubicBezTo>
                      <a:pt x="16" y="66"/>
                      <a:pt x="16" y="66"/>
                      <a:pt x="16" y="66"/>
                    </a:cubicBezTo>
                    <a:cubicBezTo>
                      <a:pt x="16" y="66"/>
                      <a:pt x="10" y="79"/>
                      <a:pt x="11" y="79"/>
                    </a:cubicBezTo>
                    <a:cubicBezTo>
                      <a:pt x="18" y="87"/>
                      <a:pt x="18" y="87"/>
                      <a:pt x="18" y="87"/>
                    </a:cubicBezTo>
                    <a:cubicBezTo>
                      <a:pt x="19" y="88"/>
                      <a:pt x="32" y="82"/>
                      <a:pt x="32" y="82"/>
                    </a:cubicBezTo>
                    <a:cubicBezTo>
                      <a:pt x="38" y="84"/>
                      <a:pt x="38" y="84"/>
                      <a:pt x="38" y="84"/>
                    </a:cubicBezTo>
                    <a:cubicBezTo>
                      <a:pt x="38" y="84"/>
                      <a:pt x="44" y="97"/>
                      <a:pt x="44" y="97"/>
                    </a:cubicBezTo>
                    <a:cubicBezTo>
                      <a:pt x="55" y="97"/>
                      <a:pt x="55" y="97"/>
                      <a:pt x="55" y="97"/>
                    </a:cubicBezTo>
                    <a:cubicBezTo>
                      <a:pt x="56" y="97"/>
                      <a:pt x="61" y="84"/>
                      <a:pt x="61" y="84"/>
                    </a:cubicBezTo>
                    <a:cubicBezTo>
                      <a:pt x="67" y="81"/>
                      <a:pt x="67" y="81"/>
                      <a:pt x="67" y="81"/>
                    </a:cubicBezTo>
                    <a:cubicBezTo>
                      <a:pt x="67" y="81"/>
                      <a:pt x="80" y="87"/>
                      <a:pt x="81" y="87"/>
                    </a:cubicBezTo>
                    <a:cubicBezTo>
                      <a:pt x="89" y="79"/>
                      <a:pt x="89" y="79"/>
                      <a:pt x="89" y="79"/>
                    </a:cubicBezTo>
                    <a:cubicBezTo>
                      <a:pt x="89" y="79"/>
                      <a:pt x="83" y="66"/>
                      <a:pt x="83" y="66"/>
                    </a:cubicBezTo>
                    <a:lnTo>
                      <a:pt x="85" y="60"/>
                    </a:lnTo>
                    <a:close/>
                    <a:moveTo>
                      <a:pt x="49" y="64"/>
                    </a:moveTo>
                    <a:cubicBezTo>
                      <a:pt x="41" y="64"/>
                      <a:pt x="34" y="57"/>
                      <a:pt x="34" y="49"/>
                    </a:cubicBezTo>
                    <a:cubicBezTo>
                      <a:pt x="34" y="40"/>
                      <a:pt x="41" y="33"/>
                      <a:pt x="49" y="33"/>
                    </a:cubicBezTo>
                    <a:cubicBezTo>
                      <a:pt x="58" y="33"/>
                      <a:pt x="65" y="40"/>
                      <a:pt x="65" y="49"/>
                    </a:cubicBezTo>
                    <a:cubicBezTo>
                      <a:pt x="65" y="57"/>
                      <a:pt x="58" y="64"/>
                      <a:pt x="49"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86" name="Freeform 22"/>
              <p:cNvSpPr>
                <a:spLocks noEditPoints="1"/>
              </p:cNvSpPr>
              <p:nvPr/>
            </p:nvSpPr>
            <p:spPr bwMode="auto">
              <a:xfrm>
                <a:off x="7699375" y="1189038"/>
                <a:ext cx="173038" cy="176213"/>
              </a:xfrm>
              <a:custGeom>
                <a:avLst/>
                <a:gdLst>
                  <a:gd name="T0" fmla="*/ 41 w 46"/>
                  <a:gd name="T1" fmla="*/ 22 h 47"/>
                  <a:gd name="T2" fmla="*/ 40 w 46"/>
                  <a:gd name="T3" fmla="*/ 19 h 47"/>
                  <a:gd name="T4" fmla="*/ 44 w 46"/>
                  <a:gd name="T5" fmla="*/ 13 h 47"/>
                  <a:gd name="T6" fmla="*/ 42 w 46"/>
                  <a:gd name="T7" fmla="*/ 9 h 47"/>
                  <a:gd name="T8" fmla="*/ 35 w 46"/>
                  <a:gd name="T9" fmla="*/ 10 h 47"/>
                  <a:gd name="T10" fmla="*/ 32 w 46"/>
                  <a:gd name="T11" fmla="*/ 8 h 47"/>
                  <a:gd name="T12" fmla="*/ 31 w 46"/>
                  <a:gd name="T13" fmla="*/ 1 h 47"/>
                  <a:gd name="T14" fmla="*/ 26 w 46"/>
                  <a:gd name="T15" fmla="*/ 0 h 47"/>
                  <a:gd name="T16" fmla="*/ 22 w 46"/>
                  <a:gd name="T17" fmla="*/ 5 h 47"/>
                  <a:gd name="T18" fmla="*/ 19 w 46"/>
                  <a:gd name="T19" fmla="*/ 6 h 47"/>
                  <a:gd name="T20" fmla="*/ 13 w 46"/>
                  <a:gd name="T21" fmla="*/ 2 h 47"/>
                  <a:gd name="T22" fmla="*/ 9 w 46"/>
                  <a:gd name="T23" fmla="*/ 5 h 47"/>
                  <a:gd name="T24" fmla="*/ 10 w 46"/>
                  <a:gd name="T25" fmla="*/ 12 h 47"/>
                  <a:gd name="T26" fmla="*/ 8 w 46"/>
                  <a:gd name="T27" fmla="*/ 14 h 47"/>
                  <a:gd name="T28" fmla="*/ 1 w 46"/>
                  <a:gd name="T29" fmla="*/ 15 h 47"/>
                  <a:gd name="T30" fmla="*/ 0 w 46"/>
                  <a:gd name="T31" fmla="*/ 20 h 47"/>
                  <a:gd name="T32" fmla="*/ 6 w 46"/>
                  <a:gd name="T33" fmla="*/ 25 h 47"/>
                  <a:gd name="T34" fmla="*/ 6 w 46"/>
                  <a:gd name="T35" fmla="*/ 28 h 47"/>
                  <a:gd name="T36" fmla="*/ 2 w 46"/>
                  <a:gd name="T37" fmla="*/ 34 h 47"/>
                  <a:gd name="T38" fmla="*/ 5 w 46"/>
                  <a:gd name="T39" fmla="*/ 38 h 47"/>
                  <a:gd name="T40" fmla="*/ 11 w 46"/>
                  <a:gd name="T41" fmla="*/ 37 h 47"/>
                  <a:gd name="T42" fmla="*/ 14 w 46"/>
                  <a:gd name="T43" fmla="*/ 39 h 47"/>
                  <a:gd name="T44" fmla="*/ 15 w 46"/>
                  <a:gd name="T45" fmla="*/ 46 h 47"/>
                  <a:gd name="T46" fmla="*/ 20 w 46"/>
                  <a:gd name="T47" fmla="*/ 47 h 47"/>
                  <a:gd name="T48" fmla="*/ 24 w 46"/>
                  <a:gd name="T49" fmla="*/ 41 h 47"/>
                  <a:gd name="T50" fmla="*/ 27 w 46"/>
                  <a:gd name="T51" fmla="*/ 41 h 47"/>
                  <a:gd name="T52" fmla="*/ 33 w 46"/>
                  <a:gd name="T53" fmla="*/ 45 h 47"/>
                  <a:gd name="T54" fmla="*/ 37 w 46"/>
                  <a:gd name="T55" fmla="*/ 42 h 47"/>
                  <a:gd name="T56" fmla="*/ 36 w 46"/>
                  <a:gd name="T57" fmla="*/ 35 h 47"/>
                  <a:gd name="T58" fmla="*/ 38 w 46"/>
                  <a:gd name="T59" fmla="*/ 33 h 47"/>
                  <a:gd name="T60" fmla="*/ 45 w 46"/>
                  <a:gd name="T61" fmla="*/ 31 h 47"/>
                  <a:gd name="T62" fmla="*/ 46 w 46"/>
                  <a:gd name="T63" fmla="*/ 26 h 47"/>
                  <a:gd name="T64" fmla="*/ 41 w 46"/>
                  <a:gd name="T65" fmla="*/ 22 h 47"/>
                  <a:gd name="T66" fmla="*/ 30 w 46"/>
                  <a:gd name="T67" fmla="*/ 25 h 47"/>
                  <a:gd name="T68" fmla="*/ 21 w 46"/>
                  <a:gd name="T69" fmla="*/ 31 h 47"/>
                  <a:gd name="T70" fmla="*/ 16 w 46"/>
                  <a:gd name="T71" fmla="*/ 22 h 47"/>
                  <a:gd name="T72" fmla="*/ 25 w 46"/>
                  <a:gd name="T73" fmla="*/ 16 h 47"/>
                  <a:gd name="T74" fmla="*/ 30 w 46"/>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47">
                    <a:moveTo>
                      <a:pt x="41" y="22"/>
                    </a:moveTo>
                    <a:cubicBezTo>
                      <a:pt x="40" y="19"/>
                      <a:pt x="40" y="19"/>
                      <a:pt x="40" y="19"/>
                    </a:cubicBezTo>
                    <a:cubicBezTo>
                      <a:pt x="40" y="19"/>
                      <a:pt x="44" y="13"/>
                      <a:pt x="44" y="13"/>
                    </a:cubicBezTo>
                    <a:cubicBezTo>
                      <a:pt x="42" y="9"/>
                      <a:pt x="42" y="9"/>
                      <a:pt x="42" y="9"/>
                    </a:cubicBezTo>
                    <a:cubicBezTo>
                      <a:pt x="41" y="8"/>
                      <a:pt x="35" y="10"/>
                      <a:pt x="35" y="10"/>
                    </a:cubicBezTo>
                    <a:cubicBezTo>
                      <a:pt x="32" y="8"/>
                      <a:pt x="32" y="8"/>
                      <a:pt x="32" y="8"/>
                    </a:cubicBezTo>
                    <a:cubicBezTo>
                      <a:pt x="32" y="8"/>
                      <a:pt x="32" y="1"/>
                      <a:pt x="31" y="1"/>
                    </a:cubicBezTo>
                    <a:cubicBezTo>
                      <a:pt x="26" y="0"/>
                      <a:pt x="26" y="0"/>
                      <a:pt x="26" y="0"/>
                    </a:cubicBezTo>
                    <a:cubicBezTo>
                      <a:pt x="26" y="0"/>
                      <a:pt x="22" y="5"/>
                      <a:pt x="22" y="5"/>
                    </a:cubicBezTo>
                    <a:cubicBezTo>
                      <a:pt x="19" y="6"/>
                      <a:pt x="19" y="6"/>
                      <a:pt x="19" y="6"/>
                    </a:cubicBezTo>
                    <a:cubicBezTo>
                      <a:pt x="19" y="6"/>
                      <a:pt x="14" y="2"/>
                      <a:pt x="13" y="2"/>
                    </a:cubicBezTo>
                    <a:cubicBezTo>
                      <a:pt x="9" y="5"/>
                      <a:pt x="9" y="5"/>
                      <a:pt x="9" y="5"/>
                    </a:cubicBezTo>
                    <a:cubicBezTo>
                      <a:pt x="9" y="5"/>
                      <a:pt x="10" y="12"/>
                      <a:pt x="10" y="12"/>
                    </a:cubicBezTo>
                    <a:cubicBezTo>
                      <a:pt x="8" y="14"/>
                      <a:pt x="8" y="14"/>
                      <a:pt x="8" y="14"/>
                    </a:cubicBezTo>
                    <a:cubicBezTo>
                      <a:pt x="8" y="14"/>
                      <a:pt x="1" y="15"/>
                      <a:pt x="1" y="15"/>
                    </a:cubicBezTo>
                    <a:cubicBezTo>
                      <a:pt x="0" y="20"/>
                      <a:pt x="0" y="20"/>
                      <a:pt x="0" y="20"/>
                    </a:cubicBezTo>
                    <a:cubicBezTo>
                      <a:pt x="0" y="21"/>
                      <a:pt x="6" y="25"/>
                      <a:pt x="6" y="25"/>
                    </a:cubicBezTo>
                    <a:cubicBezTo>
                      <a:pt x="6" y="28"/>
                      <a:pt x="6" y="28"/>
                      <a:pt x="6" y="28"/>
                    </a:cubicBezTo>
                    <a:cubicBezTo>
                      <a:pt x="6" y="28"/>
                      <a:pt x="2" y="33"/>
                      <a:pt x="2" y="34"/>
                    </a:cubicBezTo>
                    <a:cubicBezTo>
                      <a:pt x="5" y="38"/>
                      <a:pt x="5" y="38"/>
                      <a:pt x="5" y="38"/>
                    </a:cubicBezTo>
                    <a:cubicBezTo>
                      <a:pt x="5" y="38"/>
                      <a:pt x="11" y="37"/>
                      <a:pt x="11" y="37"/>
                    </a:cubicBezTo>
                    <a:cubicBezTo>
                      <a:pt x="14" y="39"/>
                      <a:pt x="14" y="39"/>
                      <a:pt x="14" y="39"/>
                    </a:cubicBezTo>
                    <a:cubicBezTo>
                      <a:pt x="14" y="39"/>
                      <a:pt x="15" y="46"/>
                      <a:pt x="15" y="46"/>
                    </a:cubicBezTo>
                    <a:cubicBezTo>
                      <a:pt x="20" y="47"/>
                      <a:pt x="20" y="47"/>
                      <a:pt x="20" y="47"/>
                    </a:cubicBezTo>
                    <a:cubicBezTo>
                      <a:pt x="20" y="47"/>
                      <a:pt x="24" y="41"/>
                      <a:pt x="24" y="41"/>
                    </a:cubicBezTo>
                    <a:cubicBezTo>
                      <a:pt x="27" y="41"/>
                      <a:pt x="27" y="41"/>
                      <a:pt x="27" y="41"/>
                    </a:cubicBezTo>
                    <a:cubicBezTo>
                      <a:pt x="27" y="41"/>
                      <a:pt x="33" y="45"/>
                      <a:pt x="33" y="45"/>
                    </a:cubicBezTo>
                    <a:cubicBezTo>
                      <a:pt x="37" y="42"/>
                      <a:pt x="37" y="42"/>
                      <a:pt x="37" y="42"/>
                    </a:cubicBezTo>
                    <a:cubicBezTo>
                      <a:pt x="38" y="42"/>
                      <a:pt x="36" y="35"/>
                      <a:pt x="36" y="35"/>
                    </a:cubicBezTo>
                    <a:cubicBezTo>
                      <a:pt x="38" y="33"/>
                      <a:pt x="38" y="33"/>
                      <a:pt x="38" y="33"/>
                    </a:cubicBezTo>
                    <a:cubicBezTo>
                      <a:pt x="38" y="33"/>
                      <a:pt x="45" y="32"/>
                      <a:pt x="45" y="31"/>
                    </a:cubicBezTo>
                    <a:cubicBezTo>
                      <a:pt x="46" y="26"/>
                      <a:pt x="46" y="26"/>
                      <a:pt x="46" y="26"/>
                    </a:cubicBezTo>
                    <a:cubicBezTo>
                      <a:pt x="46" y="26"/>
                      <a:pt x="41" y="22"/>
                      <a:pt x="41" y="22"/>
                    </a:cubicBezTo>
                    <a:close/>
                    <a:moveTo>
                      <a:pt x="30" y="25"/>
                    </a:moveTo>
                    <a:cubicBezTo>
                      <a:pt x="29" y="29"/>
                      <a:pt x="25" y="32"/>
                      <a:pt x="21" y="31"/>
                    </a:cubicBezTo>
                    <a:cubicBezTo>
                      <a:pt x="17" y="30"/>
                      <a:pt x="15" y="26"/>
                      <a:pt x="16" y="22"/>
                    </a:cubicBezTo>
                    <a:cubicBezTo>
                      <a:pt x="17" y="18"/>
                      <a:pt x="21" y="15"/>
                      <a:pt x="25" y="16"/>
                    </a:cubicBezTo>
                    <a:cubicBezTo>
                      <a:pt x="29" y="17"/>
                      <a:pt x="31" y="21"/>
                      <a:pt x="3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grpSp>
        <p:sp>
          <p:nvSpPr>
            <p:cNvPr id="34854" name="Freeform 71"/>
            <p:cNvSpPr>
              <a:spLocks noEditPoints="1"/>
            </p:cNvSpPr>
            <p:nvPr/>
          </p:nvSpPr>
          <p:spPr bwMode="auto">
            <a:xfrm>
              <a:off x="6760765" y="2349305"/>
              <a:ext cx="252470" cy="383135"/>
            </a:xfrm>
            <a:custGeom>
              <a:avLst/>
              <a:gdLst>
                <a:gd name="T0" fmla="*/ 68377 w 48"/>
                <a:gd name="T1" fmla="*/ 309657 h 73"/>
                <a:gd name="T2" fmla="*/ 189353 w 48"/>
                <a:gd name="T3" fmla="*/ 309657 h 73"/>
                <a:gd name="T4" fmla="*/ 189353 w 48"/>
                <a:gd name="T5" fmla="*/ 309657 h 73"/>
                <a:gd name="T6" fmla="*/ 194612 w 48"/>
                <a:gd name="T7" fmla="*/ 309657 h 73"/>
                <a:gd name="T8" fmla="*/ 199872 w 48"/>
                <a:gd name="T9" fmla="*/ 299160 h 73"/>
                <a:gd name="T10" fmla="*/ 126235 w 48"/>
                <a:gd name="T11" fmla="*/ 215185 h 73"/>
                <a:gd name="T12" fmla="*/ 57858 w 48"/>
                <a:gd name="T13" fmla="*/ 299160 h 73"/>
                <a:gd name="T14" fmla="*/ 57858 w 48"/>
                <a:gd name="T15" fmla="*/ 309657 h 73"/>
                <a:gd name="T16" fmla="*/ 68377 w 48"/>
                <a:gd name="T17" fmla="*/ 309657 h 73"/>
                <a:gd name="T18" fmla="*/ 68377 w 48"/>
                <a:gd name="T19" fmla="*/ 309657 h 73"/>
                <a:gd name="T20" fmla="*/ 231431 w 48"/>
                <a:gd name="T21" fmla="*/ 57733 h 73"/>
                <a:gd name="T22" fmla="*/ 252470 w 48"/>
                <a:gd name="T23" fmla="*/ 36739 h 73"/>
                <a:gd name="T24" fmla="*/ 252470 w 48"/>
                <a:gd name="T25" fmla="*/ 26242 h 73"/>
                <a:gd name="T26" fmla="*/ 231431 w 48"/>
                <a:gd name="T27" fmla="*/ 0 h 73"/>
                <a:gd name="T28" fmla="*/ 26299 w 48"/>
                <a:gd name="T29" fmla="*/ 0 h 73"/>
                <a:gd name="T30" fmla="*/ 0 w 48"/>
                <a:gd name="T31" fmla="*/ 26242 h 73"/>
                <a:gd name="T32" fmla="*/ 0 w 48"/>
                <a:gd name="T33" fmla="*/ 36739 h 73"/>
                <a:gd name="T34" fmla="*/ 21039 w 48"/>
                <a:gd name="T35" fmla="*/ 57733 h 73"/>
                <a:gd name="T36" fmla="*/ 231431 w 48"/>
                <a:gd name="T37" fmla="*/ 57733 h 73"/>
                <a:gd name="T38" fmla="*/ 210392 w 48"/>
                <a:gd name="T39" fmla="*/ 68230 h 73"/>
                <a:gd name="T40" fmla="*/ 231431 w 48"/>
                <a:gd name="T41" fmla="*/ 68230 h 73"/>
                <a:gd name="T42" fmla="*/ 163054 w 48"/>
                <a:gd name="T43" fmla="*/ 188943 h 73"/>
                <a:gd name="T44" fmla="*/ 231431 w 48"/>
                <a:gd name="T45" fmla="*/ 309657 h 73"/>
                <a:gd name="T46" fmla="*/ 210392 w 48"/>
                <a:gd name="T47" fmla="*/ 309657 h 73"/>
                <a:gd name="T48" fmla="*/ 136755 w 48"/>
                <a:gd name="T49" fmla="*/ 199440 h 73"/>
                <a:gd name="T50" fmla="*/ 131495 w 48"/>
                <a:gd name="T51" fmla="*/ 188943 h 73"/>
                <a:gd name="T52" fmla="*/ 136755 w 48"/>
                <a:gd name="T53" fmla="*/ 183695 h 73"/>
                <a:gd name="T54" fmla="*/ 136755 w 48"/>
                <a:gd name="T55" fmla="*/ 183695 h 73"/>
                <a:gd name="T56" fmla="*/ 210392 w 48"/>
                <a:gd name="T57" fmla="*/ 68230 h 73"/>
                <a:gd name="T58" fmla="*/ 21039 w 48"/>
                <a:gd name="T59" fmla="*/ 320154 h 73"/>
                <a:gd name="T60" fmla="*/ 0 w 48"/>
                <a:gd name="T61" fmla="*/ 346396 h 73"/>
                <a:gd name="T62" fmla="*/ 0 w 48"/>
                <a:gd name="T63" fmla="*/ 356893 h 73"/>
                <a:gd name="T64" fmla="*/ 26299 w 48"/>
                <a:gd name="T65" fmla="*/ 383135 h 73"/>
                <a:gd name="T66" fmla="*/ 231431 w 48"/>
                <a:gd name="T67" fmla="*/ 383135 h 73"/>
                <a:gd name="T68" fmla="*/ 252470 w 48"/>
                <a:gd name="T69" fmla="*/ 356893 h 73"/>
                <a:gd name="T70" fmla="*/ 252470 w 48"/>
                <a:gd name="T71" fmla="*/ 346396 h 73"/>
                <a:gd name="T72" fmla="*/ 231431 w 48"/>
                <a:gd name="T73" fmla="*/ 320154 h 73"/>
                <a:gd name="T74" fmla="*/ 21039 w 48"/>
                <a:gd name="T75" fmla="*/ 320154 h 73"/>
                <a:gd name="T76" fmla="*/ 42078 w 48"/>
                <a:gd name="T77" fmla="*/ 309657 h 73"/>
                <a:gd name="T78" fmla="*/ 21039 w 48"/>
                <a:gd name="T79" fmla="*/ 309657 h 73"/>
                <a:gd name="T80" fmla="*/ 94676 w 48"/>
                <a:gd name="T81" fmla="*/ 188943 h 73"/>
                <a:gd name="T82" fmla="*/ 21039 w 48"/>
                <a:gd name="T83" fmla="*/ 68230 h 73"/>
                <a:gd name="T84" fmla="*/ 42078 w 48"/>
                <a:gd name="T85" fmla="*/ 68230 h 73"/>
                <a:gd name="T86" fmla="*/ 115715 w 48"/>
                <a:gd name="T87" fmla="*/ 183695 h 73"/>
                <a:gd name="T88" fmla="*/ 126235 w 48"/>
                <a:gd name="T89" fmla="*/ 194192 h 73"/>
                <a:gd name="T90" fmla="*/ 115715 w 48"/>
                <a:gd name="T91" fmla="*/ 199440 h 73"/>
                <a:gd name="T92" fmla="*/ 42078 w 48"/>
                <a:gd name="T93" fmla="*/ 309657 h 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sp>
          <p:nvSpPr>
            <p:cNvPr id="34855" name="Shape 227"/>
            <p:cNvSpPr>
              <a:spLocks/>
            </p:cNvSpPr>
            <p:nvPr/>
          </p:nvSpPr>
          <p:spPr bwMode="auto">
            <a:xfrm>
              <a:off x="7351672" y="3651621"/>
              <a:ext cx="433011" cy="461888"/>
            </a:xfrm>
            <a:custGeom>
              <a:avLst/>
              <a:gdLst>
                <a:gd name="T0" fmla="*/ 216506 w 21153"/>
                <a:gd name="T1" fmla="*/ 230944 h 21260"/>
                <a:gd name="T2" fmla="*/ 216506 w 21153"/>
                <a:gd name="T3" fmla="*/ 230944 h 21260"/>
                <a:gd name="T4" fmla="*/ 216506 w 21153"/>
                <a:gd name="T5" fmla="*/ 230944 h 21260"/>
                <a:gd name="T6" fmla="*/ 216506 w 21153"/>
                <a:gd name="T7" fmla="*/ 230944 h 2126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50784" tIns="50784" rIns="50784" bIns="50784" anchor="ctr"/>
            <a:lstStyle/>
            <a:p>
              <a:endParaRPr lang="zh-CN" altLang="en-US" sz="2399"/>
            </a:p>
          </p:txBody>
        </p:sp>
      </p:grpSp>
      <p:grpSp>
        <p:nvGrpSpPr>
          <p:cNvPr id="78" name="组合 77">
            <a:extLst>
              <a:ext uri="{FF2B5EF4-FFF2-40B4-BE49-F238E27FC236}">
                <a16:creationId xmlns:a16="http://schemas.microsoft.com/office/drawing/2014/main" id="{E7C1A804-17C3-4ED3-8CA6-6A82BF15EFEC}"/>
              </a:ext>
            </a:extLst>
          </p:cNvPr>
          <p:cNvGrpSpPr/>
          <p:nvPr/>
        </p:nvGrpSpPr>
        <p:grpSpPr>
          <a:xfrm>
            <a:off x="3619384" y="453588"/>
            <a:ext cx="8185557" cy="173072"/>
            <a:chOff x="2713964" y="340296"/>
            <a:chExt cx="6141063" cy="129844"/>
          </a:xfrm>
          <a:solidFill>
            <a:schemeClr val="accent5"/>
          </a:solidFill>
        </p:grpSpPr>
        <p:cxnSp>
          <p:nvCxnSpPr>
            <p:cNvPr id="79" name="直接连接符 78">
              <a:extLst>
                <a:ext uri="{FF2B5EF4-FFF2-40B4-BE49-F238E27FC236}">
                  <a16:creationId xmlns:a16="http://schemas.microsoft.com/office/drawing/2014/main" id="{1ABAEB76-1A63-4763-BED6-CA5DEC1497E4}"/>
                </a:ext>
              </a:extLst>
            </p:cNvPr>
            <p:cNvCxnSpPr>
              <a:endCxn id="80" idx="3"/>
            </p:cNvCxnSpPr>
            <p:nvPr/>
          </p:nvCxnSpPr>
          <p:spPr>
            <a:xfrm flipH="1">
              <a:off x="2843808" y="405218"/>
              <a:ext cx="6011219"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0" name="矩形 79">
              <a:extLst>
                <a:ext uri="{FF2B5EF4-FFF2-40B4-BE49-F238E27FC236}">
                  <a16:creationId xmlns:a16="http://schemas.microsoft.com/office/drawing/2014/main" id="{5B7CA364-F361-4B63-A042-2A15FD376034}"/>
                </a:ext>
              </a:extLst>
            </p:cNvPr>
            <p:cNvSpPr/>
            <p:nvPr/>
          </p:nvSpPr>
          <p:spPr>
            <a:xfrm>
              <a:off x="2713964" y="340296"/>
              <a:ext cx="129844" cy="129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grpSp>
      <p:sp>
        <p:nvSpPr>
          <p:cNvPr id="81" name="KSO_GT1.1.1">
            <a:extLst>
              <a:ext uri="{FF2B5EF4-FFF2-40B4-BE49-F238E27FC236}">
                <a16:creationId xmlns:a16="http://schemas.microsoft.com/office/drawing/2014/main" id="{4D99D4A1-D8A0-4214-B910-7A254BB8A4BF}"/>
              </a:ext>
            </a:extLst>
          </p:cNvPr>
          <p:cNvSpPr txBox="1"/>
          <p:nvPr/>
        </p:nvSpPr>
        <p:spPr>
          <a:xfrm>
            <a:off x="1919940" y="411432"/>
            <a:ext cx="1587011" cy="330099"/>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800" b="1" dirty="0">
                <a:solidFill>
                  <a:schemeClr val="tx1">
                    <a:lumMod val="50000"/>
                    <a:lumOff val="50000"/>
                  </a:schemeClr>
                </a:solidFill>
              </a:rPr>
              <a:t>点击更改标题</a:t>
            </a:r>
            <a:endParaRPr lang="en-US" altLang="zh-CN" sz="1800" b="1" dirty="0">
              <a:solidFill>
                <a:schemeClr val="tx1">
                  <a:lumMod val="50000"/>
                  <a:lumOff val="50000"/>
                </a:schemeClr>
              </a:solidFill>
            </a:endParaRPr>
          </a:p>
        </p:txBody>
      </p:sp>
      <p:pic>
        <p:nvPicPr>
          <p:cNvPr id="72" name="图片 71">
            <a:extLst>
              <a:ext uri="{FF2B5EF4-FFF2-40B4-BE49-F238E27FC236}">
                <a16:creationId xmlns:a16="http://schemas.microsoft.com/office/drawing/2014/main" id="{90BE9E42-6B34-4670-97AB-841E8003B8F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0264" y="-1119793"/>
            <a:ext cx="3206721" cy="3206721"/>
          </a:xfrm>
          <a:prstGeom prst="rect">
            <a:avLst/>
          </a:prstGeom>
        </p:spPr>
      </p:pic>
      <p:pic>
        <p:nvPicPr>
          <p:cNvPr id="82" name="图片 81">
            <a:extLst>
              <a:ext uri="{FF2B5EF4-FFF2-40B4-BE49-F238E27FC236}">
                <a16:creationId xmlns:a16="http://schemas.microsoft.com/office/drawing/2014/main" id="{CA57BB12-367B-4732-A1DB-CD63755439A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57864" y="-967393"/>
            <a:ext cx="3206721" cy="3206721"/>
          </a:xfrm>
          <a:prstGeom prst="rect">
            <a:avLst/>
          </a:prstGeom>
        </p:spPr>
      </p:pic>
    </p:spTree>
    <p:extLst>
      <p:ext uri="{BB962C8B-B14F-4D97-AF65-F5344CB8AC3E}">
        <p14:creationId xmlns:p14="http://schemas.microsoft.com/office/powerpoint/2010/main" val="13882641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style.rotation</p:attrName>
                                        </p:attrNameLst>
                                      </p:cBhvr>
                                      <p:tavLst>
                                        <p:tav tm="0">
                                          <p:val>
                                            <p:fltVal val="720"/>
                                          </p:val>
                                        </p:tav>
                                        <p:tav tm="100000">
                                          <p:val>
                                            <p:fltVal val="0"/>
                                          </p:val>
                                        </p:tav>
                                      </p:tavLst>
                                    </p:anim>
                                    <p:anim calcmode="lin" valueType="num">
                                      <p:cBhvr>
                                        <p:cTn id="9" dur="1000" fill="hold"/>
                                        <p:tgtEl>
                                          <p:spTgt spid="2"/>
                                        </p:tgtEl>
                                        <p:attrNameLst>
                                          <p:attrName>ppt_h</p:attrName>
                                        </p:attrNameLst>
                                      </p:cBhvr>
                                      <p:tavLst>
                                        <p:tav tm="0">
                                          <p:val>
                                            <p:fltVal val="0"/>
                                          </p:val>
                                        </p:tav>
                                        <p:tav tm="100000">
                                          <p:val>
                                            <p:strVal val="#ppt_h"/>
                                          </p:val>
                                        </p:tav>
                                      </p:tavLst>
                                    </p:anim>
                                    <p:anim calcmode="lin" valueType="num">
                                      <p:cBhvr>
                                        <p:cTn id="10" dur="1000" fill="hold"/>
                                        <p:tgtEl>
                                          <p:spTgt spid="2"/>
                                        </p:tgtEl>
                                        <p:attrNameLst>
                                          <p:attrName>ppt_w</p:attrName>
                                        </p:attrNameLst>
                                      </p:cBhvr>
                                      <p:tavLst>
                                        <p:tav tm="0">
                                          <p:val>
                                            <p:fltVal val="0"/>
                                          </p:val>
                                        </p:tav>
                                        <p:tav tm="100000">
                                          <p:val>
                                            <p:strVal val="#ppt_w"/>
                                          </p:val>
                                        </p:tav>
                                      </p:tavLst>
                                    </p:anim>
                                  </p:childTnLst>
                                </p:cTn>
                              </p:par>
                            </p:childTnLst>
                          </p:cTn>
                        </p:par>
                        <p:par>
                          <p:cTn id="11" fill="hold" nodeType="afterGroup">
                            <p:stCondLst>
                              <p:cond delay="1000"/>
                            </p:stCondLst>
                            <p:childTnLst>
                              <p:par>
                                <p:cTn id="12" presetID="10"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nodeType="afterGroup">
                            <p:stCondLst>
                              <p:cond delay="150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nodeType="afterGroup">
                            <p:stCondLst>
                              <p:cond delay="2000"/>
                            </p:stCondLst>
                            <p:childTnLst>
                              <p:par>
                                <p:cTn id="20" presetID="10" presetClass="entr" presetSubtype="0"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par>
                          <p:cTn id="23" fill="hold" nodeType="afterGroup">
                            <p:stCondLst>
                              <p:cond delay="2500"/>
                            </p:stCondLst>
                            <p:childTnLst>
                              <p:par>
                                <p:cTn id="24" presetID="10"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nodeType="afterGroup">
                            <p:stCondLst>
                              <p:cond delay="3000"/>
                            </p:stCondLst>
                            <p:childTnLst>
                              <p:par>
                                <p:cTn id="28" presetID="10" presetClass="entr" presetSubtype="0"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par>
                          <p:cTn id="31" fill="hold" nodeType="afterGroup">
                            <p:stCondLst>
                              <p:cond delay="3500"/>
                            </p:stCondLst>
                            <p:childTnLst>
                              <p:par>
                                <p:cTn id="32" presetID="10"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619045" y="3397027"/>
            <a:ext cx="2139412" cy="2140173"/>
            <a:chOff x="1213247" y="2548556"/>
            <a:chExt cx="1605054" cy="1605625"/>
          </a:xfrm>
        </p:grpSpPr>
        <p:grpSp>
          <p:nvGrpSpPr>
            <p:cNvPr id="90152" name="Group 1"/>
            <p:cNvGrpSpPr>
              <a:grpSpLocks/>
            </p:cNvGrpSpPr>
            <p:nvPr/>
          </p:nvGrpSpPr>
          <p:grpSpPr bwMode="auto">
            <a:xfrm>
              <a:off x="1213247" y="2548556"/>
              <a:ext cx="1605054" cy="1605625"/>
              <a:chOff x="1617421" y="3397529"/>
              <a:chExt cx="2139940" cy="2139941"/>
            </a:xfrm>
          </p:grpSpPr>
          <p:sp>
            <p:nvSpPr>
              <p:cNvPr id="4" name="Freeform 9"/>
              <p:cNvSpPr>
                <a:spLocks/>
              </p:cNvSpPr>
              <p:nvPr/>
            </p:nvSpPr>
            <p:spPr bwMode="auto">
              <a:xfrm rot="13500000">
                <a:off x="1617471" y="3397702"/>
                <a:ext cx="2139718" cy="2139819"/>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1"/>
              </a:solidFill>
              <a:ln>
                <a:noFill/>
              </a:ln>
            </p:spPr>
            <p:txBody>
              <a:bodyPr/>
              <a:lstStyle/>
              <a:p>
                <a:pPr defTabSz="914080">
                  <a:defRPr/>
                </a:pPr>
                <a:endParaRPr lang="id-ID" sz="2399"/>
              </a:p>
            </p:txBody>
          </p:sp>
          <p:sp>
            <p:nvSpPr>
              <p:cNvPr id="101" name="Freeform 63"/>
              <p:cNvSpPr>
                <a:spLocks/>
              </p:cNvSpPr>
              <p:nvPr/>
            </p:nvSpPr>
            <p:spPr bwMode="auto">
              <a:xfrm>
                <a:off x="2304766" y="4345388"/>
                <a:ext cx="744492" cy="236511"/>
              </a:xfrm>
              <a:custGeom>
                <a:avLst/>
                <a:gdLst>
                  <a:gd name="T0" fmla="*/ 618 w 723"/>
                  <a:gd name="T1" fmla="*/ 132 h 227"/>
                  <a:gd name="T2" fmla="*/ 611 w 723"/>
                  <a:gd name="T3" fmla="*/ 115 h 227"/>
                  <a:gd name="T4" fmla="*/ 560 w 723"/>
                  <a:gd name="T5" fmla="*/ 21 h 227"/>
                  <a:gd name="T6" fmla="*/ 526 w 723"/>
                  <a:gd name="T7" fmla="*/ 1 h 227"/>
                  <a:gd name="T8" fmla="*/ 491 w 723"/>
                  <a:gd name="T9" fmla="*/ 0 h 227"/>
                  <a:gd name="T10" fmla="*/ 456 w 723"/>
                  <a:gd name="T11" fmla="*/ 21 h 227"/>
                  <a:gd name="T12" fmla="*/ 439 w 723"/>
                  <a:gd name="T13" fmla="*/ 52 h 227"/>
                  <a:gd name="T14" fmla="*/ 445 w 723"/>
                  <a:gd name="T15" fmla="*/ 61 h 227"/>
                  <a:gd name="T16" fmla="*/ 464 w 723"/>
                  <a:gd name="T17" fmla="*/ 25 h 227"/>
                  <a:gd name="T18" fmla="*/ 491 w 723"/>
                  <a:gd name="T19" fmla="*/ 8 h 227"/>
                  <a:gd name="T20" fmla="*/ 517 w 723"/>
                  <a:gd name="T21" fmla="*/ 25 h 227"/>
                  <a:gd name="T22" fmla="*/ 568 w 723"/>
                  <a:gd name="T23" fmla="*/ 118 h 227"/>
                  <a:gd name="T24" fmla="*/ 572 w 723"/>
                  <a:gd name="T25" fmla="*/ 156 h 227"/>
                  <a:gd name="T26" fmla="*/ 542 w 723"/>
                  <a:gd name="T27" fmla="*/ 169 h 227"/>
                  <a:gd name="T28" fmla="*/ 457 w 723"/>
                  <a:gd name="T29" fmla="*/ 169 h 227"/>
                  <a:gd name="T30" fmla="*/ 467 w 723"/>
                  <a:gd name="T31" fmla="*/ 159 h 227"/>
                  <a:gd name="T32" fmla="*/ 464 w 723"/>
                  <a:gd name="T33" fmla="*/ 115 h 227"/>
                  <a:gd name="T34" fmla="*/ 428 w 723"/>
                  <a:gd name="T35" fmla="*/ 48 h 227"/>
                  <a:gd name="T36" fmla="*/ 413 w 723"/>
                  <a:gd name="T37" fmla="*/ 21 h 227"/>
                  <a:gd name="T38" fmla="*/ 379 w 723"/>
                  <a:gd name="T39" fmla="*/ 1 h 227"/>
                  <a:gd name="T40" fmla="*/ 344 w 723"/>
                  <a:gd name="T41" fmla="*/ 0 h 227"/>
                  <a:gd name="T42" fmla="*/ 310 w 723"/>
                  <a:gd name="T43" fmla="*/ 21 h 227"/>
                  <a:gd name="T44" fmla="*/ 293 w 723"/>
                  <a:gd name="T45" fmla="*/ 51 h 227"/>
                  <a:gd name="T46" fmla="*/ 298 w 723"/>
                  <a:gd name="T47" fmla="*/ 61 h 227"/>
                  <a:gd name="T48" fmla="*/ 318 w 723"/>
                  <a:gd name="T49" fmla="*/ 25 h 227"/>
                  <a:gd name="T50" fmla="*/ 344 w 723"/>
                  <a:gd name="T51" fmla="*/ 8 h 227"/>
                  <a:gd name="T52" fmla="*/ 371 w 723"/>
                  <a:gd name="T53" fmla="*/ 25 h 227"/>
                  <a:gd name="T54" fmla="*/ 422 w 723"/>
                  <a:gd name="T55" fmla="*/ 118 h 227"/>
                  <a:gd name="T56" fmla="*/ 425 w 723"/>
                  <a:gd name="T57" fmla="*/ 156 h 227"/>
                  <a:gd name="T58" fmla="*/ 395 w 723"/>
                  <a:gd name="T59" fmla="*/ 169 h 227"/>
                  <a:gd name="T60" fmla="*/ 311 w 723"/>
                  <a:gd name="T61" fmla="*/ 169 h 227"/>
                  <a:gd name="T62" fmla="*/ 321 w 723"/>
                  <a:gd name="T63" fmla="*/ 159 h 227"/>
                  <a:gd name="T64" fmla="*/ 317 w 723"/>
                  <a:gd name="T65" fmla="*/ 115 h 227"/>
                  <a:gd name="T66" fmla="*/ 266 w 723"/>
                  <a:gd name="T67" fmla="*/ 21 h 227"/>
                  <a:gd name="T68" fmla="*/ 232 w 723"/>
                  <a:gd name="T69" fmla="*/ 1 h 227"/>
                  <a:gd name="T70" fmla="*/ 198 w 723"/>
                  <a:gd name="T71" fmla="*/ 0 h 227"/>
                  <a:gd name="T72" fmla="*/ 163 w 723"/>
                  <a:gd name="T73" fmla="*/ 21 h 227"/>
                  <a:gd name="T74" fmla="*/ 112 w 723"/>
                  <a:gd name="T75" fmla="*/ 115 h 227"/>
                  <a:gd name="T76" fmla="*/ 108 w 723"/>
                  <a:gd name="T77" fmla="*/ 122 h 227"/>
                  <a:gd name="T78" fmla="*/ 119 w 723"/>
                  <a:gd name="T79" fmla="*/ 120 h 227"/>
                  <a:gd name="T80" fmla="*/ 120 w 723"/>
                  <a:gd name="T81" fmla="*/ 118 h 227"/>
                  <a:gd name="T82" fmla="*/ 171 w 723"/>
                  <a:gd name="T83" fmla="*/ 25 h 227"/>
                  <a:gd name="T84" fmla="*/ 198 w 723"/>
                  <a:gd name="T85" fmla="*/ 8 h 227"/>
                  <a:gd name="T86" fmla="*/ 224 w 723"/>
                  <a:gd name="T87" fmla="*/ 25 h 227"/>
                  <a:gd name="T88" fmla="*/ 275 w 723"/>
                  <a:gd name="T89" fmla="*/ 118 h 227"/>
                  <a:gd name="T90" fmla="*/ 279 w 723"/>
                  <a:gd name="T91" fmla="*/ 156 h 227"/>
                  <a:gd name="T92" fmla="*/ 249 w 723"/>
                  <a:gd name="T93" fmla="*/ 169 h 227"/>
                  <a:gd name="T94" fmla="*/ 147 w 723"/>
                  <a:gd name="T95" fmla="*/ 169 h 227"/>
                  <a:gd name="T96" fmla="*/ 116 w 723"/>
                  <a:gd name="T97" fmla="*/ 156 h 227"/>
                  <a:gd name="T98" fmla="*/ 115 w 723"/>
                  <a:gd name="T99" fmla="*/ 130 h 227"/>
                  <a:gd name="T100" fmla="*/ 105 w 723"/>
                  <a:gd name="T101" fmla="*/ 132 h 227"/>
                  <a:gd name="T102" fmla="*/ 0 w 723"/>
                  <a:gd name="T103" fmla="*/ 177 h 227"/>
                  <a:gd name="T104" fmla="*/ 238 w 723"/>
                  <a:gd name="T105" fmla="*/ 227 h 227"/>
                  <a:gd name="T106" fmla="*/ 485 w 723"/>
                  <a:gd name="T107" fmla="*/ 227 h 227"/>
                  <a:gd name="T108" fmla="*/ 723 w 723"/>
                  <a:gd name="T109" fmla="*/ 177 h 227"/>
                  <a:gd name="T110" fmla="*/ 618 w 723"/>
                  <a:gd name="T111" fmla="*/ 13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3" h="227">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accent5">
                  <a:lumMod val="75000"/>
                </a:schemeClr>
              </a:solidFill>
              <a:ln>
                <a:noFill/>
              </a:ln>
            </p:spPr>
            <p:txBody>
              <a:bodyPr/>
              <a:lstStyle/>
              <a:p>
                <a:pPr defTabSz="914080">
                  <a:defRPr/>
                </a:pPr>
                <a:endParaRPr lang="en-US" sz="2399"/>
              </a:p>
            </p:txBody>
          </p:sp>
        </p:grpSp>
        <p:grpSp>
          <p:nvGrpSpPr>
            <p:cNvPr id="2" name="组合 1"/>
            <p:cNvGrpSpPr/>
            <p:nvPr/>
          </p:nvGrpSpPr>
          <p:grpSpPr>
            <a:xfrm>
              <a:off x="1378744" y="2689261"/>
              <a:ext cx="450056" cy="369208"/>
              <a:chOff x="1378744" y="2689261"/>
              <a:chExt cx="450056" cy="369208"/>
            </a:xfrm>
          </p:grpSpPr>
          <p:sp>
            <p:nvSpPr>
              <p:cNvPr id="8" name="Oval 7"/>
              <p:cNvSpPr/>
              <p:nvPr/>
            </p:nvSpPr>
            <p:spPr bwMode="auto">
              <a:xfrm rot="2700000">
                <a:off x="1414405" y="2689318"/>
                <a:ext cx="369208" cy="369094"/>
              </a:xfrm>
              <a:prstGeom prst="ellipse">
                <a:avLst/>
              </a:prstGeom>
              <a:solidFill>
                <a:srgbClr val="F9F9F9"/>
              </a:solidFill>
              <a:ln w="133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sz="2399">
                  <a:solidFill>
                    <a:srgbClr val="4E9F8E"/>
                  </a:solidFill>
                </a:endParaRPr>
              </a:p>
            </p:txBody>
          </p:sp>
          <p:sp>
            <p:nvSpPr>
              <p:cNvPr id="9" name="TextBox 8"/>
              <p:cNvSpPr txBox="1"/>
              <p:nvPr/>
            </p:nvSpPr>
            <p:spPr>
              <a:xfrm>
                <a:off x="1378744" y="2743530"/>
                <a:ext cx="450056" cy="253971"/>
              </a:xfrm>
              <a:prstGeom prst="rect">
                <a:avLst/>
              </a:prstGeom>
              <a:noFill/>
            </p:spPr>
            <p:txBody>
              <a:bodyPr lIns="91412" tIns="45705" rIns="91412" bIns="45705">
                <a:spAutoFit/>
              </a:bodyPr>
              <a:lstStyle/>
              <a:p>
                <a:pPr algn="ctr" defTabSz="914080">
                  <a:defRPr/>
                </a:pPr>
                <a:r>
                  <a:rPr lang="id-ID"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01</a:t>
                </a:r>
              </a:p>
            </p:txBody>
          </p:sp>
        </p:grpSp>
      </p:grpSp>
      <p:grpSp>
        <p:nvGrpSpPr>
          <p:cNvPr id="16" name="组合 15"/>
          <p:cNvGrpSpPr/>
          <p:nvPr/>
        </p:nvGrpSpPr>
        <p:grpSpPr>
          <a:xfrm>
            <a:off x="2783911" y="2074864"/>
            <a:ext cx="2139291" cy="2322512"/>
            <a:chOff x="2087166" y="1556628"/>
            <a:chExt cx="1604963" cy="1742422"/>
          </a:xfrm>
        </p:grpSpPr>
        <p:grpSp>
          <p:nvGrpSpPr>
            <p:cNvPr id="90148" name="Group 2"/>
            <p:cNvGrpSpPr>
              <a:grpSpLocks/>
            </p:cNvGrpSpPr>
            <p:nvPr/>
          </p:nvGrpSpPr>
          <p:grpSpPr bwMode="auto">
            <a:xfrm>
              <a:off x="2087166" y="1693592"/>
              <a:ext cx="1604963" cy="1605458"/>
              <a:chOff x="2782574" y="2258051"/>
              <a:chExt cx="2139819" cy="2139719"/>
            </a:xfrm>
          </p:grpSpPr>
          <p:sp>
            <p:nvSpPr>
              <p:cNvPr id="6" name="Freeform 9"/>
              <p:cNvSpPr>
                <a:spLocks/>
              </p:cNvSpPr>
              <p:nvPr/>
            </p:nvSpPr>
            <p:spPr bwMode="auto">
              <a:xfrm rot="2700000">
                <a:off x="2782624" y="2258001"/>
                <a:ext cx="2139719" cy="2139819"/>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2"/>
              </a:solidFill>
              <a:ln>
                <a:noFill/>
              </a:ln>
            </p:spPr>
            <p:txBody>
              <a:bodyPr/>
              <a:lstStyle/>
              <a:p>
                <a:pPr defTabSz="914080">
                  <a:defRPr/>
                </a:pPr>
                <a:endParaRPr lang="id-ID" sz="2399"/>
              </a:p>
            </p:txBody>
          </p:sp>
          <p:grpSp>
            <p:nvGrpSpPr>
              <p:cNvPr id="102" name="Group 101"/>
              <p:cNvGrpSpPr/>
              <p:nvPr/>
            </p:nvGrpSpPr>
            <p:grpSpPr>
              <a:xfrm>
                <a:off x="3684643" y="3004461"/>
                <a:ext cx="330596" cy="690583"/>
                <a:chOff x="392948" y="304311"/>
                <a:chExt cx="1589091" cy="3319466"/>
              </a:xfrm>
              <a:solidFill>
                <a:srgbClr val="F23B48"/>
              </a:solidFill>
            </p:grpSpPr>
            <p:sp>
              <p:nvSpPr>
                <p:cNvPr id="103" name="Freeform 9"/>
                <p:cNvSpPr>
                  <a:spLocks noEditPoints="1"/>
                </p:cNvSpPr>
                <p:nvPr/>
              </p:nvSpPr>
              <p:spPr bwMode="auto">
                <a:xfrm>
                  <a:off x="392948" y="794850"/>
                  <a:ext cx="1589091" cy="2828927"/>
                </a:xfrm>
                <a:custGeom>
                  <a:avLst/>
                  <a:gdLst>
                    <a:gd name="T0" fmla="*/ 421 w 421"/>
                    <a:gd name="T1" fmla="*/ 509 h 751"/>
                    <a:gd name="T2" fmla="*/ 359 w 421"/>
                    <a:gd name="T3" fmla="*/ 306 h 751"/>
                    <a:gd name="T4" fmla="*/ 338 w 421"/>
                    <a:gd name="T5" fmla="*/ 0 h 751"/>
                    <a:gd name="T6" fmla="*/ 307 w 421"/>
                    <a:gd name="T7" fmla="*/ 216 h 751"/>
                    <a:gd name="T8" fmla="*/ 307 w 421"/>
                    <a:gd name="T9" fmla="*/ 214 h 751"/>
                    <a:gd name="T10" fmla="*/ 307 w 421"/>
                    <a:gd name="T11" fmla="*/ 204 h 751"/>
                    <a:gd name="T12" fmla="*/ 288 w 421"/>
                    <a:gd name="T13" fmla="*/ 204 h 751"/>
                    <a:gd name="T14" fmla="*/ 288 w 421"/>
                    <a:gd name="T15" fmla="*/ 230 h 751"/>
                    <a:gd name="T16" fmla="*/ 279 w 421"/>
                    <a:gd name="T17" fmla="*/ 238 h 751"/>
                    <a:gd name="T18" fmla="*/ 278 w 421"/>
                    <a:gd name="T19" fmla="*/ 204 h 751"/>
                    <a:gd name="T20" fmla="*/ 219 w 421"/>
                    <a:gd name="T21" fmla="*/ 204 h 751"/>
                    <a:gd name="T22" fmla="*/ 219 w 421"/>
                    <a:gd name="T23" fmla="*/ 243 h 751"/>
                    <a:gd name="T24" fmla="*/ 274 w 421"/>
                    <a:gd name="T25" fmla="*/ 243 h 751"/>
                    <a:gd name="T26" fmla="*/ 270 w 421"/>
                    <a:gd name="T27" fmla="*/ 247 h 751"/>
                    <a:gd name="T28" fmla="*/ 264 w 421"/>
                    <a:gd name="T29" fmla="*/ 254 h 751"/>
                    <a:gd name="T30" fmla="*/ 219 w 421"/>
                    <a:gd name="T31" fmla="*/ 254 h 751"/>
                    <a:gd name="T32" fmla="*/ 219 w 421"/>
                    <a:gd name="T33" fmla="*/ 291 h 751"/>
                    <a:gd name="T34" fmla="*/ 233 w 421"/>
                    <a:gd name="T35" fmla="*/ 291 h 751"/>
                    <a:gd name="T36" fmla="*/ 219 w 421"/>
                    <a:gd name="T37" fmla="*/ 300 h 751"/>
                    <a:gd name="T38" fmla="*/ 219 w 421"/>
                    <a:gd name="T39" fmla="*/ 291 h 751"/>
                    <a:gd name="T40" fmla="*/ 210 w 421"/>
                    <a:gd name="T41" fmla="*/ 291 h 751"/>
                    <a:gd name="T42" fmla="*/ 210 w 421"/>
                    <a:gd name="T43" fmla="*/ 302 h 751"/>
                    <a:gd name="T44" fmla="*/ 217 w 421"/>
                    <a:gd name="T45" fmla="*/ 302 h 751"/>
                    <a:gd name="T46" fmla="*/ 213 w 421"/>
                    <a:gd name="T47" fmla="*/ 306 h 751"/>
                    <a:gd name="T48" fmla="*/ 210 w 421"/>
                    <a:gd name="T49" fmla="*/ 303 h 751"/>
                    <a:gd name="T50" fmla="*/ 210 w 421"/>
                    <a:gd name="T51" fmla="*/ 302 h 751"/>
                    <a:gd name="T52" fmla="*/ 209 w 421"/>
                    <a:gd name="T53" fmla="*/ 302 h 751"/>
                    <a:gd name="T54" fmla="*/ 185 w 421"/>
                    <a:gd name="T55" fmla="*/ 291 h 751"/>
                    <a:gd name="T56" fmla="*/ 185 w 421"/>
                    <a:gd name="T57" fmla="*/ 291 h 751"/>
                    <a:gd name="T58" fmla="*/ 210 w 421"/>
                    <a:gd name="T59" fmla="*/ 291 h 751"/>
                    <a:gd name="T60" fmla="*/ 210 w 421"/>
                    <a:gd name="T61" fmla="*/ 254 h 751"/>
                    <a:gd name="T62" fmla="*/ 162 w 421"/>
                    <a:gd name="T63" fmla="*/ 254 h 751"/>
                    <a:gd name="T64" fmla="*/ 161 w 421"/>
                    <a:gd name="T65" fmla="*/ 252 h 751"/>
                    <a:gd name="T66" fmla="*/ 153 w 421"/>
                    <a:gd name="T67" fmla="*/ 244 h 751"/>
                    <a:gd name="T68" fmla="*/ 153 w 421"/>
                    <a:gd name="T69" fmla="*/ 243 h 751"/>
                    <a:gd name="T70" fmla="*/ 152 w 421"/>
                    <a:gd name="T71" fmla="*/ 243 h 751"/>
                    <a:gd name="T72" fmla="*/ 143 w 421"/>
                    <a:gd name="T73" fmla="*/ 235 h 751"/>
                    <a:gd name="T74" fmla="*/ 144 w 421"/>
                    <a:gd name="T75" fmla="*/ 204 h 751"/>
                    <a:gd name="T76" fmla="*/ 122 w 421"/>
                    <a:gd name="T77" fmla="*/ 204 h 751"/>
                    <a:gd name="T78" fmla="*/ 122 w 421"/>
                    <a:gd name="T79" fmla="*/ 214 h 751"/>
                    <a:gd name="T80" fmla="*/ 122 w 421"/>
                    <a:gd name="T81" fmla="*/ 219 h 751"/>
                    <a:gd name="T82" fmla="*/ 71 w 421"/>
                    <a:gd name="T83" fmla="*/ 0 h 751"/>
                    <a:gd name="T84" fmla="*/ 71 w 421"/>
                    <a:gd name="T85" fmla="*/ 310 h 751"/>
                    <a:gd name="T86" fmla="*/ 0 w 421"/>
                    <a:gd name="T87" fmla="*/ 503 h 751"/>
                    <a:gd name="T88" fmla="*/ 131 w 421"/>
                    <a:gd name="T89" fmla="*/ 412 h 751"/>
                    <a:gd name="T90" fmla="*/ 301 w 421"/>
                    <a:gd name="T91" fmla="*/ 409 h 751"/>
                    <a:gd name="T92" fmla="*/ 421 w 421"/>
                    <a:gd name="T93" fmla="*/ 509 h 751"/>
                    <a:gd name="T94" fmla="*/ 218 w 421"/>
                    <a:gd name="T95" fmla="*/ 384 h 751"/>
                    <a:gd name="T96" fmla="*/ 217 w 421"/>
                    <a:gd name="T97" fmla="*/ 384 h 751"/>
                    <a:gd name="T98" fmla="*/ 217 w 421"/>
                    <a:gd name="T99" fmla="*/ 384 h 751"/>
                    <a:gd name="T100" fmla="*/ 218 w 421"/>
                    <a:gd name="T101" fmla="*/ 384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grpSp>
              <p:nvGrpSpPr>
                <p:cNvPr id="104" name="Group 103"/>
                <p:cNvGrpSpPr/>
                <p:nvPr/>
              </p:nvGrpSpPr>
              <p:grpSpPr>
                <a:xfrm>
                  <a:off x="853323" y="304311"/>
                  <a:ext cx="698501" cy="1446214"/>
                  <a:chOff x="853323" y="304311"/>
                  <a:chExt cx="698501" cy="1446214"/>
                </a:xfrm>
                <a:grpFill/>
              </p:grpSpPr>
              <p:sp>
                <p:nvSpPr>
                  <p:cNvPr id="105" name="Freeform 10"/>
                  <p:cNvSpPr>
                    <a:spLocks/>
                  </p:cNvSpPr>
                  <p:nvPr/>
                </p:nvSpPr>
                <p:spPr bwMode="auto">
                  <a:xfrm>
                    <a:off x="1220036" y="1220299"/>
                    <a:ext cx="214313" cy="120650"/>
                  </a:xfrm>
                  <a:custGeom>
                    <a:avLst/>
                    <a:gdLst>
                      <a:gd name="T0" fmla="*/ 0 w 57"/>
                      <a:gd name="T1" fmla="*/ 32 h 32"/>
                      <a:gd name="T2" fmla="*/ 57 w 57"/>
                      <a:gd name="T3" fmla="*/ 32 h 32"/>
                      <a:gd name="T4" fmla="*/ 54 w 57"/>
                      <a:gd name="T5" fmla="*/ 0 h 32"/>
                      <a:gd name="T6" fmla="*/ 0 w 57"/>
                      <a:gd name="T7" fmla="*/ 0 h 32"/>
                      <a:gd name="T8" fmla="*/ 0 w 57"/>
                      <a:gd name="T9" fmla="*/ 32 h 32"/>
                    </a:gdLst>
                    <a:ahLst/>
                    <a:cxnLst>
                      <a:cxn ang="0">
                        <a:pos x="T0" y="T1"/>
                      </a:cxn>
                      <a:cxn ang="0">
                        <a:pos x="T2" y="T3"/>
                      </a:cxn>
                      <a:cxn ang="0">
                        <a:pos x="T4" y="T5"/>
                      </a:cxn>
                      <a:cxn ang="0">
                        <a:pos x="T6" y="T7"/>
                      </a:cxn>
                      <a:cxn ang="0">
                        <a:pos x="T8" y="T9"/>
                      </a:cxn>
                    </a:cxnLst>
                    <a:rect l="0" t="0"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06" name="Freeform 11"/>
                  <p:cNvSpPr>
                    <a:spLocks/>
                  </p:cNvSpPr>
                  <p:nvPr/>
                </p:nvSpPr>
                <p:spPr bwMode="auto">
                  <a:xfrm>
                    <a:off x="1416886" y="836124"/>
                    <a:ext cx="74613" cy="161925"/>
                  </a:xfrm>
                  <a:custGeom>
                    <a:avLst/>
                    <a:gdLst>
                      <a:gd name="T0" fmla="*/ 20 w 20"/>
                      <a:gd name="T1" fmla="*/ 43 h 43"/>
                      <a:gd name="T2" fmla="*/ 12 w 20"/>
                      <a:gd name="T3" fmla="*/ 0 h 43"/>
                      <a:gd name="T4" fmla="*/ 0 w 20"/>
                      <a:gd name="T5" fmla="*/ 0 h 43"/>
                      <a:gd name="T6" fmla="*/ 6 w 20"/>
                      <a:gd name="T7" fmla="*/ 43 h 43"/>
                      <a:gd name="T8" fmla="*/ 20 w 20"/>
                      <a:gd name="T9" fmla="*/ 43 h 43"/>
                    </a:gdLst>
                    <a:ahLst/>
                    <a:cxnLst>
                      <a:cxn ang="0">
                        <a:pos x="T0" y="T1"/>
                      </a:cxn>
                      <a:cxn ang="0">
                        <a:pos x="T2" y="T3"/>
                      </a:cxn>
                      <a:cxn ang="0">
                        <a:pos x="T4" y="T5"/>
                      </a:cxn>
                      <a:cxn ang="0">
                        <a:pos x="T6" y="T7"/>
                      </a:cxn>
                      <a:cxn ang="0">
                        <a:pos x="T8" y="T9"/>
                      </a:cxn>
                    </a:cxnLst>
                    <a:rect l="0" t="0"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07" name="Freeform 12"/>
                  <p:cNvSpPr>
                    <a:spLocks/>
                  </p:cNvSpPr>
                  <p:nvPr/>
                </p:nvSpPr>
                <p:spPr bwMode="auto">
                  <a:xfrm>
                    <a:off x="1220036" y="1039324"/>
                    <a:ext cx="200025" cy="139700"/>
                  </a:xfrm>
                  <a:custGeom>
                    <a:avLst/>
                    <a:gdLst>
                      <a:gd name="T0" fmla="*/ 0 w 53"/>
                      <a:gd name="T1" fmla="*/ 37 h 37"/>
                      <a:gd name="T2" fmla="*/ 53 w 53"/>
                      <a:gd name="T3" fmla="*/ 37 h 37"/>
                      <a:gd name="T4" fmla="*/ 50 w 53"/>
                      <a:gd name="T5" fmla="*/ 0 h 37"/>
                      <a:gd name="T6" fmla="*/ 0 w 53"/>
                      <a:gd name="T7" fmla="*/ 0 h 37"/>
                      <a:gd name="T8" fmla="*/ 0 w 53"/>
                      <a:gd name="T9" fmla="*/ 37 h 37"/>
                    </a:gdLst>
                    <a:ahLst/>
                    <a:cxnLst>
                      <a:cxn ang="0">
                        <a:pos x="T0" y="T1"/>
                      </a:cxn>
                      <a:cxn ang="0">
                        <a:pos x="T2" y="T3"/>
                      </a:cxn>
                      <a:cxn ang="0">
                        <a:pos x="T4" y="T5"/>
                      </a:cxn>
                      <a:cxn ang="0">
                        <a:pos x="T6" y="T7"/>
                      </a:cxn>
                      <a:cxn ang="0">
                        <a:pos x="T8" y="T9"/>
                      </a:cxn>
                    </a:cxnLst>
                    <a:rect l="0" t="0" r="r" b="b"/>
                    <a:pathLst>
                      <a:path w="53" h="37">
                        <a:moveTo>
                          <a:pt x="0" y="37"/>
                        </a:moveTo>
                        <a:cubicBezTo>
                          <a:pt x="53" y="37"/>
                          <a:pt x="53" y="37"/>
                          <a:pt x="53" y="37"/>
                        </a:cubicBezTo>
                        <a:cubicBezTo>
                          <a:pt x="52" y="25"/>
                          <a:pt x="51" y="13"/>
                          <a:pt x="50" y="0"/>
                        </a:cubicBezTo>
                        <a:cubicBezTo>
                          <a:pt x="0" y="0"/>
                          <a:pt x="0" y="0"/>
                          <a:pt x="0" y="0"/>
                        </a:cubicBezTo>
                        <a:lnTo>
                          <a:pt x="0" y="37"/>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08" name="Freeform 13"/>
                  <p:cNvSpPr>
                    <a:spLocks/>
                  </p:cNvSpPr>
                  <p:nvPr/>
                </p:nvSpPr>
                <p:spPr bwMode="auto">
                  <a:xfrm>
                    <a:off x="1442286" y="1039324"/>
                    <a:ext cx="79375" cy="139700"/>
                  </a:xfrm>
                  <a:custGeom>
                    <a:avLst/>
                    <a:gdLst>
                      <a:gd name="T0" fmla="*/ 21 w 21"/>
                      <a:gd name="T1" fmla="*/ 37 h 37"/>
                      <a:gd name="T2" fmla="*/ 15 w 21"/>
                      <a:gd name="T3" fmla="*/ 0 h 37"/>
                      <a:gd name="T4" fmla="*/ 0 w 21"/>
                      <a:gd name="T5" fmla="*/ 0 h 37"/>
                      <a:gd name="T6" fmla="*/ 4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09" name="Freeform 14"/>
                  <p:cNvSpPr>
                    <a:spLocks/>
                  </p:cNvSpPr>
                  <p:nvPr/>
                </p:nvSpPr>
                <p:spPr bwMode="auto">
                  <a:xfrm>
                    <a:off x="1354974" y="493224"/>
                    <a:ext cx="53975" cy="131763"/>
                  </a:xfrm>
                  <a:custGeom>
                    <a:avLst/>
                    <a:gdLst>
                      <a:gd name="T0" fmla="*/ 14 w 14"/>
                      <a:gd name="T1" fmla="*/ 35 h 35"/>
                      <a:gd name="T2" fmla="*/ 1 w 14"/>
                      <a:gd name="T3" fmla="*/ 0 h 35"/>
                      <a:gd name="T4" fmla="*/ 0 w 14"/>
                      <a:gd name="T5" fmla="*/ 0 h 35"/>
                      <a:gd name="T6" fmla="*/ 7 w 14"/>
                      <a:gd name="T7" fmla="*/ 35 h 35"/>
                      <a:gd name="T8" fmla="*/ 14 w 14"/>
                      <a:gd name="T9" fmla="*/ 35 h 35"/>
                    </a:gdLst>
                    <a:ahLst/>
                    <a:cxnLst>
                      <a:cxn ang="0">
                        <a:pos x="T0" y="T1"/>
                      </a:cxn>
                      <a:cxn ang="0">
                        <a:pos x="T2" y="T3"/>
                      </a:cxn>
                      <a:cxn ang="0">
                        <a:pos x="T4" y="T5"/>
                      </a:cxn>
                      <a:cxn ang="0">
                        <a:pos x="T6" y="T7"/>
                      </a:cxn>
                      <a:cxn ang="0">
                        <a:pos x="T8" y="T9"/>
                      </a:cxn>
                    </a:cxnLst>
                    <a:rect l="0" t="0"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10" name="Freeform 15"/>
                  <p:cNvSpPr>
                    <a:spLocks/>
                  </p:cNvSpPr>
                  <p:nvPr/>
                </p:nvSpPr>
                <p:spPr bwMode="auto">
                  <a:xfrm>
                    <a:off x="1389899" y="669436"/>
                    <a:ext cx="60325" cy="125413"/>
                  </a:xfrm>
                  <a:custGeom>
                    <a:avLst/>
                    <a:gdLst>
                      <a:gd name="T0" fmla="*/ 16 w 16"/>
                      <a:gd name="T1" fmla="*/ 33 h 33"/>
                      <a:gd name="T2" fmla="*/ 8 w 16"/>
                      <a:gd name="T3" fmla="*/ 0 h 33"/>
                      <a:gd name="T4" fmla="*/ 0 w 16"/>
                      <a:gd name="T5" fmla="*/ 0 h 33"/>
                      <a:gd name="T6" fmla="*/ 5 w 16"/>
                      <a:gd name="T7" fmla="*/ 33 h 33"/>
                      <a:gd name="T8" fmla="*/ 16 w 16"/>
                      <a:gd name="T9" fmla="*/ 33 h 33"/>
                    </a:gdLst>
                    <a:ahLst/>
                    <a:cxnLst>
                      <a:cxn ang="0">
                        <a:pos x="T0" y="T1"/>
                      </a:cxn>
                      <a:cxn ang="0">
                        <a:pos x="T2" y="T3"/>
                      </a:cxn>
                      <a:cxn ang="0">
                        <a:pos x="T4" y="T5"/>
                      </a:cxn>
                      <a:cxn ang="0">
                        <a:pos x="T6" y="T7"/>
                      </a:cxn>
                      <a:cxn ang="0">
                        <a:pos x="T8" y="T9"/>
                      </a:cxn>
                    </a:cxnLst>
                    <a:rect l="0" t="0"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11" name="Freeform 16"/>
                  <p:cNvSpPr>
                    <a:spLocks/>
                  </p:cNvSpPr>
                  <p:nvPr/>
                </p:nvSpPr>
                <p:spPr bwMode="auto">
                  <a:xfrm>
                    <a:off x="864435" y="1220299"/>
                    <a:ext cx="90488" cy="120650"/>
                  </a:xfrm>
                  <a:custGeom>
                    <a:avLst/>
                    <a:gdLst>
                      <a:gd name="T0" fmla="*/ 4 w 24"/>
                      <a:gd name="T1" fmla="*/ 0 h 32"/>
                      <a:gd name="T2" fmla="*/ 0 w 24"/>
                      <a:gd name="T3" fmla="*/ 32 h 32"/>
                      <a:gd name="T4" fmla="*/ 21 w 24"/>
                      <a:gd name="T5" fmla="*/ 32 h 32"/>
                      <a:gd name="T6" fmla="*/ 24 w 24"/>
                      <a:gd name="T7" fmla="*/ 0 h 32"/>
                      <a:gd name="T8" fmla="*/ 4 w 24"/>
                      <a:gd name="T9" fmla="*/ 0 h 32"/>
                    </a:gdLst>
                    <a:ahLst/>
                    <a:cxnLst>
                      <a:cxn ang="0">
                        <a:pos x="T0" y="T1"/>
                      </a:cxn>
                      <a:cxn ang="0">
                        <a:pos x="T2" y="T3"/>
                      </a:cxn>
                      <a:cxn ang="0">
                        <a:pos x="T4" y="T5"/>
                      </a:cxn>
                      <a:cxn ang="0">
                        <a:pos x="T6" y="T7"/>
                      </a:cxn>
                      <a:cxn ang="0">
                        <a:pos x="T8" y="T9"/>
                      </a:cxn>
                    </a:cxnLst>
                    <a:rect l="0" t="0"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12" name="Freeform 17"/>
                  <p:cNvSpPr>
                    <a:spLocks/>
                  </p:cNvSpPr>
                  <p:nvPr/>
                </p:nvSpPr>
                <p:spPr bwMode="auto">
                  <a:xfrm>
                    <a:off x="951748" y="669436"/>
                    <a:ext cx="71438" cy="125413"/>
                  </a:xfrm>
                  <a:custGeom>
                    <a:avLst/>
                    <a:gdLst>
                      <a:gd name="T0" fmla="*/ 9 w 19"/>
                      <a:gd name="T1" fmla="*/ 0 h 33"/>
                      <a:gd name="T2" fmla="*/ 0 w 19"/>
                      <a:gd name="T3" fmla="*/ 33 h 33"/>
                      <a:gd name="T4" fmla="*/ 14 w 19"/>
                      <a:gd name="T5" fmla="*/ 33 h 33"/>
                      <a:gd name="T6" fmla="*/ 19 w 19"/>
                      <a:gd name="T7" fmla="*/ 0 h 33"/>
                      <a:gd name="T8" fmla="*/ 9 w 19"/>
                      <a:gd name="T9" fmla="*/ 0 h 33"/>
                    </a:gdLst>
                    <a:ahLst/>
                    <a:cxnLst>
                      <a:cxn ang="0">
                        <a:pos x="T0" y="T1"/>
                      </a:cxn>
                      <a:cxn ang="0">
                        <a:pos x="T2" y="T3"/>
                      </a:cxn>
                      <a:cxn ang="0">
                        <a:pos x="T4" y="T5"/>
                      </a:cxn>
                      <a:cxn ang="0">
                        <a:pos x="T6" y="T7"/>
                      </a:cxn>
                      <a:cxn ang="0">
                        <a:pos x="T8" y="T9"/>
                      </a:cxn>
                    </a:cxnLst>
                    <a:rect l="0" t="0"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13" name="Freeform 18"/>
                  <p:cNvSpPr>
                    <a:spLocks/>
                  </p:cNvSpPr>
                  <p:nvPr/>
                </p:nvSpPr>
                <p:spPr bwMode="auto">
                  <a:xfrm>
                    <a:off x="883485" y="1039324"/>
                    <a:ext cx="87313" cy="139700"/>
                  </a:xfrm>
                  <a:custGeom>
                    <a:avLst/>
                    <a:gdLst>
                      <a:gd name="T0" fmla="*/ 6 w 23"/>
                      <a:gd name="T1" fmla="*/ 0 h 37"/>
                      <a:gd name="T2" fmla="*/ 0 w 23"/>
                      <a:gd name="T3" fmla="*/ 37 h 37"/>
                      <a:gd name="T4" fmla="*/ 19 w 23"/>
                      <a:gd name="T5" fmla="*/ 37 h 37"/>
                      <a:gd name="T6" fmla="*/ 23 w 23"/>
                      <a:gd name="T7" fmla="*/ 0 h 37"/>
                      <a:gd name="T8" fmla="*/ 6 w 23"/>
                      <a:gd name="T9" fmla="*/ 0 h 37"/>
                    </a:gdLst>
                    <a:ahLst/>
                    <a:cxnLst>
                      <a:cxn ang="0">
                        <a:pos x="T0" y="T1"/>
                      </a:cxn>
                      <a:cxn ang="0">
                        <a:pos x="T2" y="T3"/>
                      </a:cxn>
                      <a:cxn ang="0">
                        <a:pos x="T4" y="T5"/>
                      </a:cxn>
                      <a:cxn ang="0">
                        <a:pos x="T6" y="T7"/>
                      </a:cxn>
                      <a:cxn ang="0">
                        <a:pos x="T8" y="T9"/>
                      </a:cxn>
                    </a:cxnLst>
                    <a:rect l="0" t="0"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14" name="Freeform 19"/>
                  <p:cNvSpPr>
                    <a:spLocks/>
                  </p:cNvSpPr>
                  <p:nvPr/>
                </p:nvSpPr>
                <p:spPr bwMode="auto">
                  <a:xfrm>
                    <a:off x="1102561" y="304311"/>
                    <a:ext cx="82550" cy="147638"/>
                  </a:xfrm>
                  <a:custGeom>
                    <a:avLst/>
                    <a:gdLst>
                      <a:gd name="T0" fmla="*/ 22 w 22"/>
                      <a:gd name="T1" fmla="*/ 0 h 39"/>
                      <a:gd name="T2" fmla="*/ 0 w 22"/>
                      <a:gd name="T3" fmla="*/ 19 h 39"/>
                      <a:gd name="T4" fmla="*/ 5 w 22"/>
                      <a:gd name="T5" fmla="*/ 21 h 39"/>
                      <a:gd name="T6" fmla="*/ 1 w 22"/>
                      <a:gd name="T7" fmla="*/ 39 h 39"/>
                      <a:gd name="T8" fmla="*/ 22 w 22"/>
                      <a:gd name="T9" fmla="*/ 39 h 39"/>
                      <a:gd name="T10" fmla="*/ 22 w 22"/>
                      <a:gd name="T11" fmla="*/ 0 h 39"/>
                    </a:gdLst>
                    <a:ahLst/>
                    <a:cxnLst>
                      <a:cxn ang="0">
                        <a:pos x="T0" y="T1"/>
                      </a:cxn>
                      <a:cxn ang="0">
                        <a:pos x="T2" y="T3"/>
                      </a:cxn>
                      <a:cxn ang="0">
                        <a:pos x="T4" y="T5"/>
                      </a:cxn>
                      <a:cxn ang="0">
                        <a:pos x="T6" y="T7"/>
                      </a:cxn>
                      <a:cxn ang="0">
                        <a:pos x="T8" y="T9"/>
                      </a:cxn>
                      <a:cxn ang="0">
                        <a:pos x="T10" y="T11"/>
                      </a:cxn>
                    </a:cxnLst>
                    <a:rect l="0" t="0"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15" name="Freeform 20"/>
                  <p:cNvSpPr>
                    <a:spLocks/>
                  </p:cNvSpPr>
                  <p:nvPr/>
                </p:nvSpPr>
                <p:spPr bwMode="auto">
                  <a:xfrm>
                    <a:off x="1220036" y="304311"/>
                    <a:ext cx="90488" cy="147638"/>
                  </a:xfrm>
                  <a:custGeom>
                    <a:avLst/>
                    <a:gdLst>
                      <a:gd name="T0" fmla="*/ 20 w 24"/>
                      <a:gd name="T1" fmla="*/ 21 h 39"/>
                      <a:gd name="T2" fmla="*/ 22 w 24"/>
                      <a:gd name="T3" fmla="*/ 20 h 39"/>
                      <a:gd name="T4" fmla="*/ 0 w 24"/>
                      <a:gd name="T5" fmla="*/ 0 h 39"/>
                      <a:gd name="T6" fmla="*/ 0 w 24"/>
                      <a:gd name="T7" fmla="*/ 39 h 39"/>
                      <a:gd name="T8" fmla="*/ 24 w 24"/>
                      <a:gd name="T9" fmla="*/ 39 h 39"/>
                      <a:gd name="T10" fmla="*/ 20 w 24"/>
                      <a:gd name="T11" fmla="*/ 21 h 39"/>
                    </a:gdLst>
                    <a:ahLst/>
                    <a:cxnLst>
                      <a:cxn ang="0">
                        <a:pos x="T0" y="T1"/>
                      </a:cxn>
                      <a:cxn ang="0">
                        <a:pos x="T2" y="T3"/>
                      </a:cxn>
                      <a:cxn ang="0">
                        <a:pos x="T4" y="T5"/>
                      </a:cxn>
                      <a:cxn ang="0">
                        <a:pos x="T6" y="T7"/>
                      </a:cxn>
                      <a:cxn ang="0">
                        <a:pos x="T8" y="T9"/>
                      </a:cxn>
                      <a:cxn ang="0">
                        <a:pos x="T10" y="T11"/>
                      </a:cxn>
                    </a:cxnLst>
                    <a:rect l="0" t="0"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16" name="Freeform 21"/>
                  <p:cNvSpPr>
                    <a:spLocks/>
                  </p:cNvSpPr>
                  <p:nvPr/>
                </p:nvSpPr>
                <p:spPr bwMode="auto">
                  <a:xfrm>
                    <a:off x="1061286" y="429724"/>
                    <a:ext cx="11113" cy="22225"/>
                  </a:xfrm>
                  <a:custGeom>
                    <a:avLst/>
                    <a:gdLst>
                      <a:gd name="T0" fmla="*/ 0 w 3"/>
                      <a:gd name="T1" fmla="*/ 6 h 6"/>
                      <a:gd name="T2" fmla="*/ 2 w 3"/>
                      <a:gd name="T3" fmla="*/ 6 h 6"/>
                      <a:gd name="T4" fmla="*/ 3 w 3"/>
                      <a:gd name="T5" fmla="*/ 0 h 6"/>
                      <a:gd name="T6" fmla="*/ 0 w 3"/>
                      <a:gd name="T7" fmla="*/ 6 h 6"/>
                    </a:gdLst>
                    <a:ahLst/>
                    <a:cxnLst>
                      <a:cxn ang="0">
                        <a:pos x="T0" y="T1"/>
                      </a:cxn>
                      <a:cxn ang="0">
                        <a:pos x="T2" y="T3"/>
                      </a:cxn>
                      <a:cxn ang="0">
                        <a:pos x="T4" y="T5"/>
                      </a:cxn>
                      <a:cxn ang="0">
                        <a:pos x="T6" y="T7"/>
                      </a:cxn>
                    </a:cxnLst>
                    <a:rect l="0" t="0" r="r" b="b"/>
                    <a:pathLst>
                      <a:path w="3" h="6">
                        <a:moveTo>
                          <a:pt x="0" y="6"/>
                        </a:moveTo>
                        <a:cubicBezTo>
                          <a:pt x="2" y="6"/>
                          <a:pt x="2" y="6"/>
                          <a:pt x="2" y="6"/>
                        </a:cubicBezTo>
                        <a:cubicBezTo>
                          <a:pt x="2" y="4"/>
                          <a:pt x="3" y="2"/>
                          <a:pt x="3" y="0"/>
                        </a:cubicBezTo>
                        <a:cubicBezTo>
                          <a:pt x="2" y="2"/>
                          <a:pt x="1" y="4"/>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17" name="Freeform 22"/>
                  <p:cNvSpPr>
                    <a:spLocks/>
                  </p:cNvSpPr>
                  <p:nvPr/>
                </p:nvSpPr>
                <p:spPr bwMode="auto">
                  <a:xfrm>
                    <a:off x="996198" y="493224"/>
                    <a:ext cx="61913" cy="131763"/>
                  </a:xfrm>
                  <a:custGeom>
                    <a:avLst/>
                    <a:gdLst>
                      <a:gd name="T0" fmla="*/ 12 w 16"/>
                      <a:gd name="T1" fmla="*/ 0 h 35"/>
                      <a:gd name="T2" fmla="*/ 0 w 16"/>
                      <a:gd name="T3" fmla="*/ 35 h 35"/>
                      <a:gd name="T4" fmla="*/ 9 w 16"/>
                      <a:gd name="T5" fmla="*/ 35 h 35"/>
                      <a:gd name="T6" fmla="*/ 16 w 16"/>
                      <a:gd name="T7" fmla="*/ 0 h 35"/>
                      <a:gd name="T8" fmla="*/ 12 w 16"/>
                      <a:gd name="T9" fmla="*/ 0 h 35"/>
                    </a:gdLst>
                    <a:ahLst/>
                    <a:cxnLst>
                      <a:cxn ang="0">
                        <a:pos x="T0" y="T1"/>
                      </a:cxn>
                      <a:cxn ang="0">
                        <a:pos x="T2" y="T3"/>
                      </a:cxn>
                      <a:cxn ang="0">
                        <a:pos x="T4" y="T5"/>
                      </a:cxn>
                      <a:cxn ang="0">
                        <a:pos x="T6" y="T7"/>
                      </a:cxn>
                      <a:cxn ang="0">
                        <a:pos x="T8" y="T9"/>
                      </a:cxn>
                    </a:cxnLst>
                    <a:rect l="0" t="0"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18" name="Freeform 23"/>
                  <p:cNvSpPr>
                    <a:spLocks/>
                  </p:cNvSpPr>
                  <p:nvPr/>
                </p:nvSpPr>
                <p:spPr bwMode="auto">
                  <a:xfrm>
                    <a:off x="913648" y="836124"/>
                    <a:ext cx="82550" cy="161925"/>
                  </a:xfrm>
                  <a:custGeom>
                    <a:avLst/>
                    <a:gdLst>
                      <a:gd name="T0" fmla="*/ 8 w 22"/>
                      <a:gd name="T1" fmla="*/ 0 h 43"/>
                      <a:gd name="T2" fmla="*/ 0 w 22"/>
                      <a:gd name="T3" fmla="*/ 43 h 43"/>
                      <a:gd name="T4" fmla="*/ 16 w 22"/>
                      <a:gd name="T5" fmla="*/ 43 h 43"/>
                      <a:gd name="T6" fmla="*/ 22 w 22"/>
                      <a:gd name="T7" fmla="*/ 0 h 43"/>
                      <a:gd name="T8" fmla="*/ 8 w 22"/>
                      <a:gd name="T9" fmla="*/ 0 h 43"/>
                    </a:gdLst>
                    <a:ahLst/>
                    <a:cxnLst>
                      <a:cxn ang="0">
                        <a:pos x="T0" y="T1"/>
                      </a:cxn>
                      <a:cxn ang="0">
                        <a:pos x="T2" y="T3"/>
                      </a:cxn>
                      <a:cxn ang="0">
                        <a:pos x="T4" y="T5"/>
                      </a:cxn>
                      <a:cxn ang="0">
                        <a:pos x="T6" y="T7"/>
                      </a:cxn>
                      <a:cxn ang="0">
                        <a:pos x="T8" y="T9"/>
                      </a:cxn>
                    </a:cxnLst>
                    <a:rect l="0" t="0"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19" name="Freeform 24"/>
                  <p:cNvSpPr>
                    <a:spLocks/>
                  </p:cNvSpPr>
                  <p:nvPr/>
                </p:nvSpPr>
                <p:spPr bwMode="auto">
                  <a:xfrm>
                    <a:off x="1220036" y="1382225"/>
                    <a:ext cx="222250" cy="139700"/>
                  </a:xfrm>
                  <a:custGeom>
                    <a:avLst/>
                    <a:gdLst>
                      <a:gd name="T0" fmla="*/ 0 w 59"/>
                      <a:gd name="T1" fmla="*/ 37 h 37"/>
                      <a:gd name="T2" fmla="*/ 59 w 59"/>
                      <a:gd name="T3" fmla="*/ 37 h 37"/>
                      <a:gd name="T4" fmla="*/ 57 w 59"/>
                      <a:gd name="T5" fmla="*/ 0 h 37"/>
                      <a:gd name="T6" fmla="*/ 0 w 59"/>
                      <a:gd name="T7" fmla="*/ 0 h 37"/>
                      <a:gd name="T8" fmla="*/ 0 w 59"/>
                      <a:gd name="T9" fmla="*/ 37 h 37"/>
                    </a:gdLst>
                    <a:ahLst/>
                    <a:cxnLst>
                      <a:cxn ang="0">
                        <a:pos x="T0" y="T1"/>
                      </a:cxn>
                      <a:cxn ang="0">
                        <a:pos x="T2" y="T3"/>
                      </a:cxn>
                      <a:cxn ang="0">
                        <a:pos x="T4" y="T5"/>
                      </a:cxn>
                      <a:cxn ang="0">
                        <a:pos x="T6" y="T7"/>
                      </a:cxn>
                      <a:cxn ang="0">
                        <a:pos x="T8" y="T9"/>
                      </a:cxn>
                    </a:cxnLst>
                    <a:rect l="0" t="0"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20" name="Freeform 25"/>
                  <p:cNvSpPr>
                    <a:spLocks/>
                  </p:cNvSpPr>
                  <p:nvPr/>
                </p:nvSpPr>
                <p:spPr bwMode="auto">
                  <a:xfrm>
                    <a:off x="1012073" y="836124"/>
                    <a:ext cx="173038" cy="161925"/>
                  </a:xfrm>
                  <a:custGeom>
                    <a:avLst/>
                    <a:gdLst>
                      <a:gd name="T0" fmla="*/ 46 w 46"/>
                      <a:gd name="T1" fmla="*/ 0 h 43"/>
                      <a:gd name="T2" fmla="*/ 6 w 46"/>
                      <a:gd name="T3" fmla="*/ 0 h 43"/>
                      <a:gd name="T4" fmla="*/ 0 w 46"/>
                      <a:gd name="T5" fmla="*/ 43 h 43"/>
                      <a:gd name="T6" fmla="*/ 46 w 46"/>
                      <a:gd name="T7" fmla="*/ 43 h 43"/>
                      <a:gd name="T8" fmla="*/ 46 w 46"/>
                      <a:gd name="T9" fmla="*/ 0 h 43"/>
                    </a:gdLst>
                    <a:ahLst/>
                    <a:cxnLst>
                      <a:cxn ang="0">
                        <a:pos x="T0" y="T1"/>
                      </a:cxn>
                      <a:cxn ang="0">
                        <a:pos x="T2" y="T3"/>
                      </a:cxn>
                      <a:cxn ang="0">
                        <a:pos x="T4" y="T5"/>
                      </a:cxn>
                      <a:cxn ang="0">
                        <a:pos x="T6" y="T7"/>
                      </a:cxn>
                      <a:cxn ang="0">
                        <a:pos x="T8" y="T9"/>
                      </a:cxn>
                    </a:cxnLst>
                    <a:rect l="0" t="0"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21" name="Freeform 26"/>
                  <p:cNvSpPr>
                    <a:spLocks/>
                  </p:cNvSpPr>
                  <p:nvPr/>
                </p:nvSpPr>
                <p:spPr bwMode="auto">
                  <a:xfrm>
                    <a:off x="1069223" y="493224"/>
                    <a:ext cx="115888" cy="131763"/>
                  </a:xfrm>
                  <a:custGeom>
                    <a:avLst/>
                    <a:gdLst>
                      <a:gd name="T0" fmla="*/ 31 w 31"/>
                      <a:gd name="T1" fmla="*/ 0 h 35"/>
                      <a:gd name="T2" fmla="*/ 7 w 31"/>
                      <a:gd name="T3" fmla="*/ 0 h 35"/>
                      <a:gd name="T4" fmla="*/ 0 w 31"/>
                      <a:gd name="T5" fmla="*/ 35 h 35"/>
                      <a:gd name="T6" fmla="*/ 31 w 31"/>
                      <a:gd name="T7" fmla="*/ 35 h 35"/>
                      <a:gd name="T8" fmla="*/ 31 w 31"/>
                      <a:gd name="T9" fmla="*/ 0 h 35"/>
                    </a:gdLst>
                    <a:ahLst/>
                    <a:cxnLst>
                      <a:cxn ang="0">
                        <a:pos x="T0" y="T1"/>
                      </a:cxn>
                      <a:cxn ang="0">
                        <a:pos x="T2" y="T3"/>
                      </a:cxn>
                      <a:cxn ang="0">
                        <a:pos x="T4" y="T5"/>
                      </a:cxn>
                      <a:cxn ang="0">
                        <a:pos x="T6" y="T7"/>
                      </a:cxn>
                      <a:cxn ang="0">
                        <a:pos x="T8" y="T9"/>
                      </a:cxn>
                    </a:cxnLst>
                    <a:rect l="0" t="0"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22" name="Freeform 27"/>
                  <p:cNvSpPr>
                    <a:spLocks/>
                  </p:cNvSpPr>
                  <p:nvPr/>
                </p:nvSpPr>
                <p:spPr bwMode="auto">
                  <a:xfrm>
                    <a:off x="993023" y="1039324"/>
                    <a:ext cx="192088" cy="139700"/>
                  </a:xfrm>
                  <a:custGeom>
                    <a:avLst/>
                    <a:gdLst>
                      <a:gd name="T0" fmla="*/ 51 w 51"/>
                      <a:gd name="T1" fmla="*/ 0 h 37"/>
                      <a:gd name="T2" fmla="*/ 4 w 51"/>
                      <a:gd name="T3" fmla="*/ 0 h 37"/>
                      <a:gd name="T4" fmla="*/ 0 w 51"/>
                      <a:gd name="T5" fmla="*/ 37 h 37"/>
                      <a:gd name="T6" fmla="*/ 51 w 51"/>
                      <a:gd name="T7" fmla="*/ 37 h 37"/>
                      <a:gd name="T8" fmla="*/ 51 w 51"/>
                      <a:gd name="T9" fmla="*/ 0 h 37"/>
                    </a:gdLst>
                    <a:ahLst/>
                    <a:cxnLst>
                      <a:cxn ang="0">
                        <a:pos x="T0" y="T1"/>
                      </a:cxn>
                      <a:cxn ang="0">
                        <a:pos x="T2" y="T3"/>
                      </a:cxn>
                      <a:cxn ang="0">
                        <a:pos x="T4" y="T5"/>
                      </a:cxn>
                      <a:cxn ang="0">
                        <a:pos x="T6" y="T7"/>
                      </a:cxn>
                      <a:cxn ang="0">
                        <a:pos x="T8" y="T9"/>
                      </a:cxn>
                    </a:cxnLst>
                    <a:rect l="0" t="0"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23" name="Freeform 28"/>
                  <p:cNvSpPr>
                    <a:spLocks/>
                  </p:cNvSpPr>
                  <p:nvPr/>
                </p:nvSpPr>
                <p:spPr bwMode="auto">
                  <a:xfrm>
                    <a:off x="1220036" y="836124"/>
                    <a:ext cx="180975" cy="161925"/>
                  </a:xfrm>
                  <a:custGeom>
                    <a:avLst/>
                    <a:gdLst>
                      <a:gd name="T0" fmla="*/ 0 w 48"/>
                      <a:gd name="T1" fmla="*/ 43 h 43"/>
                      <a:gd name="T2" fmla="*/ 48 w 48"/>
                      <a:gd name="T3" fmla="*/ 43 h 43"/>
                      <a:gd name="T4" fmla="*/ 43 w 48"/>
                      <a:gd name="T5" fmla="*/ 0 h 43"/>
                      <a:gd name="T6" fmla="*/ 0 w 48"/>
                      <a:gd name="T7" fmla="*/ 0 h 43"/>
                      <a:gd name="T8" fmla="*/ 0 w 48"/>
                      <a:gd name="T9" fmla="*/ 43 h 43"/>
                    </a:gdLst>
                    <a:ahLst/>
                    <a:cxnLst>
                      <a:cxn ang="0">
                        <a:pos x="T0" y="T1"/>
                      </a:cxn>
                      <a:cxn ang="0">
                        <a:pos x="T2" y="T3"/>
                      </a:cxn>
                      <a:cxn ang="0">
                        <a:pos x="T4" y="T5"/>
                      </a:cxn>
                      <a:cxn ang="0">
                        <a:pos x="T6" y="T7"/>
                      </a:cxn>
                      <a:cxn ang="0">
                        <a:pos x="T8" y="T9"/>
                      </a:cxn>
                    </a:cxnLst>
                    <a:rect l="0" t="0"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24" name="Freeform 29"/>
                  <p:cNvSpPr>
                    <a:spLocks/>
                  </p:cNvSpPr>
                  <p:nvPr/>
                </p:nvSpPr>
                <p:spPr bwMode="auto">
                  <a:xfrm>
                    <a:off x="1220036" y="493224"/>
                    <a:ext cx="123825" cy="131763"/>
                  </a:xfrm>
                  <a:custGeom>
                    <a:avLst/>
                    <a:gdLst>
                      <a:gd name="T0" fmla="*/ 33 w 33"/>
                      <a:gd name="T1" fmla="*/ 35 h 35"/>
                      <a:gd name="T2" fmla="*/ 26 w 33"/>
                      <a:gd name="T3" fmla="*/ 0 h 35"/>
                      <a:gd name="T4" fmla="*/ 0 w 33"/>
                      <a:gd name="T5" fmla="*/ 0 h 35"/>
                      <a:gd name="T6" fmla="*/ 0 w 33"/>
                      <a:gd name="T7" fmla="*/ 35 h 35"/>
                      <a:gd name="T8" fmla="*/ 33 w 33"/>
                      <a:gd name="T9" fmla="*/ 35 h 35"/>
                    </a:gdLst>
                    <a:ahLst/>
                    <a:cxnLst>
                      <a:cxn ang="0">
                        <a:pos x="T0" y="T1"/>
                      </a:cxn>
                      <a:cxn ang="0">
                        <a:pos x="T2" y="T3"/>
                      </a:cxn>
                      <a:cxn ang="0">
                        <a:pos x="T4" y="T5"/>
                      </a:cxn>
                      <a:cxn ang="0">
                        <a:pos x="T6" y="T7"/>
                      </a:cxn>
                      <a:cxn ang="0">
                        <a:pos x="T8" y="T9"/>
                      </a:cxn>
                    </a:cxnLst>
                    <a:rect l="0" t="0"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25" name="Freeform 30"/>
                  <p:cNvSpPr>
                    <a:spLocks/>
                  </p:cNvSpPr>
                  <p:nvPr/>
                </p:nvSpPr>
                <p:spPr bwMode="auto">
                  <a:xfrm>
                    <a:off x="1220036" y="669436"/>
                    <a:ext cx="153988" cy="125413"/>
                  </a:xfrm>
                  <a:custGeom>
                    <a:avLst/>
                    <a:gdLst>
                      <a:gd name="T0" fmla="*/ 0 w 41"/>
                      <a:gd name="T1" fmla="*/ 33 h 33"/>
                      <a:gd name="T2" fmla="*/ 41 w 41"/>
                      <a:gd name="T3" fmla="*/ 33 h 33"/>
                      <a:gd name="T4" fmla="*/ 35 w 41"/>
                      <a:gd name="T5" fmla="*/ 0 h 33"/>
                      <a:gd name="T6" fmla="*/ 0 w 41"/>
                      <a:gd name="T7" fmla="*/ 0 h 33"/>
                      <a:gd name="T8" fmla="*/ 0 w 41"/>
                      <a:gd name="T9" fmla="*/ 33 h 33"/>
                    </a:gdLst>
                    <a:ahLst/>
                    <a:cxnLst>
                      <a:cxn ang="0">
                        <a:pos x="T0" y="T1"/>
                      </a:cxn>
                      <a:cxn ang="0">
                        <a:pos x="T2" y="T3"/>
                      </a:cxn>
                      <a:cxn ang="0">
                        <a:pos x="T4" y="T5"/>
                      </a:cxn>
                      <a:cxn ang="0">
                        <a:pos x="T6" y="T7"/>
                      </a:cxn>
                      <a:cxn ang="0">
                        <a:pos x="T8" y="T9"/>
                      </a:cxn>
                    </a:cxnLst>
                    <a:rect l="0" t="0"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26" name="Freeform 31"/>
                  <p:cNvSpPr>
                    <a:spLocks/>
                  </p:cNvSpPr>
                  <p:nvPr/>
                </p:nvSpPr>
                <p:spPr bwMode="auto">
                  <a:xfrm>
                    <a:off x="1042236" y="669436"/>
                    <a:ext cx="142875" cy="125413"/>
                  </a:xfrm>
                  <a:custGeom>
                    <a:avLst/>
                    <a:gdLst>
                      <a:gd name="T0" fmla="*/ 38 w 38"/>
                      <a:gd name="T1" fmla="*/ 0 h 33"/>
                      <a:gd name="T2" fmla="*/ 5 w 38"/>
                      <a:gd name="T3" fmla="*/ 0 h 33"/>
                      <a:gd name="T4" fmla="*/ 0 w 38"/>
                      <a:gd name="T5" fmla="*/ 33 h 33"/>
                      <a:gd name="T6" fmla="*/ 38 w 38"/>
                      <a:gd name="T7" fmla="*/ 33 h 33"/>
                      <a:gd name="T8" fmla="*/ 38 w 38"/>
                      <a:gd name="T9" fmla="*/ 0 h 33"/>
                    </a:gdLst>
                    <a:ahLst/>
                    <a:cxnLst>
                      <a:cxn ang="0">
                        <a:pos x="T0" y="T1"/>
                      </a:cxn>
                      <a:cxn ang="0">
                        <a:pos x="T2" y="T3"/>
                      </a:cxn>
                      <a:cxn ang="0">
                        <a:pos x="T4" y="T5"/>
                      </a:cxn>
                      <a:cxn ang="0">
                        <a:pos x="T6" y="T7"/>
                      </a:cxn>
                      <a:cxn ang="0">
                        <a:pos x="T8" y="T9"/>
                      </a:cxn>
                    </a:cxnLst>
                    <a:rect l="0" t="0"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27" name="Freeform 32"/>
                  <p:cNvSpPr>
                    <a:spLocks/>
                  </p:cNvSpPr>
                  <p:nvPr/>
                </p:nvSpPr>
                <p:spPr bwMode="auto">
                  <a:xfrm>
                    <a:off x="970798" y="1563200"/>
                    <a:ext cx="214313" cy="146050"/>
                  </a:xfrm>
                  <a:custGeom>
                    <a:avLst/>
                    <a:gdLst>
                      <a:gd name="T0" fmla="*/ 57 w 57"/>
                      <a:gd name="T1" fmla="*/ 0 h 39"/>
                      <a:gd name="T2" fmla="*/ 0 w 57"/>
                      <a:gd name="T3" fmla="*/ 0 h 39"/>
                      <a:gd name="T4" fmla="*/ 0 w 57"/>
                      <a:gd name="T5" fmla="*/ 39 h 39"/>
                      <a:gd name="T6" fmla="*/ 57 w 57"/>
                      <a:gd name="T7" fmla="*/ 39 h 39"/>
                      <a:gd name="T8" fmla="*/ 57 w 57"/>
                      <a:gd name="T9" fmla="*/ 0 h 39"/>
                    </a:gdLst>
                    <a:ahLst/>
                    <a:cxnLst>
                      <a:cxn ang="0">
                        <a:pos x="T0" y="T1"/>
                      </a:cxn>
                      <a:cxn ang="0">
                        <a:pos x="T2" y="T3"/>
                      </a:cxn>
                      <a:cxn ang="0">
                        <a:pos x="T4" y="T5"/>
                      </a:cxn>
                      <a:cxn ang="0">
                        <a:pos x="T6" y="T7"/>
                      </a:cxn>
                      <a:cxn ang="0">
                        <a:pos x="T8" y="T9"/>
                      </a:cxn>
                    </a:cxnLst>
                    <a:rect l="0" t="0"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28" name="Freeform 33"/>
                  <p:cNvSpPr>
                    <a:spLocks/>
                  </p:cNvSpPr>
                  <p:nvPr/>
                </p:nvSpPr>
                <p:spPr bwMode="auto">
                  <a:xfrm>
                    <a:off x="981910" y="1220299"/>
                    <a:ext cx="203200" cy="120650"/>
                  </a:xfrm>
                  <a:custGeom>
                    <a:avLst/>
                    <a:gdLst>
                      <a:gd name="T0" fmla="*/ 54 w 54"/>
                      <a:gd name="T1" fmla="*/ 0 h 32"/>
                      <a:gd name="T2" fmla="*/ 2 w 54"/>
                      <a:gd name="T3" fmla="*/ 0 h 32"/>
                      <a:gd name="T4" fmla="*/ 0 w 54"/>
                      <a:gd name="T5" fmla="*/ 32 h 32"/>
                      <a:gd name="T6" fmla="*/ 54 w 54"/>
                      <a:gd name="T7" fmla="*/ 32 h 32"/>
                      <a:gd name="T8" fmla="*/ 54 w 54"/>
                      <a:gd name="T9" fmla="*/ 0 h 32"/>
                    </a:gdLst>
                    <a:ahLst/>
                    <a:cxnLst>
                      <a:cxn ang="0">
                        <a:pos x="T0" y="T1"/>
                      </a:cxn>
                      <a:cxn ang="0">
                        <a:pos x="T2" y="T3"/>
                      </a:cxn>
                      <a:cxn ang="0">
                        <a:pos x="T4" y="T5"/>
                      </a:cxn>
                      <a:cxn ang="0">
                        <a:pos x="T6" y="T7"/>
                      </a:cxn>
                      <a:cxn ang="0">
                        <a:pos x="T8" y="T9"/>
                      </a:cxn>
                    </a:cxnLst>
                    <a:rect l="0" t="0"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29" name="Freeform 34"/>
                  <p:cNvSpPr>
                    <a:spLocks/>
                  </p:cNvSpPr>
                  <p:nvPr/>
                </p:nvSpPr>
                <p:spPr bwMode="auto">
                  <a:xfrm>
                    <a:off x="973973" y="1382225"/>
                    <a:ext cx="211138" cy="139700"/>
                  </a:xfrm>
                  <a:custGeom>
                    <a:avLst/>
                    <a:gdLst>
                      <a:gd name="T0" fmla="*/ 56 w 56"/>
                      <a:gd name="T1" fmla="*/ 0 h 37"/>
                      <a:gd name="T2" fmla="*/ 1 w 56"/>
                      <a:gd name="T3" fmla="*/ 0 h 37"/>
                      <a:gd name="T4" fmla="*/ 0 w 56"/>
                      <a:gd name="T5" fmla="*/ 37 h 37"/>
                      <a:gd name="T6" fmla="*/ 56 w 56"/>
                      <a:gd name="T7" fmla="*/ 37 h 37"/>
                      <a:gd name="T8" fmla="*/ 56 w 56"/>
                      <a:gd name="T9" fmla="*/ 0 h 37"/>
                    </a:gdLst>
                    <a:ahLst/>
                    <a:cxnLst>
                      <a:cxn ang="0">
                        <a:pos x="T0" y="T1"/>
                      </a:cxn>
                      <a:cxn ang="0">
                        <a:pos x="T2" y="T3"/>
                      </a:cxn>
                      <a:cxn ang="0">
                        <a:pos x="T4" y="T5"/>
                      </a:cxn>
                      <a:cxn ang="0">
                        <a:pos x="T6" y="T7"/>
                      </a:cxn>
                      <a:cxn ang="0">
                        <a:pos x="T8" y="T9"/>
                      </a:cxn>
                    </a:cxnLst>
                    <a:rect l="0" t="0"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30" name="Freeform 35"/>
                  <p:cNvSpPr>
                    <a:spLocks/>
                  </p:cNvSpPr>
                  <p:nvPr/>
                </p:nvSpPr>
                <p:spPr bwMode="auto">
                  <a:xfrm>
                    <a:off x="853323" y="1382225"/>
                    <a:ext cx="90488" cy="139700"/>
                  </a:xfrm>
                  <a:custGeom>
                    <a:avLst/>
                    <a:gdLst>
                      <a:gd name="T0" fmla="*/ 2 w 24"/>
                      <a:gd name="T1" fmla="*/ 0 h 37"/>
                      <a:gd name="T2" fmla="*/ 0 w 24"/>
                      <a:gd name="T3" fmla="*/ 37 h 37"/>
                      <a:gd name="T4" fmla="*/ 22 w 24"/>
                      <a:gd name="T5" fmla="*/ 37 h 37"/>
                      <a:gd name="T6" fmla="*/ 24 w 24"/>
                      <a:gd name="T7" fmla="*/ 0 h 37"/>
                      <a:gd name="T8" fmla="*/ 2 w 24"/>
                      <a:gd name="T9" fmla="*/ 0 h 37"/>
                    </a:gdLst>
                    <a:ahLst/>
                    <a:cxnLst>
                      <a:cxn ang="0">
                        <a:pos x="T0" y="T1"/>
                      </a:cxn>
                      <a:cxn ang="0">
                        <a:pos x="T2" y="T3"/>
                      </a:cxn>
                      <a:cxn ang="0">
                        <a:pos x="T4" y="T5"/>
                      </a:cxn>
                      <a:cxn ang="0">
                        <a:pos x="T6" y="T7"/>
                      </a:cxn>
                      <a:cxn ang="0">
                        <a:pos x="T8" y="T9"/>
                      </a:cxn>
                    </a:cxnLst>
                    <a:rect l="0" t="0"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31" name="Freeform 36"/>
                  <p:cNvSpPr>
                    <a:spLocks/>
                  </p:cNvSpPr>
                  <p:nvPr/>
                </p:nvSpPr>
                <p:spPr bwMode="auto">
                  <a:xfrm>
                    <a:off x="1472449" y="1382225"/>
                    <a:ext cx="79375" cy="139700"/>
                  </a:xfrm>
                  <a:custGeom>
                    <a:avLst/>
                    <a:gdLst>
                      <a:gd name="T0" fmla="*/ 21 w 21"/>
                      <a:gd name="T1" fmla="*/ 37 h 37"/>
                      <a:gd name="T2" fmla="*/ 18 w 21"/>
                      <a:gd name="T3" fmla="*/ 0 h 37"/>
                      <a:gd name="T4" fmla="*/ 0 w 21"/>
                      <a:gd name="T5" fmla="*/ 0 h 37"/>
                      <a:gd name="T6" fmla="*/ 1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32" name="Freeform 37"/>
                  <p:cNvSpPr>
                    <a:spLocks/>
                  </p:cNvSpPr>
                  <p:nvPr/>
                </p:nvSpPr>
                <p:spPr bwMode="auto">
                  <a:xfrm>
                    <a:off x="1461336" y="1220299"/>
                    <a:ext cx="76200" cy="120650"/>
                  </a:xfrm>
                  <a:custGeom>
                    <a:avLst/>
                    <a:gdLst>
                      <a:gd name="T0" fmla="*/ 20 w 20"/>
                      <a:gd name="T1" fmla="*/ 32 h 32"/>
                      <a:gd name="T2" fmla="*/ 17 w 20"/>
                      <a:gd name="T3" fmla="*/ 0 h 32"/>
                      <a:gd name="T4" fmla="*/ 0 w 20"/>
                      <a:gd name="T5" fmla="*/ 0 h 32"/>
                      <a:gd name="T6" fmla="*/ 2 w 20"/>
                      <a:gd name="T7" fmla="*/ 32 h 32"/>
                      <a:gd name="T8" fmla="*/ 20 w 20"/>
                      <a:gd name="T9" fmla="*/ 32 h 32"/>
                    </a:gdLst>
                    <a:ahLst/>
                    <a:cxnLst>
                      <a:cxn ang="0">
                        <a:pos x="T0" y="T1"/>
                      </a:cxn>
                      <a:cxn ang="0">
                        <a:pos x="T2" y="T3"/>
                      </a:cxn>
                      <a:cxn ang="0">
                        <a:pos x="T4" y="T5"/>
                      </a:cxn>
                      <a:cxn ang="0">
                        <a:pos x="T6" y="T7"/>
                      </a:cxn>
                      <a:cxn ang="0">
                        <a:pos x="T8" y="T9"/>
                      </a:cxn>
                    </a:cxnLst>
                    <a:rect l="0" t="0"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33" name="Freeform 38"/>
                  <p:cNvSpPr>
                    <a:spLocks/>
                  </p:cNvSpPr>
                  <p:nvPr/>
                </p:nvSpPr>
                <p:spPr bwMode="auto">
                  <a:xfrm>
                    <a:off x="1058111" y="451949"/>
                    <a:ext cx="47625" cy="41275"/>
                  </a:xfrm>
                  <a:custGeom>
                    <a:avLst/>
                    <a:gdLst>
                      <a:gd name="T0" fmla="*/ 13 w 13"/>
                      <a:gd name="T1" fmla="*/ 0 h 11"/>
                      <a:gd name="T2" fmla="*/ 3 w 13"/>
                      <a:gd name="T3" fmla="*/ 0 h 11"/>
                      <a:gd name="T4" fmla="*/ 0 w 13"/>
                      <a:gd name="T5" fmla="*/ 11 h 11"/>
                      <a:gd name="T6" fmla="*/ 10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34" name="Freeform 39"/>
                  <p:cNvSpPr>
                    <a:spLocks/>
                  </p:cNvSpPr>
                  <p:nvPr/>
                </p:nvSpPr>
                <p:spPr bwMode="auto">
                  <a:xfrm>
                    <a:off x="1310523" y="451949"/>
                    <a:ext cx="44450" cy="41275"/>
                  </a:xfrm>
                  <a:custGeom>
                    <a:avLst/>
                    <a:gdLst>
                      <a:gd name="T0" fmla="*/ 12 w 12"/>
                      <a:gd name="T1" fmla="*/ 11 h 11"/>
                      <a:gd name="T2" fmla="*/ 11 w 12"/>
                      <a:gd name="T3" fmla="*/ 5 h 11"/>
                      <a:gd name="T4" fmla="*/ 9 w 12"/>
                      <a:gd name="T5" fmla="*/ 0 h 11"/>
                      <a:gd name="T6" fmla="*/ 0 w 12"/>
                      <a:gd name="T7" fmla="*/ 0 h 11"/>
                      <a:gd name="T8" fmla="*/ 2 w 12"/>
                      <a:gd name="T9" fmla="*/ 11 h 11"/>
                      <a:gd name="T10" fmla="*/ 12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35" name="Rectangle 40"/>
                  <p:cNvSpPr>
                    <a:spLocks noChangeArrowheads="1"/>
                  </p:cNvSpPr>
                  <p:nvPr/>
                </p:nvSpPr>
                <p:spPr bwMode="auto">
                  <a:xfrm>
                    <a:off x="1185111" y="4519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080">
                      <a:defRPr/>
                    </a:pPr>
                    <a:endParaRPr lang="en-US" sz="2399"/>
                  </a:p>
                </p:txBody>
              </p:sp>
              <p:sp>
                <p:nvSpPr>
                  <p:cNvPr id="136" name="Freeform 41"/>
                  <p:cNvSpPr>
                    <a:spLocks/>
                  </p:cNvSpPr>
                  <p:nvPr/>
                </p:nvSpPr>
                <p:spPr bwMode="auto">
                  <a:xfrm>
                    <a:off x="1023185" y="624986"/>
                    <a:ext cx="46038" cy="44450"/>
                  </a:xfrm>
                  <a:custGeom>
                    <a:avLst/>
                    <a:gdLst>
                      <a:gd name="T0" fmla="*/ 12 w 12"/>
                      <a:gd name="T1" fmla="*/ 0 h 12"/>
                      <a:gd name="T2" fmla="*/ 2 w 12"/>
                      <a:gd name="T3" fmla="*/ 0 h 12"/>
                      <a:gd name="T4" fmla="*/ 0 w 12"/>
                      <a:gd name="T5" fmla="*/ 12 h 12"/>
                      <a:gd name="T6" fmla="*/ 10 w 12"/>
                      <a:gd name="T7" fmla="*/ 12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37" name="Freeform 42"/>
                  <p:cNvSpPr>
                    <a:spLocks/>
                  </p:cNvSpPr>
                  <p:nvPr/>
                </p:nvSpPr>
                <p:spPr bwMode="auto">
                  <a:xfrm>
                    <a:off x="1343861" y="624986"/>
                    <a:ext cx="46038" cy="44450"/>
                  </a:xfrm>
                  <a:custGeom>
                    <a:avLst/>
                    <a:gdLst>
                      <a:gd name="T0" fmla="*/ 2 w 12"/>
                      <a:gd name="T1" fmla="*/ 12 h 12"/>
                      <a:gd name="T2" fmla="*/ 12 w 12"/>
                      <a:gd name="T3" fmla="*/ 12 h 12"/>
                      <a:gd name="T4" fmla="*/ 10 w 12"/>
                      <a:gd name="T5" fmla="*/ 0 h 12"/>
                      <a:gd name="T6" fmla="*/ 0 w 12"/>
                      <a:gd name="T7" fmla="*/ 0 h 12"/>
                      <a:gd name="T8" fmla="*/ 2 w 12"/>
                      <a:gd name="T9" fmla="*/ 12 h 12"/>
                    </a:gdLst>
                    <a:ahLst/>
                    <a:cxnLst>
                      <a:cxn ang="0">
                        <a:pos x="T0" y="T1"/>
                      </a:cxn>
                      <a:cxn ang="0">
                        <a:pos x="T2" y="T3"/>
                      </a:cxn>
                      <a:cxn ang="0">
                        <a:pos x="T4" y="T5"/>
                      </a:cxn>
                      <a:cxn ang="0">
                        <a:pos x="T6" y="T7"/>
                      </a:cxn>
                      <a:cxn ang="0">
                        <a:pos x="T8" y="T9"/>
                      </a:cxn>
                    </a:cxnLst>
                    <a:rect l="0" t="0"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38" name="Rectangle 43"/>
                  <p:cNvSpPr>
                    <a:spLocks noChangeArrowheads="1"/>
                  </p:cNvSpPr>
                  <p:nvPr/>
                </p:nvSpPr>
                <p:spPr bwMode="auto">
                  <a:xfrm>
                    <a:off x="1185111" y="624986"/>
                    <a:ext cx="349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080">
                      <a:defRPr/>
                    </a:pPr>
                    <a:endParaRPr lang="en-US" sz="2399"/>
                  </a:p>
                </p:txBody>
              </p:sp>
              <p:sp>
                <p:nvSpPr>
                  <p:cNvPr id="139" name="Freeform 44"/>
                  <p:cNvSpPr>
                    <a:spLocks/>
                  </p:cNvSpPr>
                  <p:nvPr/>
                </p:nvSpPr>
                <p:spPr bwMode="auto">
                  <a:xfrm>
                    <a:off x="996198" y="794849"/>
                    <a:ext cx="46038" cy="41275"/>
                  </a:xfrm>
                  <a:custGeom>
                    <a:avLst/>
                    <a:gdLst>
                      <a:gd name="T0" fmla="*/ 12 w 12"/>
                      <a:gd name="T1" fmla="*/ 0 h 11"/>
                      <a:gd name="T2" fmla="*/ 2 w 12"/>
                      <a:gd name="T3" fmla="*/ 0 h 11"/>
                      <a:gd name="T4" fmla="*/ 0 w 12"/>
                      <a:gd name="T5" fmla="*/ 11 h 11"/>
                      <a:gd name="T6" fmla="*/ 10 w 12"/>
                      <a:gd name="T7" fmla="*/ 11 h 11"/>
                      <a:gd name="T8" fmla="*/ 12 w 12"/>
                      <a:gd name="T9" fmla="*/ 0 h 11"/>
                    </a:gdLst>
                    <a:ahLst/>
                    <a:cxnLst>
                      <a:cxn ang="0">
                        <a:pos x="T0" y="T1"/>
                      </a:cxn>
                      <a:cxn ang="0">
                        <a:pos x="T2" y="T3"/>
                      </a:cxn>
                      <a:cxn ang="0">
                        <a:pos x="T4" y="T5"/>
                      </a:cxn>
                      <a:cxn ang="0">
                        <a:pos x="T6" y="T7"/>
                      </a:cxn>
                      <a:cxn ang="0">
                        <a:pos x="T8" y="T9"/>
                      </a:cxn>
                    </a:cxnLst>
                    <a:rect l="0" t="0"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40" name="Freeform 45"/>
                  <p:cNvSpPr>
                    <a:spLocks/>
                  </p:cNvSpPr>
                  <p:nvPr/>
                </p:nvSpPr>
                <p:spPr bwMode="auto">
                  <a:xfrm>
                    <a:off x="1374024" y="794849"/>
                    <a:ext cx="42863" cy="41275"/>
                  </a:xfrm>
                  <a:custGeom>
                    <a:avLst/>
                    <a:gdLst>
                      <a:gd name="T0" fmla="*/ 2 w 11"/>
                      <a:gd name="T1" fmla="*/ 11 h 11"/>
                      <a:gd name="T2" fmla="*/ 11 w 11"/>
                      <a:gd name="T3" fmla="*/ 11 h 11"/>
                      <a:gd name="T4" fmla="*/ 9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41" name="Rectangle 46"/>
                  <p:cNvSpPr>
                    <a:spLocks noChangeArrowheads="1"/>
                  </p:cNvSpPr>
                  <p:nvPr/>
                </p:nvSpPr>
                <p:spPr bwMode="auto">
                  <a:xfrm>
                    <a:off x="1185111" y="7948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080">
                      <a:defRPr/>
                    </a:pPr>
                    <a:endParaRPr lang="en-US" sz="2399"/>
                  </a:p>
                </p:txBody>
              </p:sp>
              <p:sp>
                <p:nvSpPr>
                  <p:cNvPr id="142" name="Freeform 47"/>
                  <p:cNvSpPr>
                    <a:spLocks/>
                  </p:cNvSpPr>
                  <p:nvPr/>
                </p:nvSpPr>
                <p:spPr bwMode="auto">
                  <a:xfrm>
                    <a:off x="970798" y="998049"/>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43" name="Freeform 48"/>
                  <p:cNvSpPr>
                    <a:spLocks/>
                  </p:cNvSpPr>
                  <p:nvPr/>
                </p:nvSpPr>
                <p:spPr bwMode="auto">
                  <a:xfrm>
                    <a:off x="1401011" y="998049"/>
                    <a:ext cx="41275" cy="41275"/>
                  </a:xfrm>
                  <a:custGeom>
                    <a:avLst/>
                    <a:gdLst>
                      <a:gd name="T0" fmla="*/ 2 w 11"/>
                      <a:gd name="T1" fmla="*/ 11 h 11"/>
                      <a:gd name="T2" fmla="*/ 11 w 11"/>
                      <a:gd name="T3" fmla="*/ 11 h 11"/>
                      <a:gd name="T4" fmla="*/ 10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44" name="Rectangle 49"/>
                  <p:cNvSpPr>
                    <a:spLocks noChangeArrowheads="1"/>
                  </p:cNvSpPr>
                  <p:nvPr/>
                </p:nvSpPr>
                <p:spPr bwMode="auto">
                  <a:xfrm>
                    <a:off x="1185111" y="9980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080">
                      <a:defRPr/>
                    </a:pPr>
                    <a:endParaRPr lang="en-US" sz="2399"/>
                  </a:p>
                </p:txBody>
              </p:sp>
              <p:sp>
                <p:nvSpPr>
                  <p:cNvPr id="145" name="Freeform 50"/>
                  <p:cNvSpPr>
                    <a:spLocks/>
                  </p:cNvSpPr>
                  <p:nvPr/>
                </p:nvSpPr>
                <p:spPr bwMode="auto">
                  <a:xfrm>
                    <a:off x="951748" y="1179024"/>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46" name="Freeform 51"/>
                  <p:cNvSpPr>
                    <a:spLocks/>
                  </p:cNvSpPr>
                  <p:nvPr/>
                </p:nvSpPr>
                <p:spPr bwMode="auto">
                  <a:xfrm>
                    <a:off x="1420061" y="1179024"/>
                    <a:ext cx="41275" cy="41275"/>
                  </a:xfrm>
                  <a:custGeom>
                    <a:avLst/>
                    <a:gdLst>
                      <a:gd name="T0" fmla="*/ 1 w 11"/>
                      <a:gd name="T1" fmla="*/ 11 h 11"/>
                      <a:gd name="T2" fmla="*/ 11 w 11"/>
                      <a:gd name="T3" fmla="*/ 11 h 11"/>
                      <a:gd name="T4" fmla="*/ 10 w 11"/>
                      <a:gd name="T5" fmla="*/ 0 h 11"/>
                      <a:gd name="T6" fmla="*/ 0 w 11"/>
                      <a:gd name="T7" fmla="*/ 0 h 11"/>
                      <a:gd name="T8" fmla="*/ 1 w 11"/>
                      <a:gd name="T9" fmla="*/ 11 h 11"/>
                    </a:gdLst>
                    <a:ahLst/>
                    <a:cxnLst>
                      <a:cxn ang="0">
                        <a:pos x="T0" y="T1"/>
                      </a:cxn>
                      <a:cxn ang="0">
                        <a:pos x="T2" y="T3"/>
                      </a:cxn>
                      <a:cxn ang="0">
                        <a:pos x="T4" y="T5"/>
                      </a:cxn>
                      <a:cxn ang="0">
                        <a:pos x="T6" y="T7"/>
                      </a:cxn>
                      <a:cxn ang="0">
                        <a:pos x="T8" y="T9"/>
                      </a:cxn>
                    </a:cxnLst>
                    <a:rect l="0" t="0"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47" name="Rectangle 52"/>
                  <p:cNvSpPr>
                    <a:spLocks noChangeArrowheads="1"/>
                  </p:cNvSpPr>
                  <p:nvPr/>
                </p:nvSpPr>
                <p:spPr bwMode="auto">
                  <a:xfrm>
                    <a:off x="1185111" y="1179024"/>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080">
                      <a:defRPr/>
                    </a:pPr>
                    <a:endParaRPr lang="en-US" sz="2399"/>
                  </a:p>
                </p:txBody>
              </p:sp>
              <p:sp>
                <p:nvSpPr>
                  <p:cNvPr id="148" name="Freeform 53"/>
                  <p:cNvSpPr>
                    <a:spLocks/>
                  </p:cNvSpPr>
                  <p:nvPr/>
                </p:nvSpPr>
                <p:spPr bwMode="auto">
                  <a:xfrm>
                    <a:off x="943810" y="1340950"/>
                    <a:ext cx="38100" cy="41275"/>
                  </a:xfrm>
                  <a:custGeom>
                    <a:avLst/>
                    <a:gdLst>
                      <a:gd name="T0" fmla="*/ 10 w 10"/>
                      <a:gd name="T1" fmla="*/ 0 h 11"/>
                      <a:gd name="T2" fmla="*/ 0 w 10"/>
                      <a:gd name="T3" fmla="*/ 0 h 11"/>
                      <a:gd name="T4" fmla="*/ 0 w 10"/>
                      <a:gd name="T5" fmla="*/ 11 h 11"/>
                      <a:gd name="T6" fmla="*/ 9 w 10"/>
                      <a:gd name="T7" fmla="*/ 11 h 11"/>
                      <a:gd name="T8" fmla="*/ 10 w 10"/>
                      <a:gd name="T9" fmla="*/ 0 h 11"/>
                    </a:gdLst>
                    <a:ahLst/>
                    <a:cxnLst>
                      <a:cxn ang="0">
                        <a:pos x="T0" y="T1"/>
                      </a:cxn>
                      <a:cxn ang="0">
                        <a:pos x="T2" y="T3"/>
                      </a:cxn>
                      <a:cxn ang="0">
                        <a:pos x="T4" y="T5"/>
                      </a:cxn>
                      <a:cxn ang="0">
                        <a:pos x="T6" y="T7"/>
                      </a:cxn>
                      <a:cxn ang="0">
                        <a:pos x="T8" y="T9"/>
                      </a:cxn>
                    </a:cxnLst>
                    <a:rect l="0" t="0"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49" name="Freeform 54"/>
                  <p:cNvSpPr>
                    <a:spLocks/>
                  </p:cNvSpPr>
                  <p:nvPr/>
                </p:nvSpPr>
                <p:spPr bwMode="auto">
                  <a:xfrm>
                    <a:off x="1434349" y="1340950"/>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50" name="Rectangle 55"/>
                  <p:cNvSpPr>
                    <a:spLocks noChangeArrowheads="1"/>
                  </p:cNvSpPr>
                  <p:nvPr/>
                </p:nvSpPr>
                <p:spPr bwMode="auto">
                  <a:xfrm>
                    <a:off x="1185111" y="13409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080">
                      <a:defRPr/>
                    </a:pPr>
                    <a:endParaRPr lang="en-US" sz="2399"/>
                  </a:p>
                </p:txBody>
              </p:sp>
              <p:sp>
                <p:nvSpPr>
                  <p:cNvPr id="151" name="Freeform 56"/>
                  <p:cNvSpPr>
                    <a:spLocks/>
                  </p:cNvSpPr>
                  <p:nvPr/>
                </p:nvSpPr>
                <p:spPr bwMode="auto">
                  <a:xfrm>
                    <a:off x="935873" y="1521925"/>
                    <a:ext cx="34925" cy="41275"/>
                  </a:xfrm>
                  <a:custGeom>
                    <a:avLst/>
                    <a:gdLst>
                      <a:gd name="T0" fmla="*/ 9 w 9"/>
                      <a:gd name="T1" fmla="*/ 0 h 11"/>
                      <a:gd name="T2" fmla="*/ 0 w 9"/>
                      <a:gd name="T3" fmla="*/ 0 h 11"/>
                      <a:gd name="T4" fmla="*/ 0 w 9"/>
                      <a:gd name="T5" fmla="*/ 11 h 11"/>
                      <a:gd name="T6" fmla="*/ 9 w 9"/>
                      <a:gd name="T7" fmla="*/ 11 h 11"/>
                      <a:gd name="T8" fmla="*/ 9 w 9"/>
                      <a:gd name="T9" fmla="*/ 0 h 11"/>
                    </a:gdLst>
                    <a:ahLst/>
                    <a:cxnLst>
                      <a:cxn ang="0">
                        <a:pos x="T0" y="T1"/>
                      </a:cxn>
                      <a:cxn ang="0">
                        <a:pos x="T2" y="T3"/>
                      </a:cxn>
                      <a:cxn ang="0">
                        <a:pos x="T4" y="T5"/>
                      </a:cxn>
                      <a:cxn ang="0">
                        <a:pos x="T6" y="T7"/>
                      </a:cxn>
                      <a:cxn ang="0">
                        <a:pos x="T8" y="T9"/>
                      </a:cxn>
                    </a:cxnLst>
                    <a:rect l="0" t="0"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52" name="Freeform 57"/>
                  <p:cNvSpPr>
                    <a:spLocks/>
                  </p:cNvSpPr>
                  <p:nvPr/>
                </p:nvSpPr>
                <p:spPr bwMode="auto">
                  <a:xfrm>
                    <a:off x="1442286" y="1521925"/>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153" name="Rectangle 58"/>
                  <p:cNvSpPr>
                    <a:spLocks noChangeArrowheads="1"/>
                  </p:cNvSpPr>
                  <p:nvPr/>
                </p:nvSpPr>
                <p:spPr bwMode="auto">
                  <a:xfrm>
                    <a:off x="1185111" y="1521925"/>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080">
                      <a:defRPr/>
                    </a:pPr>
                    <a:endParaRPr lang="en-US" sz="2399"/>
                  </a:p>
                </p:txBody>
              </p:sp>
              <p:sp>
                <p:nvSpPr>
                  <p:cNvPr id="154" name="Rectangle 59"/>
                  <p:cNvSpPr>
                    <a:spLocks noChangeArrowheads="1"/>
                  </p:cNvSpPr>
                  <p:nvPr/>
                </p:nvSpPr>
                <p:spPr bwMode="auto">
                  <a:xfrm>
                    <a:off x="1185111" y="17092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080">
                      <a:defRPr/>
                    </a:pPr>
                    <a:endParaRPr lang="en-US" sz="2399"/>
                  </a:p>
                </p:txBody>
              </p:sp>
            </p:grpSp>
          </p:grpSp>
        </p:grpSp>
        <p:grpSp>
          <p:nvGrpSpPr>
            <p:cNvPr id="3" name="组合 2"/>
            <p:cNvGrpSpPr/>
            <p:nvPr/>
          </p:nvGrpSpPr>
          <p:grpSpPr>
            <a:xfrm>
              <a:off x="2661048" y="1556628"/>
              <a:ext cx="450056" cy="369208"/>
              <a:chOff x="2661048" y="1556628"/>
              <a:chExt cx="450056" cy="369208"/>
            </a:xfrm>
          </p:grpSpPr>
          <p:sp>
            <p:nvSpPr>
              <p:cNvPr id="11" name="Oval 10"/>
              <p:cNvSpPr/>
              <p:nvPr/>
            </p:nvSpPr>
            <p:spPr bwMode="auto">
              <a:xfrm rot="2700000">
                <a:off x="2705043" y="1556685"/>
                <a:ext cx="369208" cy="369094"/>
              </a:xfrm>
              <a:prstGeom prst="ellipse">
                <a:avLst/>
              </a:prstGeom>
              <a:solidFill>
                <a:schemeClr val="bg1"/>
              </a:solidFill>
              <a:ln w="133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sz="2399">
                  <a:solidFill>
                    <a:srgbClr val="FFFFFF"/>
                  </a:solidFill>
                </a:endParaRPr>
              </a:p>
            </p:txBody>
          </p:sp>
          <p:sp>
            <p:nvSpPr>
              <p:cNvPr id="12" name="TextBox 11"/>
              <p:cNvSpPr txBox="1"/>
              <p:nvPr/>
            </p:nvSpPr>
            <p:spPr>
              <a:xfrm>
                <a:off x="2661048" y="1606131"/>
                <a:ext cx="450056" cy="253972"/>
              </a:xfrm>
              <a:prstGeom prst="rect">
                <a:avLst/>
              </a:prstGeom>
              <a:noFill/>
            </p:spPr>
            <p:txBody>
              <a:bodyPr lIns="91412" tIns="45705" rIns="91412" bIns="45705">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r>
                  <a:rPr lang="en-US" altLang="zh-CN" sz="1600">
                    <a:solidFill>
                      <a:schemeClr val="bg1">
                        <a:lumMod val="50000"/>
                      </a:schemeClr>
                    </a:solidFill>
                    <a:latin typeface="微软雅黑" panose="020B0503020204020204" pitchFamily="34" charset="-122"/>
                    <a:ea typeface="微软雅黑" panose="020B0503020204020204" pitchFamily="34" charset="-122"/>
                  </a:rPr>
                  <a:t>02</a:t>
                </a:r>
                <a:endParaRPr lang="id-ID" altLang="zh-CN" sz="160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grpSp>
      </p:grpSp>
      <p:grpSp>
        <p:nvGrpSpPr>
          <p:cNvPr id="10" name="组合 9"/>
          <p:cNvGrpSpPr/>
          <p:nvPr/>
        </p:nvGrpSpPr>
        <p:grpSpPr>
          <a:xfrm>
            <a:off x="3955002" y="3397028"/>
            <a:ext cx="2139412" cy="2140173"/>
            <a:chOff x="2965756" y="2548557"/>
            <a:chExt cx="1605054" cy="1605625"/>
          </a:xfrm>
        </p:grpSpPr>
        <p:grpSp>
          <p:nvGrpSpPr>
            <p:cNvPr id="90143" name="Group 16"/>
            <p:cNvGrpSpPr>
              <a:grpSpLocks/>
            </p:cNvGrpSpPr>
            <p:nvPr/>
          </p:nvGrpSpPr>
          <p:grpSpPr bwMode="auto">
            <a:xfrm>
              <a:off x="2965756" y="2548557"/>
              <a:ext cx="1605054" cy="1605625"/>
              <a:chOff x="3953956" y="3397530"/>
              <a:chExt cx="2139940" cy="2139941"/>
            </a:xfrm>
          </p:grpSpPr>
          <p:grpSp>
            <p:nvGrpSpPr>
              <p:cNvPr id="90144" name="Group 9"/>
              <p:cNvGrpSpPr>
                <a:grpSpLocks/>
              </p:cNvGrpSpPr>
              <p:nvPr/>
            </p:nvGrpSpPr>
            <p:grpSpPr bwMode="auto">
              <a:xfrm>
                <a:off x="3953956" y="3397530"/>
                <a:ext cx="2139940" cy="2139941"/>
                <a:chOff x="3953956" y="3397530"/>
                <a:chExt cx="2139940" cy="2139941"/>
              </a:xfrm>
            </p:grpSpPr>
            <p:sp>
              <p:nvSpPr>
                <p:cNvPr id="5" name="Freeform 9"/>
                <p:cNvSpPr>
                  <a:spLocks/>
                </p:cNvSpPr>
                <p:nvPr/>
              </p:nvSpPr>
              <p:spPr bwMode="auto">
                <a:xfrm rot="13500000">
                  <a:off x="3954127" y="3397702"/>
                  <a:ext cx="2139718" cy="2139819"/>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3"/>
                </a:solidFill>
                <a:ln>
                  <a:noFill/>
                </a:ln>
              </p:spPr>
              <p:txBody>
                <a:bodyPr/>
                <a:lstStyle/>
                <a:p>
                  <a:pPr defTabSz="914080">
                    <a:defRPr/>
                  </a:pPr>
                  <a:endParaRPr lang="id-ID" sz="2399"/>
                </a:p>
              </p:txBody>
            </p:sp>
            <p:sp>
              <p:nvSpPr>
                <p:cNvPr id="208" name="Shape 1094"/>
                <p:cNvSpPr/>
                <p:nvPr/>
              </p:nvSpPr>
              <p:spPr>
                <a:xfrm>
                  <a:off x="4833498" y="4315229"/>
                  <a:ext cx="414312" cy="296831"/>
                </a:xfrm>
                <a:custGeom>
                  <a:avLst/>
                  <a:gdLst/>
                  <a:ahLst/>
                  <a:cxnLst>
                    <a:cxn ang="0">
                      <a:pos x="wd2" y="hd2"/>
                    </a:cxn>
                    <a:cxn ang="5400000">
                      <a:pos x="wd2" y="hd2"/>
                    </a:cxn>
                    <a:cxn ang="10800000">
                      <a:pos x="wd2" y="hd2"/>
                    </a:cxn>
                    <a:cxn ang="16200000">
                      <a:pos x="wd2" y="hd2"/>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1"/>
                </a:solidFill>
                <a:ln w="12700" cap="flat">
                  <a:noFill/>
                  <a:miter lim="400000"/>
                </a:ln>
                <a:effectLst/>
              </p:spPr>
              <p:txBody>
                <a:bodyPr lIns="50784" tIns="50784" rIns="50784" bIns="50784" anchor="ctr"/>
                <a:lstStyle/>
                <a:p>
                  <a:pPr defTabSz="914080">
                    <a:defRPr sz="3200">
                      <a:solidFill>
                        <a:srgbClr val="FFFFFF"/>
                      </a:solidFill>
                      <a:latin typeface="Helvetica Light"/>
                      <a:ea typeface="Helvetica Light"/>
                      <a:cs typeface="Helvetica Light"/>
                      <a:sym typeface="Helvetica Light"/>
                    </a:defRPr>
                  </a:pPr>
                  <a:endParaRPr sz="3199">
                    <a:solidFill>
                      <a:srgbClr val="FFFFFF"/>
                    </a:solidFill>
                    <a:latin typeface="Helvetica Light"/>
                    <a:ea typeface="Helvetica Light"/>
                    <a:cs typeface="Helvetica Light"/>
                    <a:sym typeface="Helvetica Light"/>
                  </a:endParaRPr>
                </a:p>
              </p:txBody>
            </p:sp>
          </p:grpSp>
          <p:sp>
            <p:nvSpPr>
              <p:cNvPr id="14" name="Oval 13"/>
              <p:cNvSpPr/>
              <p:nvPr/>
            </p:nvSpPr>
            <p:spPr>
              <a:xfrm rot="2700000">
                <a:off x="5358940" y="3596158"/>
                <a:ext cx="492072" cy="492095"/>
              </a:xfrm>
              <a:prstGeom prst="ellipse">
                <a:avLst/>
              </a:prstGeom>
              <a:solidFill>
                <a:srgbClr val="F9F9F9"/>
              </a:solidFill>
              <a:ln w="133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sz="2399">
                  <a:solidFill>
                    <a:srgbClr val="FFFFFF"/>
                  </a:solidFill>
                </a:endParaRPr>
              </a:p>
            </p:txBody>
          </p:sp>
        </p:grpSp>
        <p:sp>
          <p:nvSpPr>
            <p:cNvPr id="15" name="TextBox 14"/>
            <p:cNvSpPr txBox="1"/>
            <p:nvPr/>
          </p:nvSpPr>
          <p:spPr>
            <a:xfrm>
              <a:off x="3975498" y="2750676"/>
              <a:ext cx="450056" cy="253971"/>
            </a:xfrm>
            <a:prstGeom prst="rect">
              <a:avLst/>
            </a:prstGeom>
            <a:noFill/>
          </p:spPr>
          <p:txBody>
            <a:bodyPr lIns="91412" tIns="45705" rIns="91412" bIns="45705">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r>
                <a:rPr lang="en-US" altLang="zh-CN" sz="1600" dirty="0">
                  <a:solidFill>
                    <a:schemeClr val="bg1">
                      <a:lumMod val="50000"/>
                    </a:schemeClr>
                  </a:solidFill>
                  <a:latin typeface="微软雅黑" panose="020B0503020204020204" pitchFamily="34" charset="-122"/>
                  <a:ea typeface="微软雅黑" panose="020B0503020204020204" pitchFamily="34" charset="-122"/>
                </a:rPr>
                <a:t>03</a:t>
              </a:r>
              <a:endParaRPr lang="id-ID" altLang="zh-CN" sz="16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31" name="Group 30"/>
          <p:cNvGrpSpPr>
            <a:grpSpLocks/>
          </p:cNvGrpSpPr>
          <p:nvPr/>
        </p:nvGrpSpPr>
        <p:grpSpPr bwMode="auto">
          <a:xfrm>
            <a:off x="7705230" y="2689223"/>
            <a:ext cx="3294633" cy="691854"/>
            <a:chOff x="8689522" y="2412324"/>
            <a:chExt cx="3295176" cy="691399"/>
          </a:xfrm>
        </p:grpSpPr>
        <p:sp>
          <p:nvSpPr>
            <p:cNvPr id="32" name="TextBox 31"/>
            <p:cNvSpPr txBox="1"/>
            <p:nvPr/>
          </p:nvSpPr>
          <p:spPr>
            <a:xfrm>
              <a:off x="8689522" y="2412324"/>
              <a:ext cx="539019" cy="338331"/>
            </a:xfrm>
            <a:prstGeom prst="rect">
              <a:avLst/>
            </a:prstGeom>
            <a:noFill/>
          </p:spPr>
          <p:txBody>
            <a:bodyPr wrap="none">
              <a:spAutoFit/>
            </a:bodyPr>
            <a:lstStyle/>
            <a:p>
              <a:pPr defTabSz="914080">
                <a:defRPr/>
              </a:pPr>
              <a:r>
                <a:rPr lang="en-US" sz="1600" b="1" dirty="0">
                  <a:solidFill>
                    <a:schemeClr val="tx1">
                      <a:lumMod val="65000"/>
                      <a:lumOff val="35000"/>
                    </a:schemeClr>
                  </a:solidFill>
                  <a:latin typeface="Fira Sans Medium Italic" panose="00000600000000000000" pitchFamily="50" charset="0"/>
                  <a:ea typeface="Fira Sans Medium Italic" panose="00000600000000000000" pitchFamily="50" charset="0"/>
                  <a:cs typeface="Clear Sans" panose="020B0503030202020304" pitchFamily="34" charset="0"/>
                </a:rPr>
                <a:t>Rice</a:t>
              </a:r>
            </a:p>
          </p:txBody>
        </p:sp>
        <p:sp>
          <p:nvSpPr>
            <p:cNvPr id="33" name="Rectangle 32"/>
            <p:cNvSpPr/>
            <p:nvPr/>
          </p:nvSpPr>
          <p:spPr>
            <a:xfrm>
              <a:off x="8689522" y="2642362"/>
              <a:ext cx="3295176" cy="461361"/>
            </a:xfrm>
            <a:prstGeom prst="rect">
              <a:avLst/>
            </a:prstGeom>
          </p:spPr>
          <p:txBody>
            <a:bodyPr>
              <a:spAutoFit/>
            </a:bodyPr>
            <a:lstStyle/>
            <a:p>
              <a:pP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4" name="Group 33"/>
          <p:cNvGrpSpPr>
            <a:grpSpLocks/>
          </p:cNvGrpSpPr>
          <p:nvPr/>
        </p:nvGrpSpPr>
        <p:grpSpPr bwMode="auto">
          <a:xfrm>
            <a:off x="7705230" y="3576641"/>
            <a:ext cx="3294633" cy="691853"/>
            <a:chOff x="8689522" y="2412324"/>
            <a:chExt cx="3295176" cy="691397"/>
          </a:xfrm>
        </p:grpSpPr>
        <p:sp>
          <p:nvSpPr>
            <p:cNvPr id="35" name="TextBox 34"/>
            <p:cNvSpPr txBox="1"/>
            <p:nvPr/>
          </p:nvSpPr>
          <p:spPr>
            <a:xfrm>
              <a:off x="8689522" y="2412324"/>
              <a:ext cx="588720" cy="338331"/>
            </a:xfrm>
            <a:prstGeom prst="rect">
              <a:avLst/>
            </a:prstGeom>
            <a:noFill/>
          </p:spPr>
          <p:txBody>
            <a:bodyPr wrap="none">
              <a:spAutoFit/>
            </a:bodyPr>
            <a:lstStyle/>
            <a:p>
              <a:pPr defTabSz="914080">
                <a:defRPr/>
              </a:pPr>
              <a:r>
                <a:rPr lang="en-US" sz="1600" b="1" dirty="0">
                  <a:solidFill>
                    <a:schemeClr val="tx1">
                      <a:lumMod val="65000"/>
                      <a:lumOff val="35000"/>
                    </a:schemeClr>
                  </a:solidFill>
                  <a:latin typeface="Fira Sans Medium Italic" panose="00000600000000000000" pitchFamily="50" charset="0"/>
                  <a:ea typeface="Fira Sans Medium Italic" panose="00000600000000000000" pitchFamily="50" charset="0"/>
                  <a:cs typeface="Clear Sans" panose="020B0503030202020304" pitchFamily="34" charset="0"/>
                </a:rPr>
                <a:t>Corn</a:t>
              </a:r>
            </a:p>
          </p:txBody>
        </p:sp>
        <p:sp>
          <p:nvSpPr>
            <p:cNvPr id="36" name="Rectangle 35"/>
            <p:cNvSpPr/>
            <p:nvPr/>
          </p:nvSpPr>
          <p:spPr>
            <a:xfrm>
              <a:off x="8689522" y="2642360"/>
              <a:ext cx="3295176" cy="461361"/>
            </a:xfrm>
            <a:prstGeom prst="rect">
              <a:avLst/>
            </a:prstGeom>
          </p:spPr>
          <p:txBody>
            <a:bodyPr>
              <a:spAutoFit/>
            </a:bodyPr>
            <a:lstStyle/>
            <a:p>
              <a:pP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7" name="Group 36"/>
          <p:cNvGrpSpPr>
            <a:grpSpLocks/>
          </p:cNvGrpSpPr>
          <p:nvPr/>
        </p:nvGrpSpPr>
        <p:grpSpPr bwMode="auto">
          <a:xfrm>
            <a:off x="7705230" y="4429123"/>
            <a:ext cx="3294633" cy="691854"/>
            <a:chOff x="8689522" y="2412324"/>
            <a:chExt cx="3295176" cy="691399"/>
          </a:xfrm>
        </p:grpSpPr>
        <p:sp>
          <p:nvSpPr>
            <p:cNvPr id="38" name="TextBox 37"/>
            <p:cNvSpPr txBox="1"/>
            <p:nvPr/>
          </p:nvSpPr>
          <p:spPr>
            <a:xfrm>
              <a:off x="8689522" y="2412324"/>
              <a:ext cx="694535" cy="338331"/>
            </a:xfrm>
            <a:prstGeom prst="rect">
              <a:avLst/>
            </a:prstGeom>
            <a:noFill/>
          </p:spPr>
          <p:txBody>
            <a:bodyPr wrap="none">
              <a:spAutoFit/>
            </a:bodyPr>
            <a:lstStyle/>
            <a:p>
              <a:pPr defTabSz="914080">
                <a:defRPr/>
              </a:pPr>
              <a:r>
                <a:rPr lang="en-US" sz="1600" b="1" dirty="0">
                  <a:solidFill>
                    <a:schemeClr val="tx1">
                      <a:lumMod val="65000"/>
                      <a:lumOff val="35000"/>
                    </a:schemeClr>
                  </a:solidFill>
                  <a:latin typeface="Fira Sans Medium Italic" panose="00000600000000000000" pitchFamily="50" charset="0"/>
                  <a:ea typeface="Fira Sans Medium Italic" panose="00000600000000000000" pitchFamily="50" charset="0"/>
                  <a:cs typeface="Clear Sans" panose="020B0503030202020304" pitchFamily="34" charset="0"/>
                </a:rPr>
                <a:t>Wood</a:t>
              </a:r>
            </a:p>
          </p:txBody>
        </p:sp>
        <p:sp>
          <p:nvSpPr>
            <p:cNvPr id="39" name="Rectangle 38"/>
            <p:cNvSpPr/>
            <p:nvPr/>
          </p:nvSpPr>
          <p:spPr>
            <a:xfrm>
              <a:off x="8689522" y="2642362"/>
              <a:ext cx="3295176" cy="461361"/>
            </a:xfrm>
            <a:prstGeom prst="rect">
              <a:avLst/>
            </a:prstGeom>
          </p:spPr>
          <p:txBody>
            <a:bodyPr>
              <a:spAutoFit/>
            </a:bodyPr>
            <a:lstStyle/>
            <a:p>
              <a:pP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0" name="Group 39"/>
          <p:cNvGrpSpPr>
            <a:grpSpLocks/>
          </p:cNvGrpSpPr>
          <p:nvPr/>
        </p:nvGrpSpPr>
        <p:grpSpPr bwMode="auto">
          <a:xfrm>
            <a:off x="6941878" y="2736851"/>
            <a:ext cx="585605" cy="585788"/>
            <a:chOff x="6942614" y="1898187"/>
            <a:chExt cx="585787" cy="585787"/>
          </a:xfrm>
        </p:grpSpPr>
        <p:sp>
          <p:nvSpPr>
            <p:cNvPr id="41" name="Oval 40"/>
            <p:cNvSpPr/>
            <p:nvPr/>
          </p:nvSpPr>
          <p:spPr>
            <a:xfrm>
              <a:off x="6942614" y="1898187"/>
              <a:ext cx="585787"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600">
                <a:solidFill>
                  <a:schemeClr val="bg1"/>
                </a:solidFill>
              </a:endParaRPr>
            </a:p>
          </p:txBody>
        </p:sp>
        <p:sp>
          <p:nvSpPr>
            <p:cNvPr id="90134" name="Freeform 63"/>
            <p:cNvSpPr>
              <a:spLocks/>
            </p:cNvSpPr>
            <p:nvPr/>
          </p:nvSpPr>
          <p:spPr bwMode="auto">
            <a:xfrm>
              <a:off x="7024983" y="2119039"/>
              <a:ext cx="408116" cy="129217"/>
            </a:xfrm>
            <a:custGeom>
              <a:avLst/>
              <a:gdLst>
                <a:gd name="T0" fmla="*/ 348846 w 723"/>
                <a:gd name="T1" fmla="*/ 75139 h 227"/>
                <a:gd name="T2" fmla="*/ 344895 w 723"/>
                <a:gd name="T3" fmla="*/ 65462 h 227"/>
                <a:gd name="T4" fmla="*/ 316106 w 723"/>
                <a:gd name="T5" fmla="*/ 11954 h 227"/>
                <a:gd name="T6" fmla="*/ 296914 w 723"/>
                <a:gd name="T7" fmla="*/ 569 h 227"/>
                <a:gd name="T8" fmla="*/ 277158 w 723"/>
                <a:gd name="T9" fmla="*/ 0 h 227"/>
                <a:gd name="T10" fmla="*/ 257401 w 723"/>
                <a:gd name="T11" fmla="*/ 11954 h 227"/>
                <a:gd name="T12" fmla="*/ 247805 w 723"/>
                <a:gd name="T13" fmla="*/ 29600 h 227"/>
                <a:gd name="T14" fmla="*/ 251192 w 723"/>
                <a:gd name="T15" fmla="*/ 34724 h 227"/>
                <a:gd name="T16" fmla="*/ 261917 w 723"/>
                <a:gd name="T17" fmla="*/ 14231 h 227"/>
                <a:gd name="T18" fmla="*/ 277158 w 723"/>
                <a:gd name="T19" fmla="*/ 4554 h 227"/>
                <a:gd name="T20" fmla="*/ 291834 w 723"/>
                <a:gd name="T21" fmla="*/ 14231 h 227"/>
                <a:gd name="T22" fmla="*/ 320622 w 723"/>
                <a:gd name="T23" fmla="*/ 67170 h 227"/>
                <a:gd name="T24" fmla="*/ 322880 w 723"/>
                <a:gd name="T25" fmla="*/ 88801 h 227"/>
                <a:gd name="T26" fmla="*/ 305946 w 723"/>
                <a:gd name="T27" fmla="*/ 96201 h 227"/>
                <a:gd name="T28" fmla="*/ 257965 w 723"/>
                <a:gd name="T29" fmla="*/ 96201 h 227"/>
                <a:gd name="T30" fmla="*/ 263610 w 723"/>
                <a:gd name="T31" fmla="*/ 90509 h 227"/>
                <a:gd name="T32" fmla="*/ 261917 w 723"/>
                <a:gd name="T33" fmla="*/ 65462 h 227"/>
                <a:gd name="T34" fmla="*/ 241596 w 723"/>
                <a:gd name="T35" fmla="*/ 27323 h 227"/>
                <a:gd name="T36" fmla="*/ 233129 w 723"/>
                <a:gd name="T37" fmla="*/ 11954 h 227"/>
                <a:gd name="T38" fmla="*/ 213936 w 723"/>
                <a:gd name="T39" fmla="*/ 569 h 227"/>
                <a:gd name="T40" fmla="*/ 194180 w 723"/>
                <a:gd name="T41" fmla="*/ 0 h 227"/>
                <a:gd name="T42" fmla="*/ 174987 w 723"/>
                <a:gd name="T43" fmla="*/ 11954 h 227"/>
                <a:gd name="T44" fmla="*/ 165391 w 723"/>
                <a:gd name="T45" fmla="*/ 29031 h 227"/>
                <a:gd name="T46" fmla="*/ 168214 w 723"/>
                <a:gd name="T47" fmla="*/ 34724 h 227"/>
                <a:gd name="T48" fmla="*/ 179503 w 723"/>
                <a:gd name="T49" fmla="*/ 14231 h 227"/>
                <a:gd name="T50" fmla="*/ 194180 w 723"/>
                <a:gd name="T51" fmla="*/ 4554 h 227"/>
                <a:gd name="T52" fmla="*/ 209421 w 723"/>
                <a:gd name="T53" fmla="*/ 14231 h 227"/>
                <a:gd name="T54" fmla="*/ 238209 w 723"/>
                <a:gd name="T55" fmla="*/ 67170 h 227"/>
                <a:gd name="T56" fmla="*/ 239902 w 723"/>
                <a:gd name="T57" fmla="*/ 88801 h 227"/>
                <a:gd name="T58" fmla="*/ 222968 w 723"/>
                <a:gd name="T59" fmla="*/ 96201 h 227"/>
                <a:gd name="T60" fmla="*/ 175552 w 723"/>
                <a:gd name="T61" fmla="*/ 96201 h 227"/>
                <a:gd name="T62" fmla="*/ 181197 w 723"/>
                <a:gd name="T63" fmla="*/ 90509 h 227"/>
                <a:gd name="T64" fmla="*/ 178939 w 723"/>
                <a:gd name="T65" fmla="*/ 65462 h 227"/>
                <a:gd name="T66" fmla="*/ 150151 w 723"/>
                <a:gd name="T67" fmla="*/ 11954 h 227"/>
                <a:gd name="T68" fmla="*/ 130958 w 723"/>
                <a:gd name="T69" fmla="*/ 569 h 227"/>
                <a:gd name="T70" fmla="*/ 111766 w 723"/>
                <a:gd name="T71" fmla="*/ 0 h 227"/>
                <a:gd name="T72" fmla="*/ 92010 w 723"/>
                <a:gd name="T73" fmla="*/ 11954 h 227"/>
                <a:gd name="T74" fmla="*/ 63221 w 723"/>
                <a:gd name="T75" fmla="*/ 65462 h 227"/>
                <a:gd name="T76" fmla="*/ 60963 w 723"/>
                <a:gd name="T77" fmla="*/ 69447 h 227"/>
                <a:gd name="T78" fmla="*/ 67173 w 723"/>
                <a:gd name="T79" fmla="*/ 68309 h 227"/>
                <a:gd name="T80" fmla="*/ 67737 w 723"/>
                <a:gd name="T81" fmla="*/ 67170 h 227"/>
                <a:gd name="T82" fmla="*/ 96525 w 723"/>
                <a:gd name="T83" fmla="*/ 14231 h 227"/>
                <a:gd name="T84" fmla="*/ 111766 w 723"/>
                <a:gd name="T85" fmla="*/ 4554 h 227"/>
                <a:gd name="T86" fmla="*/ 126443 w 723"/>
                <a:gd name="T87" fmla="*/ 14231 h 227"/>
                <a:gd name="T88" fmla="*/ 155231 w 723"/>
                <a:gd name="T89" fmla="*/ 67170 h 227"/>
                <a:gd name="T90" fmla="*/ 157489 w 723"/>
                <a:gd name="T91" fmla="*/ 88801 h 227"/>
                <a:gd name="T92" fmla="*/ 140554 w 723"/>
                <a:gd name="T93" fmla="*/ 96201 h 227"/>
                <a:gd name="T94" fmla="*/ 82978 w 723"/>
                <a:gd name="T95" fmla="*/ 96201 h 227"/>
                <a:gd name="T96" fmla="*/ 65479 w 723"/>
                <a:gd name="T97" fmla="*/ 88801 h 227"/>
                <a:gd name="T98" fmla="*/ 64915 w 723"/>
                <a:gd name="T99" fmla="*/ 74001 h 227"/>
                <a:gd name="T100" fmla="*/ 59270 w 723"/>
                <a:gd name="T101" fmla="*/ 75139 h 227"/>
                <a:gd name="T102" fmla="*/ 0 w 723"/>
                <a:gd name="T103" fmla="*/ 100755 h 227"/>
                <a:gd name="T104" fmla="*/ 134345 w 723"/>
                <a:gd name="T105" fmla="*/ 129217 h 227"/>
                <a:gd name="T106" fmla="*/ 273771 w 723"/>
                <a:gd name="T107" fmla="*/ 129217 h 227"/>
                <a:gd name="T108" fmla="*/ 408116 w 723"/>
                <a:gd name="T109" fmla="*/ 100755 h 227"/>
                <a:gd name="T110" fmla="*/ 348846 w 723"/>
                <a:gd name="T111" fmla="*/ 75139 h 22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23" h="227">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grpSp>
      <p:grpSp>
        <p:nvGrpSpPr>
          <p:cNvPr id="7" name="Group 6"/>
          <p:cNvGrpSpPr>
            <a:grpSpLocks/>
          </p:cNvGrpSpPr>
          <p:nvPr/>
        </p:nvGrpSpPr>
        <p:grpSpPr bwMode="auto">
          <a:xfrm>
            <a:off x="6941878" y="3605213"/>
            <a:ext cx="585605" cy="585787"/>
            <a:chOff x="6942614" y="3605895"/>
            <a:chExt cx="585787" cy="585787"/>
          </a:xfrm>
        </p:grpSpPr>
        <p:sp>
          <p:nvSpPr>
            <p:cNvPr id="44" name="Oval 43"/>
            <p:cNvSpPr/>
            <p:nvPr/>
          </p:nvSpPr>
          <p:spPr>
            <a:xfrm>
              <a:off x="6942614" y="3605895"/>
              <a:ext cx="585787" cy="5857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600">
                <a:solidFill>
                  <a:schemeClr val="bg1"/>
                </a:solidFill>
              </a:endParaRPr>
            </a:p>
          </p:txBody>
        </p:sp>
        <p:grpSp>
          <p:nvGrpSpPr>
            <p:cNvPr id="45" name="Group 44"/>
            <p:cNvGrpSpPr/>
            <p:nvPr/>
          </p:nvGrpSpPr>
          <p:grpSpPr>
            <a:xfrm>
              <a:off x="7126098" y="3698984"/>
              <a:ext cx="224027" cy="467971"/>
              <a:chOff x="392948" y="304311"/>
              <a:chExt cx="1589091" cy="3319466"/>
            </a:xfrm>
            <a:solidFill>
              <a:schemeClr val="bg1"/>
            </a:solidFill>
          </p:grpSpPr>
          <p:sp>
            <p:nvSpPr>
              <p:cNvPr id="46" name="Freeform 9"/>
              <p:cNvSpPr>
                <a:spLocks noEditPoints="1"/>
              </p:cNvSpPr>
              <p:nvPr/>
            </p:nvSpPr>
            <p:spPr bwMode="auto">
              <a:xfrm>
                <a:off x="392948" y="794850"/>
                <a:ext cx="1589091" cy="2828927"/>
              </a:xfrm>
              <a:custGeom>
                <a:avLst/>
                <a:gdLst>
                  <a:gd name="T0" fmla="*/ 421 w 421"/>
                  <a:gd name="T1" fmla="*/ 509 h 751"/>
                  <a:gd name="T2" fmla="*/ 359 w 421"/>
                  <a:gd name="T3" fmla="*/ 306 h 751"/>
                  <a:gd name="T4" fmla="*/ 338 w 421"/>
                  <a:gd name="T5" fmla="*/ 0 h 751"/>
                  <a:gd name="T6" fmla="*/ 307 w 421"/>
                  <a:gd name="T7" fmla="*/ 216 h 751"/>
                  <a:gd name="T8" fmla="*/ 307 w 421"/>
                  <a:gd name="T9" fmla="*/ 214 h 751"/>
                  <a:gd name="T10" fmla="*/ 307 w 421"/>
                  <a:gd name="T11" fmla="*/ 204 h 751"/>
                  <a:gd name="T12" fmla="*/ 288 w 421"/>
                  <a:gd name="T13" fmla="*/ 204 h 751"/>
                  <a:gd name="T14" fmla="*/ 288 w 421"/>
                  <a:gd name="T15" fmla="*/ 230 h 751"/>
                  <a:gd name="T16" fmla="*/ 279 w 421"/>
                  <a:gd name="T17" fmla="*/ 238 h 751"/>
                  <a:gd name="T18" fmla="*/ 278 w 421"/>
                  <a:gd name="T19" fmla="*/ 204 h 751"/>
                  <a:gd name="T20" fmla="*/ 219 w 421"/>
                  <a:gd name="T21" fmla="*/ 204 h 751"/>
                  <a:gd name="T22" fmla="*/ 219 w 421"/>
                  <a:gd name="T23" fmla="*/ 243 h 751"/>
                  <a:gd name="T24" fmla="*/ 274 w 421"/>
                  <a:gd name="T25" fmla="*/ 243 h 751"/>
                  <a:gd name="T26" fmla="*/ 270 w 421"/>
                  <a:gd name="T27" fmla="*/ 247 h 751"/>
                  <a:gd name="T28" fmla="*/ 264 w 421"/>
                  <a:gd name="T29" fmla="*/ 254 h 751"/>
                  <a:gd name="T30" fmla="*/ 219 w 421"/>
                  <a:gd name="T31" fmla="*/ 254 h 751"/>
                  <a:gd name="T32" fmla="*/ 219 w 421"/>
                  <a:gd name="T33" fmla="*/ 291 h 751"/>
                  <a:gd name="T34" fmla="*/ 233 w 421"/>
                  <a:gd name="T35" fmla="*/ 291 h 751"/>
                  <a:gd name="T36" fmla="*/ 219 w 421"/>
                  <a:gd name="T37" fmla="*/ 300 h 751"/>
                  <a:gd name="T38" fmla="*/ 219 w 421"/>
                  <a:gd name="T39" fmla="*/ 291 h 751"/>
                  <a:gd name="T40" fmla="*/ 210 w 421"/>
                  <a:gd name="T41" fmla="*/ 291 h 751"/>
                  <a:gd name="T42" fmla="*/ 210 w 421"/>
                  <a:gd name="T43" fmla="*/ 302 h 751"/>
                  <a:gd name="T44" fmla="*/ 217 w 421"/>
                  <a:gd name="T45" fmla="*/ 302 h 751"/>
                  <a:gd name="T46" fmla="*/ 213 w 421"/>
                  <a:gd name="T47" fmla="*/ 306 h 751"/>
                  <a:gd name="T48" fmla="*/ 210 w 421"/>
                  <a:gd name="T49" fmla="*/ 303 h 751"/>
                  <a:gd name="T50" fmla="*/ 210 w 421"/>
                  <a:gd name="T51" fmla="*/ 302 h 751"/>
                  <a:gd name="T52" fmla="*/ 209 w 421"/>
                  <a:gd name="T53" fmla="*/ 302 h 751"/>
                  <a:gd name="T54" fmla="*/ 185 w 421"/>
                  <a:gd name="T55" fmla="*/ 291 h 751"/>
                  <a:gd name="T56" fmla="*/ 185 w 421"/>
                  <a:gd name="T57" fmla="*/ 291 h 751"/>
                  <a:gd name="T58" fmla="*/ 210 w 421"/>
                  <a:gd name="T59" fmla="*/ 291 h 751"/>
                  <a:gd name="T60" fmla="*/ 210 w 421"/>
                  <a:gd name="T61" fmla="*/ 254 h 751"/>
                  <a:gd name="T62" fmla="*/ 162 w 421"/>
                  <a:gd name="T63" fmla="*/ 254 h 751"/>
                  <a:gd name="T64" fmla="*/ 161 w 421"/>
                  <a:gd name="T65" fmla="*/ 252 h 751"/>
                  <a:gd name="T66" fmla="*/ 153 w 421"/>
                  <a:gd name="T67" fmla="*/ 244 h 751"/>
                  <a:gd name="T68" fmla="*/ 153 w 421"/>
                  <a:gd name="T69" fmla="*/ 243 h 751"/>
                  <a:gd name="T70" fmla="*/ 152 w 421"/>
                  <a:gd name="T71" fmla="*/ 243 h 751"/>
                  <a:gd name="T72" fmla="*/ 143 w 421"/>
                  <a:gd name="T73" fmla="*/ 235 h 751"/>
                  <a:gd name="T74" fmla="*/ 144 w 421"/>
                  <a:gd name="T75" fmla="*/ 204 h 751"/>
                  <a:gd name="T76" fmla="*/ 122 w 421"/>
                  <a:gd name="T77" fmla="*/ 204 h 751"/>
                  <a:gd name="T78" fmla="*/ 122 w 421"/>
                  <a:gd name="T79" fmla="*/ 214 h 751"/>
                  <a:gd name="T80" fmla="*/ 122 w 421"/>
                  <a:gd name="T81" fmla="*/ 219 h 751"/>
                  <a:gd name="T82" fmla="*/ 71 w 421"/>
                  <a:gd name="T83" fmla="*/ 0 h 751"/>
                  <a:gd name="T84" fmla="*/ 71 w 421"/>
                  <a:gd name="T85" fmla="*/ 310 h 751"/>
                  <a:gd name="T86" fmla="*/ 0 w 421"/>
                  <a:gd name="T87" fmla="*/ 503 h 751"/>
                  <a:gd name="T88" fmla="*/ 131 w 421"/>
                  <a:gd name="T89" fmla="*/ 412 h 751"/>
                  <a:gd name="T90" fmla="*/ 301 w 421"/>
                  <a:gd name="T91" fmla="*/ 409 h 751"/>
                  <a:gd name="T92" fmla="*/ 421 w 421"/>
                  <a:gd name="T93" fmla="*/ 509 h 751"/>
                  <a:gd name="T94" fmla="*/ 218 w 421"/>
                  <a:gd name="T95" fmla="*/ 384 h 751"/>
                  <a:gd name="T96" fmla="*/ 217 w 421"/>
                  <a:gd name="T97" fmla="*/ 384 h 751"/>
                  <a:gd name="T98" fmla="*/ 217 w 421"/>
                  <a:gd name="T99" fmla="*/ 384 h 751"/>
                  <a:gd name="T100" fmla="*/ 218 w 421"/>
                  <a:gd name="T101" fmla="*/ 384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grpSp>
            <p:nvGrpSpPr>
              <p:cNvPr id="47" name="Group 46"/>
              <p:cNvGrpSpPr/>
              <p:nvPr/>
            </p:nvGrpSpPr>
            <p:grpSpPr>
              <a:xfrm>
                <a:off x="853323" y="304311"/>
                <a:ext cx="698501" cy="1446214"/>
                <a:chOff x="853323" y="304311"/>
                <a:chExt cx="698501" cy="1446214"/>
              </a:xfrm>
              <a:grpFill/>
            </p:grpSpPr>
            <p:sp>
              <p:nvSpPr>
                <p:cNvPr id="48" name="Freeform 10"/>
                <p:cNvSpPr>
                  <a:spLocks/>
                </p:cNvSpPr>
                <p:nvPr/>
              </p:nvSpPr>
              <p:spPr bwMode="auto">
                <a:xfrm>
                  <a:off x="1220036" y="1220299"/>
                  <a:ext cx="214313" cy="120650"/>
                </a:xfrm>
                <a:custGeom>
                  <a:avLst/>
                  <a:gdLst>
                    <a:gd name="T0" fmla="*/ 0 w 57"/>
                    <a:gd name="T1" fmla="*/ 32 h 32"/>
                    <a:gd name="T2" fmla="*/ 57 w 57"/>
                    <a:gd name="T3" fmla="*/ 32 h 32"/>
                    <a:gd name="T4" fmla="*/ 54 w 57"/>
                    <a:gd name="T5" fmla="*/ 0 h 32"/>
                    <a:gd name="T6" fmla="*/ 0 w 57"/>
                    <a:gd name="T7" fmla="*/ 0 h 32"/>
                    <a:gd name="T8" fmla="*/ 0 w 57"/>
                    <a:gd name="T9" fmla="*/ 32 h 32"/>
                  </a:gdLst>
                  <a:ahLst/>
                  <a:cxnLst>
                    <a:cxn ang="0">
                      <a:pos x="T0" y="T1"/>
                    </a:cxn>
                    <a:cxn ang="0">
                      <a:pos x="T2" y="T3"/>
                    </a:cxn>
                    <a:cxn ang="0">
                      <a:pos x="T4" y="T5"/>
                    </a:cxn>
                    <a:cxn ang="0">
                      <a:pos x="T6" y="T7"/>
                    </a:cxn>
                    <a:cxn ang="0">
                      <a:pos x="T8" y="T9"/>
                    </a:cxn>
                  </a:cxnLst>
                  <a:rect l="0" t="0"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49" name="Freeform 11"/>
                <p:cNvSpPr>
                  <a:spLocks/>
                </p:cNvSpPr>
                <p:nvPr/>
              </p:nvSpPr>
              <p:spPr bwMode="auto">
                <a:xfrm>
                  <a:off x="1416886" y="836124"/>
                  <a:ext cx="74613" cy="161925"/>
                </a:xfrm>
                <a:custGeom>
                  <a:avLst/>
                  <a:gdLst>
                    <a:gd name="T0" fmla="*/ 20 w 20"/>
                    <a:gd name="T1" fmla="*/ 43 h 43"/>
                    <a:gd name="T2" fmla="*/ 12 w 20"/>
                    <a:gd name="T3" fmla="*/ 0 h 43"/>
                    <a:gd name="T4" fmla="*/ 0 w 20"/>
                    <a:gd name="T5" fmla="*/ 0 h 43"/>
                    <a:gd name="T6" fmla="*/ 6 w 20"/>
                    <a:gd name="T7" fmla="*/ 43 h 43"/>
                    <a:gd name="T8" fmla="*/ 20 w 20"/>
                    <a:gd name="T9" fmla="*/ 43 h 43"/>
                  </a:gdLst>
                  <a:ahLst/>
                  <a:cxnLst>
                    <a:cxn ang="0">
                      <a:pos x="T0" y="T1"/>
                    </a:cxn>
                    <a:cxn ang="0">
                      <a:pos x="T2" y="T3"/>
                    </a:cxn>
                    <a:cxn ang="0">
                      <a:pos x="T4" y="T5"/>
                    </a:cxn>
                    <a:cxn ang="0">
                      <a:pos x="T6" y="T7"/>
                    </a:cxn>
                    <a:cxn ang="0">
                      <a:pos x="T8" y="T9"/>
                    </a:cxn>
                  </a:cxnLst>
                  <a:rect l="0" t="0"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50" name="Freeform 12"/>
                <p:cNvSpPr>
                  <a:spLocks/>
                </p:cNvSpPr>
                <p:nvPr/>
              </p:nvSpPr>
              <p:spPr bwMode="auto">
                <a:xfrm>
                  <a:off x="1220036" y="1039324"/>
                  <a:ext cx="200025" cy="139700"/>
                </a:xfrm>
                <a:custGeom>
                  <a:avLst/>
                  <a:gdLst>
                    <a:gd name="T0" fmla="*/ 0 w 53"/>
                    <a:gd name="T1" fmla="*/ 37 h 37"/>
                    <a:gd name="T2" fmla="*/ 53 w 53"/>
                    <a:gd name="T3" fmla="*/ 37 h 37"/>
                    <a:gd name="T4" fmla="*/ 50 w 53"/>
                    <a:gd name="T5" fmla="*/ 0 h 37"/>
                    <a:gd name="T6" fmla="*/ 0 w 53"/>
                    <a:gd name="T7" fmla="*/ 0 h 37"/>
                    <a:gd name="T8" fmla="*/ 0 w 53"/>
                    <a:gd name="T9" fmla="*/ 37 h 37"/>
                  </a:gdLst>
                  <a:ahLst/>
                  <a:cxnLst>
                    <a:cxn ang="0">
                      <a:pos x="T0" y="T1"/>
                    </a:cxn>
                    <a:cxn ang="0">
                      <a:pos x="T2" y="T3"/>
                    </a:cxn>
                    <a:cxn ang="0">
                      <a:pos x="T4" y="T5"/>
                    </a:cxn>
                    <a:cxn ang="0">
                      <a:pos x="T6" y="T7"/>
                    </a:cxn>
                    <a:cxn ang="0">
                      <a:pos x="T8" y="T9"/>
                    </a:cxn>
                  </a:cxnLst>
                  <a:rect l="0" t="0" r="r" b="b"/>
                  <a:pathLst>
                    <a:path w="53" h="37">
                      <a:moveTo>
                        <a:pt x="0" y="37"/>
                      </a:moveTo>
                      <a:cubicBezTo>
                        <a:pt x="53" y="37"/>
                        <a:pt x="53" y="37"/>
                        <a:pt x="53" y="37"/>
                      </a:cubicBezTo>
                      <a:cubicBezTo>
                        <a:pt x="52" y="25"/>
                        <a:pt x="51" y="13"/>
                        <a:pt x="50"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51" name="Freeform 13"/>
                <p:cNvSpPr>
                  <a:spLocks/>
                </p:cNvSpPr>
                <p:nvPr/>
              </p:nvSpPr>
              <p:spPr bwMode="auto">
                <a:xfrm>
                  <a:off x="1442286" y="1039324"/>
                  <a:ext cx="79375" cy="139700"/>
                </a:xfrm>
                <a:custGeom>
                  <a:avLst/>
                  <a:gdLst>
                    <a:gd name="T0" fmla="*/ 21 w 21"/>
                    <a:gd name="T1" fmla="*/ 37 h 37"/>
                    <a:gd name="T2" fmla="*/ 15 w 21"/>
                    <a:gd name="T3" fmla="*/ 0 h 37"/>
                    <a:gd name="T4" fmla="*/ 0 w 21"/>
                    <a:gd name="T5" fmla="*/ 0 h 37"/>
                    <a:gd name="T6" fmla="*/ 4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52" name="Freeform 14"/>
                <p:cNvSpPr>
                  <a:spLocks/>
                </p:cNvSpPr>
                <p:nvPr/>
              </p:nvSpPr>
              <p:spPr bwMode="auto">
                <a:xfrm>
                  <a:off x="1354974" y="493224"/>
                  <a:ext cx="53975" cy="131763"/>
                </a:xfrm>
                <a:custGeom>
                  <a:avLst/>
                  <a:gdLst>
                    <a:gd name="T0" fmla="*/ 14 w 14"/>
                    <a:gd name="T1" fmla="*/ 35 h 35"/>
                    <a:gd name="T2" fmla="*/ 1 w 14"/>
                    <a:gd name="T3" fmla="*/ 0 h 35"/>
                    <a:gd name="T4" fmla="*/ 0 w 14"/>
                    <a:gd name="T5" fmla="*/ 0 h 35"/>
                    <a:gd name="T6" fmla="*/ 7 w 14"/>
                    <a:gd name="T7" fmla="*/ 35 h 35"/>
                    <a:gd name="T8" fmla="*/ 14 w 14"/>
                    <a:gd name="T9" fmla="*/ 35 h 35"/>
                  </a:gdLst>
                  <a:ahLst/>
                  <a:cxnLst>
                    <a:cxn ang="0">
                      <a:pos x="T0" y="T1"/>
                    </a:cxn>
                    <a:cxn ang="0">
                      <a:pos x="T2" y="T3"/>
                    </a:cxn>
                    <a:cxn ang="0">
                      <a:pos x="T4" y="T5"/>
                    </a:cxn>
                    <a:cxn ang="0">
                      <a:pos x="T6" y="T7"/>
                    </a:cxn>
                    <a:cxn ang="0">
                      <a:pos x="T8" y="T9"/>
                    </a:cxn>
                  </a:cxnLst>
                  <a:rect l="0" t="0"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53" name="Freeform 15"/>
                <p:cNvSpPr>
                  <a:spLocks/>
                </p:cNvSpPr>
                <p:nvPr/>
              </p:nvSpPr>
              <p:spPr bwMode="auto">
                <a:xfrm>
                  <a:off x="1389899" y="669436"/>
                  <a:ext cx="60325" cy="125413"/>
                </a:xfrm>
                <a:custGeom>
                  <a:avLst/>
                  <a:gdLst>
                    <a:gd name="T0" fmla="*/ 16 w 16"/>
                    <a:gd name="T1" fmla="*/ 33 h 33"/>
                    <a:gd name="T2" fmla="*/ 8 w 16"/>
                    <a:gd name="T3" fmla="*/ 0 h 33"/>
                    <a:gd name="T4" fmla="*/ 0 w 16"/>
                    <a:gd name="T5" fmla="*/ 0 h 33"/>
                    <a:gd name="T6" fmla="*/ 5 w 16"/>
                    <a:gd name="T7" fmla="*/ 33 h 33"/>
                    <a:gd name="T8" fmla="*/ 16 w 16"/>
                    <a:gd name="T9" fmla="*/ 33 h 33"/>
                  </a:gdLst>
                  <a:ahLst/>
                  <a:cxnLst>
                    <a:cxn ang="0">
                      <a:pos x="T0" y="T1"/>
                    </a:cxn>
                    <a:cxn ang="0">
                      <a:pos x="T2" y="T3"/>
                    </a:cxn>
                    <a:cxn ang="0">
                      <a:pos x="T4" y="T5"/>
                    </a:cxn>
                    <a:cxn ang="0">
                      <a:pos x="T6" y="T7"/>
                    </a:cxn>
                    <a:cxn ang="0">
                      <a:pos x="T8" y="T9"/>
                    </a:cxn>
                  </a:cxnLst>
                  <a:rect l="0" t="0"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54" name="Freeform 16"/>
                <p:cNvSpPr>
                  <a:spLocks/>
                </p:cNvSpPr>
                <p:nvPr/>
              </p:nvSpPr>
              <p:spPr bwMode="auto">
                <a:xfrm>
                  <a:off x="864435" y="1220299"/>
                  <a:ext cx="90488" cy="120650"/>
                </a:xfrm>
                <a:custGeom>
                  <a:avLst/>
                  <a:gdLst>
                    <a:gd name="T0" fmla="*/ 4 w 24"/>
                    <a:gd name="T1" fmla="*/ 0 h 32"/>
                    <a:gd name="T2" fmla="*/ 0 w 24"/>
                    <a:gd name="T3" fmla="*/ 32 h 32"/>
                    <a:gd name="T4" fmla="*/ 21 w 24"/>
                    <a:gd name="T5" fmla="*/ 32 h 32"/>
                    <a:gd name="T6" fmla="*/ 24 w 24"/>
                    <a:gd name="T7" fmla="*/ 0 h 32"/>
                    <a:gd name="T8" fmla="*/ 4 w 24"/>
                    <a:gd name="T9" fmla="*/ 0 h 32"/>
                  </a:gdLst>
                  <a:ahLst/>
                  <a:cxnLst>
                    <a:cxn ang="0">
                      <a:pos x="T0" y="T1"/>
                    </a:cxn>
                    <a:cxn ang="0">
                      <a:pos x="T2" y="T3"/>
                    </a:cxn>
                    <a:cxn ang="0">
                      <a:pos x="T4" y="T5"/>
                    </a:cxn>
                    <a:cxn ang="0">
                      <a:pos x="T6" y="T7"/>
                    </a:cxn>
                    <a:cxn ang="0">
                      <a:pos x="T8" y="T9"/>
                    </a:cxn>
                  </a:cxnLst>
                  <a:rect l="0" t="0"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55" name="Freeform 17"/>
                <p:cNvSpPr>
                  <a:spLocks/>
                </p:cNvSpPr>
                <p:nvPr/>
              </p:nvSpPr>
              <p:spPr bwMode="auto">
                <a:xfrm>
                  <a:off x="951748" y="669436"/>
                  <a:ext cx="71438" cy="125413"/>
                </a:xfrm>
                <a:custGeom>
                  <a:avLst/>
                  <a:gdLst>
                    <a:gd name="T0" fmla="*/ 9 w 19"/>
                    <a:gd name="T1" fmla="*/ 0 h 33"/>
                    <a:gd name="T2" fmla="*/ 0 w 19"/>
                    <a:gd name="T3" fmla="*/ 33 h 33"/>
                    <a:gd name="T4" fmla="*/ 14 w 19"/>
                    <a:gd name="T5" fmla="*/ 33 h 33"/>
                    <a:gd name="T6" fmla="*/ 19 w 19"/>
                    <a:gd name="T7" fmla="*/ 0 h 33"/>
                    <a:gd name="T8" fmla="*/ 9 w 19"/>
                    <a:gd name="T9" fmla="*/ 0 h 33"/>
                  </a:gdLst>
                  <a:ahLst/>
                  <a:cxnLst>
                    <a:cxn ang="0">
                      <a:pos x="T0" y="T1"/>
                    </a:cxn>
                    <a:cxn ang="0">
                      <a:pos x="T2" y="T3"/>
                    </a:cxn>
                    <a:cxn ang="0">
                      <a:pos x="T4" y="T5"/>
                    </a:cxn>
                    <a:cxn ang="0">
                      <a:pos x="T6" y="T7"/>
                    </a:cxn>
                    <a:cxn ang="0">
                      <a:pos x="T8" y="T9"/>
                    </a:cxn>
                  </a:cxnLst>
                  <a:rect l="0" t="0"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56" name="Freeform 18"/>
                <p:cNvSpPr>
                  <a:spLocks/>
                </p:cNvSpPr>
                <p:nvPr/>
              </p:nvSpPr>
              <p:spPr bwMode="auto">
                <a:xfrm>
                  <a:off x="883485" y="1039324"/>
                  <a:ext cx="87313" cy="139700"/>
                </a:xfrm>
                <a:custGeom>
                  <a:avLst/>
                  <a:gdLst>
                    <a:gd name="T0" fmla="*/ 6 w 23"/>
                    <a:gd name="T1" fmla="*/ 0 h 37"/>
                    <a:gd name="T2" fmla="*/ 0 w 23"/>
                    <a:gd name="T3" fmla="*/ 37 h 37"/>
                    <a:gd name="T4" fmla="*/ 19 w 23"/>
                    <a:gd name="T5" fmla="*/ 37 h 37"/>
                    <a:gd name="T6" fmla="*/ 23 w 23"/>
                    <a:gd name="T7" fmla="*/ 0 h 37"/>
                    <a:gd name="T8" fmla="*/ 6 w 23"/>
                    <a:gd name="T9" fmla="*/ 0 h 37"/>
                  </a:gdLst>
                  <a:ahLst/>
                  <a:cxnLst>
                    <a:cxn ang="0">
                      <a:pos x="T0" y="T1"/>
                    </a:cxn>
                    <a:cxn ang="0">
                      <a:pos x="T2" y="T3"/>
                    </a:cxn>
                    <a:cxn ang="0">
                      <a:pos x="T4" y="T5"/>
                    </a:cxn>
                    <a:cxn ang="0">
                      <a:pos x="T6" y="T7"/>
                    </a:cxn>
                    <a:cxn ang="0">
                      <a:pos x="T8" y="T9"/>
                    </a:cxn>
                  </a:cxnLst>
                  <a:rect l="0" t="0"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57" name="Freeform 19"/>
                <p:cNvSpPr>
                  <a:spLocks/>
                </p:cNvSpPr>
                <p:nvPr/>
              </p:nvSpPr>
              <p:spPr bwMode="auto">
                <a:xfrm>
                  <a:off x="1102561" y="304311"/>
                  <a:ext cx="82550" cy="147638"/>
                </a:xfrm>
                <a:custGeom>
                  <a:avLst/>
                  <a:gdLst>
                    <a:gd name="T0" fmla="*/ 22 w 22"/>
                    <a:gd name="T1" fmla="*/ 0 h 39"/>
                    <a:gd name="T2" fmla="*/ 0 w 22"/>
                    <a:gd name="T3" fmla="*/ 19 h 39"/>
                    <a:gd name="T4" fmla="*/ 5 w 22"/>
                    <a:gd name="T5" fmla="*/ 21 h 39"/>
                    <a:gd name="T6" fmla="*/ 1 w 22"/>
                    <a:gd name="T7" fmla="*/ 39 h 39"/>
                    <a:gd name="T8" fmla="*/ 22 w 22"/>
                    <a:gd name="T9" fmla="*/ 39 h 39"/>
                    <a:gd name="T10" fmla="*/ 22 w 22"/>
                    <a:gd name="T11" fmla="*/ 0 h 39"/>
                  </a:gdLst>
                  <a:ahLst/>
                  <a:cxnLst>
                    <a:cxn ang="0">
                      <a:pos x="T0" y="T1"/>
                    </a:cxn>
                    <a:cxn ang="0">
                      <a:pos x="T2" y="T3"/>
                    </a:cxn>
                    <a:cxn ang="0">
                      <a:pos x="T4" y="T5"/>
                    </a:cxn>
                    <a:cxn ang="0">
                      <a:pos x="T6" y="T7"/>
                    </a:cxn>
                    <a:cxn ang="0">
                      <a:pos x="T8" y="T9"/>
                    </a:cxn>
                    <a:cxn ang="0">
                      <a:pos x="T10" y="T11"/>
                    </a:cxn>
                  </a:cxnLst>
                  <a:rect l="0" t="0"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58" name="Freeform 20"/>
                <p:cNvSpPr>
                  <a:spLocks/>
                </p:cNvSpPr>
                <p:nvPr/>
              </p:nvSpPr>
              <p:spPr bwMode="auto">
                <a:xfrm>
                  <a:off x="1220036" y="304311"/>
                  <a:ext cx="90488" cy="147638"/>
                </a:xfrm>
                <a:custGeom>
                  <a:avLst/>
                  <a:gdLst>
                    <a:gd name="T0" fmla="*/ 20 w 24"/>
                    <a:gd name="T1" fmla="*/ 21 h 39"/>
                    <a:gd name="T2" fmla="*/ 22 w 24"/>
                    <a:gd name="T3" fmla="*/ 20 h 39"/>
                    <a:gd name="T4" fmla="*/ 0 w 24"/>
                    <a:gd name="T5" fmla="*/ 0 h 39"/>
                    <a:gd name="T6" fmla="*/ 0 w 24"/>
                    <a:gd name="T7" fmla="*/ 39 h 39"/>
                    <a:gd name="T8" fmla="*/ 24 w 24"/>
                    <a:gd name="T9" fmla="*/ 39 h 39"/>
                    <a:gd name="T10" fmla="*/ 20 w 24"/>
                    <a:gd name="T11" fmla="*/ 21 h 39"/>
                  </a:gdLst>
                  <a:ahLst/>
                  <a:cxnLst>
                    <a:cxn ang="0">
                      <a:pos x="T0" y="T1"/>
                    </a:cxn>
                    <a:cxn ang="0">
                      <a:pos x="T2" y="T3"/>
                    </a:cxn>
                    <a:cxn ang="0">
                      <a:pos x="T4" y="T5"/>
                    </a:cxn>
                    <a:cxn ang="0">
                      <a:pos x="T6" y="T7"/>
                    </a:cxn>
                    <a:cxn ang="0">
                      <a:pos x="T8" y="T9"/>
                    </a:cxn>
                    <a:cxn ang="0">
                      <a:pos x="T10" y="T11"/>
                    </a:cxn>
                  </a:cxnLst>
                  <a:rect l="0" t="0"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59" name="Freeform 21"/>
                <p:cNvSpPr>
                  <a:spLocks/>
                </p:cNvSpPr>
                <p:nvPr/>
              </p:nvSpPr>
              <p:spPr bwMode="auto">
                <a:xfrm>
                  <a:off x="1061286" y="429724"/>
                  <a:ext cx="11113" cy="22225"/>
                </a:xfrm>
                <a:custGeom>
                  <a:avLst/>
                  <a:gdLst>
                    <a:gd name="T0" fmla="*/ 0 w 3"/>
                    <a:gd name="T1" fmla="*/ 6 h 6"/>
                    <a:gd name="T2" fmla="*/ 2 w 3"/>
                    <a:gd name="T3" fmla="*/ 6 h 6"/>
                    <a:gd name="T4" fmla="*/ 3 w 3"/>
                    <a:gd name="T5" fmla="*/ 0 h 6"/>
                    <a:gd name="T6" fmla="*/ 0 w 3"/>
                    <a:gd name="T7" fmla="*/ 6 h 6"/>
                  </a:gdLst>
                  <a:ahLst/>
                  <a:cxnLst>
                    <a:cxn ang="0">
                      <a:pos x="T0" y="T1"/>
                    </a:cxn>
                    <a:cxn ang="0">
                      <a:pos x="T2" y="T3"/>
                    </a:cxn>
                    <a:cxn ang="0">
                      <a:pos x="T4" y="T5"/>
                    </a:cxn>
                    <a:cxn ang="0">
                      <a:pos x="T6" y="T7"/>
                    </a:cxn>
                  </a:cxnLst>
                  <a:rect l="0" t="0" r="r" b="b"/>
                  <a:pathLst>
                    <a:path w="3" h="6">
                      <a:moveTo>
                        <a:pt x="0" y="6"/>
                      </a:moveTo>
                      <a:cubicBezTo>
                        <a:pt x="2" y="6"/>
                        <a:pt x="2" y="6"/>
                        <a:pt x="2" y="6"/>
                      </a:cubicBezTo>
                      <a:cubicBezTo>
                        <a:pt x="2" y="4"/>
                        <a:pt x="3" y="2"/>
                        <a:pt x="3" y="0"/>
                      </a:cubicBezTo>
                      <a:cubicBezTo>
                        <a:pt x="2" y="2"/>
                        <a:pt x="1" y="4"/>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60" name="Freeform 22"/>
                <p:cNvSpPr>
                  <a:spLocks/>
                </p:cNvSpPr>
                <p:nvPr/>
              </p:nvSpPr>
              <p:spPr bwMode="auto">
                <a:xfrm>
                  <a:off x="996198" y="493224"/>
                  <a:ext cx="61913" cy="131763"/>
                </a:xfrm>
                <a:custGeom>
                  <a:avLst/>
                  <a:gdLst>
                    <a:gd name="T0" fmla="*/ 12 w 16"/>
                    <a:gd name="T1" fmla="*/ 0 h 35"/>
                    <a:gd name="T2" fmla="*/ 0 w 16"/>
                    <a:gd name="T3" fmla="*/ 35 h 35"/>
                    <a:gd name="T4" fmla="*/ 9 w 16"/>
                    <a:gd name="T5" fmla="*/ 35 h 35"/>
                    <a:gd name="T6" fmla="*/ 16 w 16"/>
                    <a:gd name="T7" fmla="*/ 0 h 35"/>
                    <a:gd name="T8" fmla="*/ 12 w 16"/>
                    <a:gd name="T9" fmla="*/ 0 h 35"/>
                  </a:gdLst>
                  <a:ahLst/>
                  <a:cxnLst>
                    <a:cxn ang="0">
                      <a:pos x="T0" y="T1"/>
                    </a:cxn>
                    <a:cxn ang="0">
                      <a:pos x="T2" y="T3"/>
                    </a:cxn>
                    <a:cxn ang="0">
                      <a:pos x="T4" y="T5"/>
                    </a:cxn>
                    <a:cxn ang="0">
                      <a:pos x="T6" y="T7"/>
                    </a:cxn>
                    <a:cxn ang="0">
                      <a:pos x="T8" y="T9"/>
                    </a:cxn>
                  </a:cxnLst>
                  <a:rect l="0" t="0"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61" name="Freeform 23"/>
                <p:cNvSpPr>
                  <a:spLocks/>
                </p:cNvSpPr>
                <p:nvPr/>
              </p:nvSpPr>
              <p:spPr bwMode="auto">
                <a:xfrm>
                  <a:off x="913648" y="836124"/>
                  <a:ext cx="82550" cy="161925"/>
                </a:xfrm>
                <a:custGeom>
                  <a:avLst/>
                  <a:gdLst>
                    <a:gd name="T0" fmla="*/ 8 w 22"/>
                    <a:gd name="T1" fmla="*/ 0 h 43"/>
                    <a:gd name="T2" fmla="*/ 0 w 22"/>
                    <a:gd name="T3" fmla="*/ 43 h 43"/>
                    <a:gd name="T4" fmla="*/ 16 w 22"/>
                    <a:gd name="T5" fmla="*/ 43 h 43"/>
                    <a:gd name="T6" fmla="*/ 22 w 22"/>
                    <a:gd name="T7" fmla="*/ 0 h 43"/>
                    <a:gd name="T8" fmla="*/ 8 w 22"/>
                    <a:gd name="T9" fmla="*/ 0 h 43"/>
                  </a:gdLst>
                  <a:ahLst/>
                  <a:cxnLst>
                    <a:cxn ang="0">
                      <a:pos x="T0" y="T1"/>
                    </a:cxn>
                    <a:cxn ang="0">
                      <a:pos x="T2" y="T3"/>
                    </a:cxn>
                    <a:cxn ang="0">
                      <a:pos x="T4" y="T5"/>
                    </a:cxn>
                    <a:cxn ang="0">
                      <a:pos x="T6" y="T7"/>
                    </a:cxn>
                    <a:cxn ang="0">
                      <a:pos x="T8" y="T9"/>
                    </a:cxn>
                  </a:cxnLst>
                  <a:rect l="0" t="0"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62" name="Freeform 24"/>
                <p:cNvSpPr>
                  <a:spLocks/>
                </p:cNvSpPr>
                <p:nvPr/>
              </p:nvSpPr>
              <p:spPr bwMode="auto">
                <a:xfrm>
                  <a:off x="1220036" y="1382225"/>
                  <a:ext cx="222250" cy="139700"/>
                </a:xfrm>
                <a:custGeom>
                  <a:avLst/>
                  <a:gdLst>
                    <a:gd name="T0" fmla="*/ 0 w 59"/>
                    <a:gd name="T1" fmla="*/ 37 h 37"/>
                    <a:gd name="T2" fmla="*/ 59 w 59"/>
                    <a:gd name="T3" fmla="*/ 37 h 37"/>
                    <a:gd name="T4" fmla="*/ 57 w 59"/>
                    <a:gd name="T5" fmla="*/ 0 h 37"/>
                    <a:gd name="T6" fmla="*/ 0 w 59"/>
                    <a:gd name="T7" fmla="*/ 0 h 37"/>
                    <a:gd name="T8" fmla="*/ 0 w 59"/>
                    <a:gd name="T9" fmla="*/ 37 h 37"/>
                  </a:gdLst>
                  <a:ahLst/>
                  <a:cxnLst>
                    <a:cxn ang="0">
                      <a:pos x="T0" y="T1"/>
                    </a:cxn>
                    <a:cxn ang="0">
                      <a:pos x="T2" y="T3"/>
                    </a:cxn>
                    <a:cxn ang="0">
                      <a:pos x="T4" y="T5"/>
                    </a:cxn>
                    <a:cxn ang="0">
                      <a:pos x="T6" y="T7"/>
                    </a:cxn>
                    <a:cxn ang="0">
                      <a:pos x="T8" y="T9"/>
                    </a:cxn>
                  </a:cxnLst>
                  <a:rect l="0" t="0"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63" name="Freeform 25"/>
                <p:cNvSpPr>
                  <a:spLocks/>
                </p:cNvSpPr>
                <p:nvPr/>
              </p:nvSpPr>
              <p:spPr bwMode="auto">
                <a:xfrm>
                  <a:off x="1012073" y="836124"/>
                  <a:ext cx="173038" cy="161925"/>
                </a:xfrm>
                <a:custGeom>
                  <a:avLst/>
                  <a:gdLst>
                    <a:gd name="T0" fmla="*/ 46 w 46"/>
                    <a:gd name="T1" fmla="*/ 0 h 43"/>
                    <a:gd name="T2" fmla="*/ 6 w 46"/>
                    <a:gd name="T3" fmla="*/ 0 h 43"/>
                    <a:gd name="T4" fmla="*/ 0 w 46"/>
                    <a:gd name="T5" fmla="*/ 43 h 43"/>
                    <a:gd name="T6" fmla="*/ 46 w 46"/>
                    <a:gd name="T7" fmla="*/ 43 h 43"/>
                    <a:gd name="T8" fmla="*/ 46 w 46"/>
                    <a:gd name="T9" fmla="*/ 0 h 43"/>
                  </a:gdLst>
                  <a:ahLst/>
                  <a:cxnLst>
                    <a:cxn ang="0">
                      <a:pos x="T0" y="T1"/>
                    </a:cxn>
                    <a:cxn ang="0">
                      <a:pos x="T2" y="T3"/>
                    </a:cxn>
                    <a:cxn ang="0">
                      <a:pos x="T4" y="T5"/>
                    </a:cxn>
                    <a:cxn ang="0">
                      <a:pos x="T6" y="T7"/>
                    </a:cxn>
                    <a:cxn ang="0">
                      <a:pos x="T8" y="T9"/>
                    </a:cxn>
                  </a:cxnLst>
                  <a:rect l="0" t="0"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64" name="Freeform 26"/>
                <p:cNvSpPr>
                  <a:spLocks/>
                </p:cNvSpPr>
                <p:nvPr/>
              </p:nvSpPr>
              <p:spPr bwMode="auto">
                <a:xfrm>
                  <a:off x="1069223" y="493224"/>
                  <a:ext cx="115888" cy="131763"/>
                </a:xfrm>
                <a:custGeom>
                  <a:avLst/>
                  <a:gdLst>
                    <a:gd name="T0" fmla="*/ 31 w 31"/>
                    <a:gd name="T1" fmla="*/ 0 h 35"/>
                    <a:gd name="T2" fmla="*/ 7 w 31"/>
                    <a:gd name="T3" fmla="*/ 0 h 35"/>
                    <a:gd name="T4" fmla="*/ 0 w 31"/>
                    <a:gd name="T5" fmla="*/ 35 h 35"/>
                    <a:gd name="T6" fmla="*/ 31 w 31"/>
                    <a:gd name="T7" fmla="*/ 35 h 35"/>
                    <a:gd name="T8" fmla="*/ 31 w 31"/>
                    <a:gd name="T9" fmla="*/ 0 h 35"/>
                  </a:gdLst>
                  <a:ahLst/>
                  <a:cxnLst>
                    <a:cxn ang="0">
                      <a:pos x="T0" y="T1"/>
                    </a:cxn>
                    <a:cxn ang="0">
                      <a:pos x="T2" y="T3"/>
                    </a:cxn>
                    <a:cxn ang="0">
                      <a:pos x="T4" y="T5"/>
                    </a:cxn>
                    <a:cxn ang="0">
                      <a:pos x="T6" y="T7"/>
                    </a:cxn>
                    <a:cxn ang="0">
                      <a:pos x="T8" y="T9"/>
                    </a:cxn>
                  </a:cxnLst>
                  <a:rect l="0" t="0"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65" name="Freeform 27"/>
                <p:cNvSpPr>
                  <a:spLocks/>
                </p:cNvSpPr>
                <p:nvPr/>
              </p:nvSpPr>
              <p:spPr bwMode="auto">
                <a:xfrm>
                  <a:off x="993023" y="1039324"/>
                  <a:ext cx="192088" cy="139700"/>
                </a:xfrm>
                <a:custGeom>
                  <a:avLst/>
                  <a:gdLst>
                    <a:gd name="T0" fmla="*/ 51 w 51"/>
                    <a:gd name="T1" fmla="*/ 0 h 37"/>
                    <a:gd name="T2" fmla="*/ 4 w 51"/>
                    <a:gd name="T3" fmla="*/ 0 h 37"/>
                    <a:gd name="T4" fmla="*/ 0 w 51"/>
                    <a:gd name="T5" fmla="*/ 37 h 37"/>
                    <a:gd name="T6" fmla="*/ 51 w 51"/>
                    <a:gd name="T7" fmla="*/ 37 h 37"/>
                    <a:gd name="T8" fmla="*/ 51 w 51"/>
                    <a:gd name="T9" fmla="*/ 0 h 37"/>
                  </a:gdLst>
                  <a:ahLst/>
                  <a:cxnLst>
                    <a:cxn ang="0">
                      <a:pos x="T0" y="T1"/>
                    </a:cxn>
                    <a:cxn ang="0">
                      <a:pos x="T2" y="T3"/>
                    </a:cxn>
                    <a:cxn ang="0">
                      <a:pos x="T4" y="T5"/>
                    </a:cxn>
                    <a:cxn ang="0">
                      <a:pos x="T6" y="T7"/>
                    </a:cxn>
                    <a:cxn ang="0">
                      <a:pos x="T8" y="T9"/>
                    </a:cxn>
                  </a:cxnLst>
                  <a:rect l="0" t="0"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66" name="Freeform 28"/>
                <p:cNvSpPr>
                  <a:spLocks/>
                </p:cNvSpPr>
                <p:nvPr/>
              </p:nvSpPr>
              <p:spPr bwMode="auto">
                <a:xfrm>
                  <a:off x="1220036" y="836124"/>
                  <a:ext cx="180975" cy="161925"/>
                </a:xfrm>
                <a:custGeom>
                  <a:avLst/>
                  <a:gdLst>
                    <a:gd name="T0" fmla="*/ 0 w 48"/>
                    <a:gd name="T1" fmla="*/ 43 h 43"/>
                    <a:gd name="T2" fmla="*/ 48 w 48"/>
                    <a:gd name="T3" fmla="*/ 43 h 43"/>
                    <a:gd name="T4" fmla="*/ 43 w 48"/>
                    <a:gd name="T5" fmla="*/ 0 h 43"/>
                    <a:gd name="T6" fmla="*/ 0 w 48"/>
                    <a:gd name="T7" fmla="*/ 0 h 43"/>
                    <a:gd name="T8" fmla="*/ 0 w 48"/>
                    <a:gd name="T9" fmla="*/ 43 h 43"/>
                  </a:gdLst>
                  <a:ahLst/>
                  <a:cxnLst>
                    <a:cxn ang="0">
                      <a:pos x="T0" y="T1"/>
                    </a:cxn>
                    <a:cxn ang="0">
                      <a:pos x="T2" y="T3"/>
                    </a:cxn>
                    <a:cxn ang="0">
                      <a:pos x="T4" y="T5"/>
                    </a:cxn>
                    <a:cxn ang="0">
                      <a:pos x="T6" y="T7"/>
                    </a:cxn>
                    <a:cxn ang="0">
                      <a:pos x="T8" y="T9"/>
                    </a:cxn>
                  </a:cxnLst>
                  <a:rect l="0" t="0"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67" name="Freeform 29"/>
                <p:cNvSpPr>
                  <a:spLocks/>
                </p:cNvSpPr>
                <p:nvPr/>
              </p:nvSpPr>
              <p:spPr bwMode="auto">
                <a:xfrm>
                  <a:off x="1220036" y="493224"/>
                  <a:ext cx="123825" cy="131763"/>
                </a:xfrm>
                <a:custGeom>
                  <a:avLst/>
                  <a:gdLst>
                    <a:gd name="T0" fmla="*/ 33 w 33"/>
                    <a:gd name="T1" fmla="*/ 35 h 35"/>
                    <a:gd name="T2" fmla="*/ 26 w 33"/>
                    <a:gd name="T3" fmla="*/ 0 h 35"/>
                    <a:gd name="T4" fmla="*/ 0 w 33"/>
                    <a:gd name="T5" fmla="*/ 0 h 35"/>
                    <a:gd name="T6" fmla="*/ 0 w 33"/>
                    <a:gd name="T7" fmla="*/ 35 h 35"/>
                    <a:gd name="T8" fmla="*/ 33 w 33"/>
                    <a:gd name="T9" fmla="*/ 35 h 35"/>
                  </a:gdLst>
                  <a:ahLst/>
                  <a:cxnLst>
                    <a:cxn ang="0">
                      <a:pos x="T0" y="T1"/>
                    </a:cxn>
                    <a:cxn ang="0">
                      <a:pos x="T2" y="T3"/>
                    </a:cxn>
                    <a:cxn ang="0">
                      <a:pos x="T4" y="T5"/>
                    </a:cxn>
                    <a:cxn ang="0">
                      <a:pos x="T6" y="T7"/>
                    </a:cxn>
                    <a:cxn ang="0">
                      <a:pos x="T8" y="T9"/>
                    </a:cxn>
                  </a:cxnLst>
                  <a:rect l="0" t="0"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68" name="Freeform 30"/>
                <p:cNvSpPr>
                  <a:spLocks/>
                </p:cNvSpPr>
                <p:nvPr/>
              </p:nvSpPr>
              <p:spPr bwMode="auto">
                <a:xfrm>
                  <a:off x="1220036" y="669436"/>
                  <a:ext cx="153988" cy="125413"/>
                </a:xfrm>
                <a:custGeom>
                  <a:avLst/>
                  <a:gdLst>
                    <a:gd name="T0" fmla="*/ 0 w 41"/>
                    <a:gd name="T1" fmla="*/ 33 h 33"/>
                    <a:gd name="T2" fmla="*/ 41 w 41"/>
                    <a:gd name="T3" fmla="*/ 33 h 33"/>
                    <a:gd name="T4" fmla="*/ 35 w 41"/>
                    <a:gd name="T5" fmla="*/ 0 h 33"/>
                    <a:gd name="T6" fmla="*/ 0 w 41"/>
                    <a:gd name="T7" fmla="*/ 0 h 33"/>
                    <a:gd name="T8" fmla="*/ 0 w 41"/>
                    <a:gd name="T9" fmla="*/ 33 h 33"/>
                  </a:gdLst>
                  <a:ahLst/>
                  <a:cxnLst>
                    <a:cxn ang="0">
                      <a:pos x="T0" y="T1"/>
                    </a:cxn>
                    <a:cxn ang="0">
                      <a:pos x="T2" y="T3"/>
                    </a:cxn>
                    <a:cxn ang="0">
                      <a:pos x="T4" y="T5"/>
                    </a:cxn>
                    <a:cxn ang="0">
                      <a:pos x="T6" y="T7"/>
                    </a:cxn>
                    <a:cxn ang="0">
                      <a:pos x="T8" y="T9"/>
                    </a:cxn>
                  </a:cxnLst>
                  <a:rect l="0" t="0"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69" name="Freeform 31"/>
                <p:cNvSpPr>
                  <a:spLocks/>
                </p:cNvSpPr>
                <p:nvPr/>
              </p:nvSpPr>
              <p:spPr bwMode="auto">
                <a:xfrm>
                  <a:off x="1042236" y="669436"/>
                  <a:ext cx="142875" cy="125413"/>
                </a:xfrm>
                <a:custGeom>
                  <a:avLst/>
                  <a:gdLst>
                    <a:gd name="T0" fmla="*/ 38 w 38"/>
                    <a:gd name="T1" fmla="*/ 0 h 33"/>
                    <a:gd name="T2" fmla="*/ 5 w 38"/>
                    <a:gd name="T3" fmla="*/ 0 h 33"/>
                    <a:gd name="T4" fmla="*/ 0 w 38"/>
                    <a:gd name="T5" fmla="*/ 33 h 33"/>
                    <a:gd name="T6" fmla="*/ 38 w 38"/>
                    <a:gd name="T7" fmla="*/ 33 h 33"/>
                    <a:gd name="T8" fmla="*/ 38 w 38"/>
                    <a:gd name="T9" fmla="*/ 0 h 33"/>
                  </a:gdLst>
                  <a:ahLst/>
                  <a:cxnLst>
                    <a:cxn ang="0">
                      <a:pos x="T0" y="T1"/>
                    </a:cxn>
                    <a:cxn ang="0">
                      <a:pos x="T2" y="T3"/>
                    </a:cxn>
                    <a:cxn ang="0">
                      <a:pos x="T4" y="T5"/>
                    </a:cxn>
                    <a:cxn ang="0">
                      <a:pos x="T6" y="T7"/>
                    </a:cxn>
                    <a:cxn ang="0">
                      <a:pos x="T8" y="T9"/>
                    </a:cxn>
                  </a:cxnLst>
                  <a:rect l="0" t="0"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70" name="Freeform 32"/>
                <p:cNvSpPr>
                  <a:spLocks/>
                </p:cNvSpPr>
                <p:nvPr/>
              </p:nvSpPr>
              <p:spPr bwMode="auto">
                <a:xfrm>
                  <a:off x="970798" y="1563200"/>
                  <a:ext cx="214313" cy="146050"/>
                </a:xfrm>
                <a:custGeom>
                  <a:avLst/>
                  <a:gdLst>
                    <a:gd name="T0" fmla="*/ 57 w 57"/>
                    <a:gd name="T1" fmla="*/ 0 h 39"/>
                    <a:gd name="T2" fmla="*/ 0 w 57"/>
                    <a:gd name="T3" fmla="*/ 0 h 39"/>
                    <a:gd name="T4" fmla="*/ 0 w 57"/>
                    <a:gd name="T5" fmla="*/ 39 h 39"/>
                    <a:gd name="T6" fmla="*/ 57 w 57"/>
                    <a:gd name="T7" fmla="*/ 39 h 39"/>
                    <a:gd name="T8" fmla="*/ 57 w 57"/>
                    <a:gd name="T9" fmla="*/ 0 h 39"/>
                  </a:gdLst>
                  <a:ahLst/>
                  <a:cxnLst>
                    <a:cxn ang="0">
                      <a:pos x="T0" y="T1"/>
                    </a:cxn>
                    <a:cxn ang="0">
                      <a:pos x="T2" y="T3"/>
                    </a:cxn>
                    <a:cxn ang="0">
                      <a:pos x="T4" y="T5"/>
                    </a:cxn>
                    <a:cxn ang="0">
                      <a:pos x="T6" y="T7"/>
                    </a:cxn>
                    <a:cxn ang="0">
                      <a:pos x="T8" y="T9"/>
                    </a:cxn>
                  </a:cxnLst>
                  <a:rect l="0" t="0"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71" name="Freeform 33"/>
                <p:cNvSpPr>
                  <a:spLocks/>
                </p:cNvSpPr>
                <p:nvPr/>
              </p:nvSpPr>
              <p:spPr bwMode="auto">
                <a:xfrm>
                  <a:off x="981910" y="1220299"/>
                  <a:ext cx="203200" cy="120650"/>
                </a:xfrm>
                <a:custGeom>
                  <a:avLst/>
                  <a:gdLst>
                    <a:gd name="T0" fmla="*/ 54 w 54"/>
                    <a:gd name="T1" fmla="*/ 0 h 32"/>
                    <a:gd name="T2" fmla="*/ 2 w 54"/>
                    <a:gd name="T3" fmla="*/ 0 h 32"/>
                    <a:gd name="T4" fmla="*/ 0 w 54"/>
                    <a:gd name="T5" fmla="*/ 32 h 32"/>
                    <a:gd name="T6" fmla="*/ 54 w 54"/>
                    <a:gd name="T7" fmla="*/ 32 h 32"/>
                    <a:gd name="T8" fmla="*/ 54 w 54"/>
                    <a:gd name="T9" fmla="*/ 0 h 32"/>
                  </a:gdLst>
                  <a:ahLst/>
                  <a:cxnLst>
                    <a:cxn ang="0">
                      <a:pos x="T0" y="T1"/>
                    </a:cxn>
                    <a:cxn ang="0">
                      <a:pos x="T2" y="T3"/>
                    </a:cxn>
                    <a:cxn ang="0">
                      <a:pos x="T4" y="T5"/>
                    </a:cxn>
                    <a:cxn ang="0">
                      <a:pos x="T6" y="T7"/>
                    </a:cxn>
                    <a:cxn ang="0">
                      <a:pos x="T8" y="T9"/>
                    </a:cxn>
                  </a:cxnLst>
                  <a:rect l="0" t="0"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72" name="Freeform 34"/>
                <p:cNvSpPr>
                  <a:spLocks/>
                </p:cNvSpPr>
                <p:nvPr/>
              </p:nvSpPr>
              <p:spPr bwMode="auto">
                <a:xfrm>
                  <a:off x="973973" y="1382225"/>
                  <a:ext cx="211138" cy="139700"/>
                </a:xfrm>
                <a:custGeom>
                  <a:avLst/>
                  <a:gdLst>
                    <a:gd name="T0" fmla="*/ 56 w 56"/>
                    <a:gd name="T1" fmla="*/ 0 h 37"/>
                    <a:gd name="T2" fmla="*/ 1 w 56"/>
                    <a:gd name="T3" fmla="*/ 0 h 37"/>
                    <a:gd name="T4" fmla="*/ 0 w 56"/>
                    <a:gd name="T5" fmla="*/ 37 h 37"/>
                    <a:gd name="T6" fmla="*/ 56 w 56"/>
                    <a:gd name="T7" fmla="*/ 37 h 37"/>
                    <a:gd name="T8" fmla="*/ 56 w 56"/>
                    <a:gd name="T9" fmla="*/ 0 h 37"/>
                  </a:gdLst>
                  <a:ahLst/>
                  <a:cxnLst>
                    <a:cxn ang="0">
                      <a:pos x="T0" y="T1"/>
                    </a:cxn>
                    <a:cxn ang="0">
                      <a:pos x="T2" y="T3"/>
                    </a:cxn>
                    <a:cxn ang="0">
                      <a:pos x="T4" y="T5"/>
                    </a:cxn>
                    <a:cxn ang="0">
                      <a:pos x="T6" y="T7"/>
                    </a:cxn>
                    <a:cxn ang="0">
                      <a:pos x="T8" y="T9"/>
                    </a:cxn>
                  </a:cxnLst>
                  <a:rect l="0" t="0"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73" name="Freeform 35"/>
                <p:cNvSpPr>
                  <a:spLocks/>
                </p:cNvSpPr>
                <p:nvPr/>
              </p:nvSpPr>
              <p:spPr bwMode="auto">
                <a:xfrm>
                  <a:off x="853323" y="1382225"/>
                  <a:ext cx="90488" cy="139700"/>
                </a:xfrm>
                <a:custGeom>
                  <a:avLst/>
                  <a:gdLst>
                    <a:gd name="T0" fmla="*/ 2 w 24"/>
                    <a:gd name="T1" fmla="*/ 0 h 37"/>
                    <a:gd name="T2" fmla="*/ 0 w 24"/>
                    <a:gd name="T3" fmla="*/ 37 h 37"/>
                    <a:gd name="T4" fmla="*/ 22 w 24"/>
                    <a:gd name="T5" fmla="*/ 37 h 37"/>
                    <a:gd name="T6" fmla="*/ 24 w 24"/>
                    <a:gd name="T7" fmla="*/ 0 h 37"/>
                    <a:gd name="T8" fmla="*/ 2 w 24"/>
                    <a:gd name="T9" fmla="*/ 0 h 37"/>
                  </a:gdLst>
                  <a:ahLst/>
                  <a:cxnLst>
                    <a:cxn ang="0">
                      <a:pos x="T0" y="T1"/>
                    </a:cxn>
                    <a:cxn ang="0">
                      <a:pos x="T2" y="T3"/>
                    </a:cxn>
                    <a:cxn ang="0">
                      <a:pos x="T4" y="T5"/>
                    </a:cxn>
                    <a:cxn ang="0">
                      <a:pos x="T6" y="T7"/>
                    </a:cxn>
                    <a:cxn ang="0">
                      <a:pos x="T8" y="T9"/>
                    </a:cxn>
                  </a:cxnLst>
                  <a:rect l="0" t="0"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74" name="Freeform 36"/>
                <p:cNvSpPr>
                  <a:spLocks/>
                </p:cNvSpPr>
                <p:nvPr/>
              </p:nvSpPr>
              <p:spPr bwMode="auto">
                <a:xfrm>
                  <a:off x="1472449" y="1382225"/>
                  <a:ext cx="79375" cy="139700"/>
                </a:xfrm>
                <a:custGeom>
                  <a:avLst/>
                  <a:gdLst>
                    <a:gd name="T0" fmla="*/ 21 w 21"/>
                    <a:gd name="T1" fmla="*/ 37 h 37"/>
                    <a:gd name="T2" fmla="*/ 18 w 21"/>
                    <a:gd name="T3" fmla="*/ 0 h 37"/>
                    <a:gd name="T4" fmla="*/ 0 w 21"/>
                    <a:gd name="T5" fmla="*/ 0 h 37"/>
                    <a:gd name="T6" fmla="*/ 1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75" name="Freeform 37"/>
                <p:cNvSpPr>
                  <a:spLocks/>
                </p:cNvSpPr>
                <p:nvPr/>
              </p:nvSpPr>
              <p:spPr bwMode="auto">
                <a:xfrm>
                  <a:off x="1461336" y="1220299"/>
                  <a:ext cx="76200" cy="120650"/>
                </a:xfrm>
                <a:custGeom>
                  <a:avLst/>
                  <a:gdLst>
                    <a:gd name="T0" fmla="*/ 20 w 20"/>
                    <a:gd name="T1" fmla="*/ 32 h 32"/>
                    <a:gd name="T2" fmla="*/ 17 w 20"/>
                    <a:gd name="T3" fmla="*/ 0 h 32"/>
                    <a:gd name="T4" fmla="*/ 0 w 20"/>
                    <a:gd name="T5" fmla="*/ 0 h 32"/>
                    <a:gd name="T6" fmla="*/ 2 w 20"/>
                    <a:gd name="T7" fmla="*/ 32 h 32"/>
                    <a:gd name="T8" fmla="*/ 20 w 20"/>
                    <a:gd name="T9" fmla="*/ 32 h 32"/>
                  </a:gdLst>
                  <a:ahLst/>
                  <a:cxnLst>
                    <a:cxn ang="0">
                      <a:pos x="T0" y="T1"/>
                    </a:cxn>
                    <a:cxn ang="0">
                      <a:pos x="T2" y="T3"/>
                    </a:cxn>
                    <a:cxn ang="0">
                      <a:pos x="T4" y="T5"/>
                    </a:cxn>
                    <a:cxn ang="0">
                      <a:pos x="T6" y="T7"/>
                    </a:cxn>
                    <a:cxn ang="0">
                      <a:pos x="T8" y="T9"/>
                    </a:cxn>
                  </a:cxnLst>
                  <a:rect l="0" t="0"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76" name="Freeform 38"/>
                <p:cNvSpPr>
                  <a:spLocks/>
                </p:cNvSpPr>
                <p:nvPr/>
              </p:nvSpPr>
              <p:spPr bwMode="auto">
                <a:xfrm>
                  <a:off x="1058111" y="451949"/>
                  <a:ext cx="47625" cy="41275"/>
                </a:xfrm>
                <a:custGeom>
                  <a:avLst/>
                  <a:gdLst>
                    <a:gd name="T0" fmla="*/ 13 w 13"/>
                    <a:gd name="T1" fmla="*/ 0 h 11"/>
                    <a:gd name="T2" fmla="*/ 3 w 13"/>
                    <a:gd name="T3" fmla="*/ 0 h 11"/>
                    <a:gd name="T4" fmla="*/ 0 w 13"/>
                    <a:gd name="T5" fmla="*/ 11 h 11"/>
                    <a:gd name="T6" fmla="*/ 10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77" name="Freeform 39"/>
                <p:cNvSpPr>
                  <a:spLocks/>
                </p:cNvSpPr>
                <p:nvPr/>
              </p:nvSpPr>
              <p:spPr bwMode="auto">
                <a:xfrm>
                  <a:off x="1310523" y="451949"/>
                  <a:ext cx="44450" cy="41275"/>
                </a:xfrm>
                <a:custGeom>
                  <a:avLst/>
                  <a:gdLst>
                    <a:gd name="T0" fmla="*/ 12 w 12"/>
                    <a:gd name="T1" fmla="*/ 11 h 11"/>
                    <a:gd name="T2" fmla="*/ 11 w 12"/>
                    <a:gd name="T3" fmla="*/ 5 h 11"/>
                    <a:gd name="T4" fmla="*/ 9 w 12"/>
                    <a:gd name="T5" fmla="*/ 0 h 11"/>
                    <a:gd name="T6" fmla="*/ 0 w 12"/>
                    <a:gd name="T7" fmla="*/ 0 h 11"/>
                    <a:gd name="T8" fmla="*/ 2 w 12"/>
                    <a:gd name="T9" fmla="*/ 11 h 11"/>
                    <a:gd name="T10" fmla="*/ 12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78" name="Rectangle 40"/>
                <p:cNvSpPr>
                  <a:spLocks noChangeArrowheads="1"/>
                </p:cNvSpPr>
                <p:nvPr/>
              </p:nvSpPr>
              <p:spPr bwMode="auto">
                <a:xfrm>
                  <a:off x="1185111" y="4519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080">
                    <a:defRPr/>
                  </a:pPr>
                  <a:endParaRPr lang="en-US" sz="2399"/>
                </a:p>
              </p:txBody>
            </p:sp>
            <p:sp>
              <p:nvSpPr>
                <p:cNvPr id="79" name="Freeform 41"/>
                <p:cNvSpPr>
                  <a:spLocks/>
                </p:cNvSpPr>
                <p:nvPr/>
              </p:nvSpPr>
              <p:spPr bwMode="auto">
                <a:xfrm>
                  <a:off x="1023185" y="624986"/>
                  <a:ext cx="46038" cy="44450"/>
                </a:xfrm>
                <a:custGeom>
                  <a:avLst/>
                  <a:gdLst>
                    <a:gd name="T0" fmla="*/ 12 w 12"/>
                    <a:gd name="T1" fmla="*/ 0 h 12"/>
                    <a:gd name="T2" fmla="*/ 2 w 12"/>
                    <a:gd name="T3" fmla="*/ 0 h 12"/>
                    <a:gd name="T4" fmla="*/ 0 w 12"/>
                    <a:gd name="T5" fmla="*/ 12 h 12"/>
                    <a:gd name="T6" fmla="*/ 10 w 12"/>
                    <a:gd name="T7" fmla="*/ 12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80" name="Freeform 42"/>
                <p:cNvSpPr>
                  <a:spLocks/>
                </p:cNvSpPr>
                <p:nvPr/>
              </p:nvSpPr>
              <p:spPr bwMode="auto">
                <a:xfrm>
                  <a:off x="1343861" y="624986"/>
                  <a:ext cx="46038" cy="44450"/>
                </a:xfrm>
                <a:custGeom>
                  <a:avLst/>
                  <a:gdLst>
                    <a:gd name="T0" fmla="*/ 2 w 12"/>
                    <a:gd name="T1" fmla="*/ 12 h 12"/>
                    <a:gd name="T2" fmla="*/ 12 w 12"/>
                    <a:gd name="T3" fmla="*/ 12 h 12"/>
                    <a:gd name="T4" fmla="*/ 10 w 12"/>
                    <a:gd name="T5" fmla="*/ 0 h 12"/>
                    <a:gd name="T6" fmla="*/ 0 w 12"/>
                    <a:gd name="T7" fmla="*/ 0 h 12"/>
                    <a:gd name="T8" fmla="*/ 2 w 12"/>
                    <a:gd name="T9" fmla="*/ 12 h 12"/>
                  </a:gdLst>
                  <a:ahLst/>
                  <a:cxnLst>
                    <a:cxn ang="0">
                      <a:pos x="T0" y="T1"/>
                    </a:cxn>
                    <a:cxn ang="0">
                      <a:pos x="T2" y="T3"/>
                    </a:cxn>
                    <a:cxn ang="0">
                      <a:pos x="T4" y="T5"/>
                    </a:cxn>
                    <a:cxn ang="0">
                      <a:pos x="T6" y="T7"/>
                    </a:cxn>
                    <a:cxn ang="0">
                      <a:pos x="T8" y="T9"/>
                    </a:cxn>
                  </a:cxnLst>
                  <a:rect l="0" t="0"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81" name="Rectangle 43"/>
                <p:cNvSpPr>
                  <a:spLocks noChangeArrowheads="1"/>
                </p:cNvSpPr>
                <p:nvPr/>
              </p:nvSpPr>
              <p:spPr bwMode="auto">
                <a:xfrm>
                  <a:off x="1185111" y="624986"/>
                  <a:ext cx="349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080">
                    <a:defRPr/>
                  </a:pPr>
                  <a:endParaRPr lang="en-US" sz="2399"/>
                </a:p>
              </p:txBody>
            </p:sp>
            <p:sp>
              <p:nvSpPr>
                <p:cNvPr id="82" name="Freeform 44"/>
                <p:cNvSpPr>
                  <a:spLocks/>
                </p:cNvSpPr>
                <p:nvPr/>
              </p:nvSpPr>
              <p:spPr bwMode="auto">
                <a:xfrm>
                  <a:off x="996198" y="794849"/>
                  <a:ext cx="46038" cy="41275"/>
                </a:xfrm>
                <a:custGeom>
                  <a:avLst/>
                  <a:gdLst>
                    <a:gd name="T0" fmla="*/ 12 w 12"/>
                    <a:gd name="T1" fmla="*/ 0 h 11"/>
                    <a:gd name="T2" fmla="*/ 2 w 12"/>
                    <a:gd name="T3" fmla="*/ 0 h 11"/>
                    <a:gd name="T4" fmla="*/ 0 w 12"/>
                    <a:gd name="T5" fmla="*/ 11 h 11"/>
                    <a:gd name="T6" fmla="*/ 10 w 12"/>
                    <a:gd name="T7" fmla="*/ 11 h 11"/>
                    <a:gd name="T8" fmla="*/ 12 w 12"/>
                    <a:gd name="T9" fmla="*/ 0 h 11"/>
                  </a:gdLst>
                  <a:ahLst/>
                  <a:cxnLst>
                    <a:cxn ang="0">
                      <a:pos x="T0" y="T1"/>
                    </a:cxn>
                    <a:cxn ang="0">
                      <a:pos x="T2" y="T3"/>
                    </a:cxn>
                    <a:cxn ang="0">
                      <a:pos x="T4" y="T5"/>
                    </a:cxn>
                    <a:cxn ang="0">
                      <a:pos x="T6" y="T7"/>
                    </a:cxn>
                    <a:cxn ang="0">
                      <a:pos x="T8" y="T9"/>
                    </a:cxn>
                  </a:cxnLst>
                  <a:rect l="0" t="0"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83" name="Freeform 45"/>
                <p:cNvSpPr>
                  <a:spLocks/>
                </p:cNvSpPr>
                <p:nvPr/>
              </p:nvSpPr>
              <p:spPr bwMode="auto">
                <a:xfrm>
                  <a:off x="1374024" y="794849"/>
                  <a:ext cx="42863" cy="41275"/>
                </a:xfrm>
                <a:custGeom>
                  <a:avLst/>
                  <a:gdLst>
                    <a:gd name="T0" fmla="*/ 2 w 11"/>
                    <a:gd name="T1" fmla="*/ 11 h 11"/>
                    <a:gd name="T2" fmla="*/ 11 w 11"/>
                    <a:gd name="T3" fmla="*/ 11 h 11"/>
                    <a:gd name="T4" fmla="*/ 9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84" name="Rectangle 46"/>
                <p:cNvSpPr>
                  <a:spLocks noChangeArrowheads="1"/>
                </p:cNvSpPr>
                <p:nvPr/>
              </p:nvSpPr>
              <p:spPr bwMode="auto">
                <a:xfrm>
                  <a:off x="1185111" y="7948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080">
                    <a:defRPr/>
                  </a:pPr>
                  <a:endParaRPr lang="en-US" sz="2399"/>
                </a:p>
              </p:txBody>
            </p:sp>
            <p:sp>
              <p:nvSpPr>
                <p:cNvPr id="85" name="Freeform 47"/>
                <p:cNvSpPr>
                  <a:spLocks/>
                </p:cNvSpPr>
                <p:nvPr/>
              </p:nvSpPr>
              <p:spPr bwMode="auto">
                <a:xfrm>
                  <a:off x="970798" y="998049"/>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86" name="Freeform 48"/>
                <p:cNvSpPr>
                  <a:spLocks/>
                </p:cNvSpPr>
                <p:nvPr/>
              </p:nvSpPr>
              <p:spPr bwMode="auto">
                <a:xfrm>
                  <a:off x="1401011" y="998049"/>
                  <a:ext cx="41275" cy="41275"/>
                </a:xfrm>
                <a:custGeom>
                  <a:avLst/>
                  <a:gdLst>
                    <a:gd name="T0" fmla="*/ 2 w 11"/>
                    <a:gd name="T1" fmla="*/ 11 h 11"/>
                    <a:gd name="T2" fmla="*/ 11 w 11"/>
                    <a:gd name="T3" fmla="*/ 11 h 11"/>
                    <a:gd name="T4" fmla="*/ 10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87" name="Rectangle 49"/>
                <p:cNvSpPr>
                  <a:spLocks noChangeArrowheads="1"/>
                </p:cNvSpPr>
                <p:nvPr/>
              </p:nvSpPr>
              <p:spPr bwMode="auto">
                <a:xfrm>
                  <a:off x="1185111" y="9980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080">
                    <a:defRPr/>
                  </a:pPr>
                  <a:endParaRPr lang="en-US" sz="2399"/>
                </a:p>
              </p:txBody>
            </p:sp>
            <p:sp>
              <p:nvSpPr>
                <p:cNvPr id="88" name="Freeform 50"/>
                <p:cNvSpPr>
                  <a:spLocks/>
                </p:cNvSpPr>
                <p:nvPr/>
              </p:nvSpPr>
              <p:spPr bwMode="auto">
                <a:xfrm>
                  <a:off x="951748" y="1179024"/>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89" name="Freeform 51"/>
                <p:cNvSpPr>
                  <a:spLocks/>
                </p:cNvSpPr>
                <p:nvPr/>
              </p:nvSpPr>
              <p:spPr bwMode="auto">
                <a:xfrm>
                  <a:off x="1420061" y="1179024"/>
                  <a:ext cx="41275" cy="41275"/>
                </a:xfrm>
                <a:custGeom>
                  <a:avLst/>
                  <a:gdLst>
                    <a:gd name="T0" fmla="*/ 1 w 11"/>
                    <a:gd name="T1" fmla="*/ 11 h 11"/>
                    <a:gd name="T2" fmla="*/ 11 w 11"/>
                    <a:gd name="T3" fmla="*/ 11 h 11"/>
                    <a:gd name="T4" fmla="*/ 10 w 11"/>
                    <a:gd name="T5" fmla="*/ 0 h 11"/>
                    <a:gd name="T6" fmla="*/ 0 w 11"/>
                    <a:gd name="T7" fmla="*/ 0 h 11"/>
                    <a:gd name="T8" fmla="*/ 1 w 11"/>
                    <a:gd name="T9" fmla="*/ 11 h 11"/>
                  </a:gdLst>
                  <a:ahLst/>
                  <a:cxnLst>
                    <a:cxn ang="0">
                      <a:pos x="T0" y="T1"/>
                    </a:cxn>
                    <a:cxn ang="0">
                      <a:pos x="T2" y="T3"/>
                    </a:cxn>
                    <a:cxn ang="0">
                      <a:pos x="T4" y="T5"/>
                    </a:cxn>
                    <a:cxn ang="0">
                      <a:pos x="T6" y="T7"/>
                    </a:cxn>
                    <a:cxn ang="0">
                      <a:pos x="T8" y="T9"/>
                    </a:cxn>
                  </a:cxnLst>
                  <a:rect l="0" t="0"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90" name="Rectangle 52"/>
                <p:cNvSpPr>
                  <a:spLocks noChangeArrowheads="1"/>
                </p:cNvSpPr>
                <p:nvPr/>
              </p:nvSpPr>
              <p:spPr bwMode="auto">
                <a:xfrm>
                  <a:off x="1185111" y="1179024"/>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080">
                    <a:defRPr/>
                  </a:pPr>
                  <a:endParaRPr lang="en-US" sz="2399"/>
                </a:p>
              </p:txBody>
            </p:sp>
            <p:sp>
              <p:nvSpPr>
                <p:cNvPr id="91" name="Freeform 53"/>
                <p:cNvSpPr>
                  <a:spLocks/>
                </p:cNvSpPr>
                <p:nvPr/>
              </p:nvSpPr>
              <p:spPr bwMode="auto">
                <a:xfrm>
                  <a:off x="943810" y="1340950"/>
                  <a:ext cx="38100" cy="41275"/>
                </a:xfrm>
                <a:custGeom>
                  <a:avLst/>
                  <a:gdLst>
                    <a:gd name="T0" fmla="*/ 10 w 10"/>
                    <a:gd name="T1" fmla="*/ 0 h 11"/>
                    <a:gd name="T2" fmla="*/ 0 w 10"/>
                    <a:gd name="T3" fmla="*/ 0 h 11"/>
                    <a:gd name="T4" fmla="*/ 0 w 10"/>
                    <a:gd name="T5" fmla="*/ 11 h 11"/>
                    <a:gd name="T6" fmla="*/ 9 w 10"/>
                    <a:gd name="T7" fmla="*/ 11 h 11"/>
                    <a:gd name="T8" fmla="*/ 10 w 10"/>
                    <a:gd name="T9" fmla="*/ 0 h 11"/>
                  </a:gdLst>
                  <a:ahLst/>
                  <a:cxnLst>
                    <a:cxn ang="0">
                      <a:pos x="T0" y="T1"/>
                    </a:cxn>
                    <a:cxn ang="0">
                      <a:pos x="T2" y="T3"/>
                    </a:cxn>
                    <a:cxn ang="0">
                      <a:pos x="T4" y="T5"/>
                    </a:cxn>
                    <a:cxn ang="0">
                      <a:pos x="T6" y="T7"/>
                    </a:cxn>
                    <a:cxn ang="0">
                      <a:pos x="T8" y="T9"/>
                    </a:cxn>
                  </a:cxnLst>
                  <a:rect l="0" t="0"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92" name="Freeform 54"/>
                <p:cNvSpPr>
                  <a:spLocks/>
                </p:cNvSpPr>
                <p:nvPr/>
              </p:nvSpPr>
              <p:spPr bwMode="auto">
                <a:xfrm>
                  <a:off x="1434349" y="1340950"/>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93" name="Rectangle 55"/>
                <p:cNvSpPr>
                  <a:spLocks noChangeArrowheads="1"/>
                </p:cNvSpPr>
                <p:nvPr/>
              </p:nvSpPr>
              <p:spPr bwMode="auto">
                <a:xfrm>
                  <a:off x="1185111" y="13409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080">
                    <a:defRPr/>
                  </a:pPr>
                  <a:endParaRPr lang="en-US" sz="2399"/>
                </a:p>
              </p:txBody>
            </p:sp>
            <p:sp>
              <p:nvSpPr>
                <p:cNvPr id="94" name="Freeform 56"/>
                <p:cNvSpPr>
                  <a:spLocks/>
                </p:cNvSpPr>
                <p:nvPr/>
              </p:nvSpPr>
              <p:spPr bwMode="auto">
                <a:xfrm>
                  <a:off x="935873" y="1521925"/>
                  <a:ext cx="34925" cy="41275"/>
                </a:xfrm>
                <a:custGeom>
                  <a:avLst/>
                  <a:gdLst>
                    <a:gd name="T0" fmla="*/ 9 w 9"/>
                    <a:gd name="T1" fmla="*/ 0 h 11"/>
                    <a:gd name="T2" fmla="*/ 0 w 9"/>
                    <a:gd name="T3" fmla="*/ 0 h 11"/>
                    <a:gd name="T4" fmla="*/ 0 w 9"/>
                    <a:gd name="T5" fmla="*/ 11 h 11"/>
                    <a:gd name="T6" fmla="*/ 9 w 9"/>
                    <a:gd name="T7" fmla="*/ 11 h 11"/>
                    <a:gd name="T8" fmla="*/ 9 w 9"/>
                    <a:gd name="T9" fmla="*/ 0 h 11"/>
                  </a:gdLst>
                  <a:ahLst/>
                  <a:cxnLst>
                    <a:cxn ang="0">
                      <a:pos x="T0" y="T1"/>
                    </a:cxn>
                    <a:cxn ang="0">
                      <a:pos x="T2" y="T3"/>
                    </a:cxn>
                    <a:cxn ang="0">
                      <a:pos x="T4" y="T5"/>
                    </a:cxn>
                    <a:cxn ang="0">
                      <a:pos x="T6" y="T7"/>
                    </a:cxn>
                    <a:cxn ang="0">
                      <a:pos x="T8" y="T9"/>
                    </a:cxn>
                  </a:cxnLst>
                  <a:rect l="0" t="0"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95" name="Freeform 57"/>
                <p:cNvSpPr>
                  <a:spLocks/>
                </p:cNvSpPr>
                <p:nvPr/>
              </p:nvSpPr>
              <p:spPr bwMode="auto">
                <a:xfrm>
                  <a:off x="1442286" y="1521925"/>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96" name="Rectangle 58"/>
                <p:cNvSpPr>
                  <a:spLocks noChangeArrowheads="1"/>
                </p:cNvSpPr>
                <p:nvPr/>
              </p:nvSpPr>
              <p:spPr bwMode="auto">
                <a:xfrm>
                  <a:off x="1185111" y="1521925"/>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080">
                    <a:defRPr/>
                  </a:pPr>
                  <a:endParaRPr lang="en-US" sz="2399"/>
                </a:p>
              </p:txBody>
            </p:sp>
            <p:sp>
              <p:nvSpPr>
                <p:cNvPr id="97" name="Rectangle 59"/>
                <p:cNvSpPr>
                  <a:spLocks noChangeArrowheads="1"/>
                </p:cNvSpPr>
                <p:nvPr/>
              </p:nvSpPr>
              <p:spPr bwMode="auto">
                <a:xfrm>
                  <a:off x="1185111" y="17092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080">
                    <a:defRPr/>
                  </a:pPr>
                  <a:endParaRPr lang="en-US" sz="2399"/>
                </a:p>
              </p:txBody>
            </p:sp>
          </p:grpSp>
        </p:grpSp>
      </p:grpSp>
      <p:grpSp>
        <p:nvGrpSpPr>
          <p:cNvPr id="98" name="Group 97"/>
          <p:cNvGrpSpPr>
            <a:grpSpLocks/>
          </p:cNvGrpSpPr>
          <p:nvPr/>
        </p:nvGrpSpPr>
        <p:grpSpPr bwMode="auto">
          <a:xfrm>
            <a:off x="6941878" y="4475164"/>
            <a:ext cx="585605" cy="585787"/>
            <a:chOff x="6942614" y="3637203"/>
            <a:chExt cx="585787" cy="585787"/>
          </a:xfrm>
        </p:grpSpPr>
        <p:sp>
          <p:nvSpPr>
            <p:cNvPr id="99" name="Oval 98"/>
            <p:cNvSpPr/>
            <p:nvPr/>
          </p:nvSpPr>
          <p:spPr>
            <a:xfrm>
              <a:off x="6942614" y="3637203"/>
              <a:ext cx="585787" cy="5857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en-AU" altLang="zh-CN" sz="1600">
                <a:solidFill>
                  <a:schemeClr val="bg1"/>
                </a:solidFill>
                <a:latin typeface="FontAwesome"/>
              </a:endParaRPr>
            </a:p>
          </p:txBody>
        </p:sp>
        <p:sp>
          <p:nvSpPr>
            <p:cNvPr id="90130" name="Shape 1094"/>
            <p:cNvSpPr>
              <a:spLocks/>
            </p:cNvSpPr>
            <p:nvPr/>
          </p:nvSpPr>
          <p:spPr bwMode="auto">
            <a:xfrm>
              <a:off x="7087269" y="3817565"/>
              <a:ext cx="299334" cy="213772"/>
            </a:xfrm>
            <a:custGeom>
              <a:avLst/>
              <a:gdLst>
                <a:gd name="T0" fmla="*/ 149667 w 21600"/>
                <a:gd name="T1" fmla="*/ 106886 h 21600"/>
                <a:gd name="T2" fmla="*/ 149667 w 21600"/>
                <a:gd name="T3" fmla="*/ 106886 h 21600"/>
                <a:gd name="T4" fmla="*/ 149667 w 21600"/>
                <a:gd name="T5" fmla="*/ 106886 h 21600"/>
                <a:gd name="T6" fmla="*/ 149667 w 21600"/>
                <a:gd name="T7" fmla="*/ 106886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50784" tIns="50784" rIns="50784" bIns="50784" anchor="ctr"/>
            <a:lstStyle/>
            <a:p>
              <a:endParaRPr lang="zh-CN" altLang="en-US" sz="2399"/>
            </a:p>
          </p:txBody>
        </p:sp>
      </p:grpSp>
      <p:grpSp>
        <p:nvGrpSpPr>
          <p:cNvPr id="167" name="组合 166"/>
          <p:cNvGrpSpPr/>
          <p:nvPr/>
        </p:nvGrpSpPr>
        <p:grpSpPr>
          <a:xfrm>
            <a:off x="3619384" y="453588"/>
            <a:ext cx="8185557" cy="173072"/>
            <a:chOff x="2713964" y="340296"/>
            <a:chExt cx="6141063" cy="129844"/>
          </a:xfrm>
          <a:solidFill>
            <a:schemeClr val="accent5"/>
          </a:solidFill>
        </p:grpSpPr>
        <p:cxnSp>
          <p:nvCxnSpPr>
            <p:cNvPr id="168" name="直接连接符 167"/>
            <p:cNvCxnSpPr>
              <a:endCxn id="169" idx="3"/>
            </p:cNvCxnSpPr>
            <p:nvPr/>
          </p:nvCxnSpPr>
          <p:spPr>
            <a:xfrm flipH="1">
              <a:off x="2843808" y="405218"/>
              <a:ext cx="6011219"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9" name="矩形 168"/>
            <p:cNvSpPr/>
            <p:nvPr/>
          </p:nvSpPr>
          <p:spPr>
            <a:xfrm>
              <a:off x="2713964" y="340296"/>
              <a:ext cx="129844" cy="129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grpSp>
      <p:sp>
        <p:nvSpPr>
          <p:cNvPr id="170" name="KSO_GT1.1.1"/>
          <p:cNvSpPr txBox="1"/>
          <p:nvPr/>
        </p:nvSpPr>
        <p:spPr>
          <a:xfrm>
            <a:off x="1919940" y="411432"/>
            <a:ext cx="1587011" cy="330099"/>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800" b="1" dirty="0">
                <a:solidFill>
                  <a:schemeClr val="tx1">
                    <a:lumMod val="50000"/>
                    <a:lumOff val="50000"/>
                  </a:schemeClr>
                </a:solidFill>
              </a:rPr>
              <a:t>点击更改标题</a:t>
            </a:r>
            <a:endParaRPr lang="en-US" altLang="zh-CN" sz="1800" b="1" dirty="0">
              <a:solidFill>
                <a:schemeClr val="tx1">
                  <a:lumMod val="50000"/>
                  <a:lumOff val="50000"/>
                </a:schemeClr>
              </a:solidFill>
            </a:endParaRPr>
          </a:p>
        </p:txBody>
      </p:sp>
      <p:pic>
        <p:nvPicPr>
          <p:cNvPr id="155" name="图片 154">
            <a:extLst>
              <a:ext uri="{FF2B5EF4-FFF2-40B4-BE49-F238E27FC236}">
                <a16:creationId xmlns:a16="http://schemas.microsoft.com/office/drawing/2014/main" id="{FE5F132D-372E-45ED-9CCB-559E5E8A1D4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0264" y="-1119793"/>
            <a:ext cx="3206721" cy="3206721"/>
          </a:xfrm>
          <a:prstGeom prst="rect">
            <a:avLst/>
          </a:prstGeom>
        </p:spPr>
      </p:pic>
    </p:spTree>
    <p:extLst>
      <p:ext uri="{BB962C8B-B14F-4D97-AF65-F5344CB8AC3E}">
        <p14:creationId xmlns:p14="http://schemas.microsoft.com/office/powerpoint/2010/main" val="378329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up)">
                                      <p:cBhvr>
                                        <p:cTn id="8" dur="500"/>
                                        <p:tgtEl>
                                          <p:spTgt spid="13"/>
                                        </p:tgtEl>
                                      </p:cBhvr>
                                    </p:animEffect>
                                  </p:childTnLst>
                                </p:cTn>
                              </p:par>
                            </p:childTnLst>
                          </p:cTn>
                        </p:par>
                        <p:par>
                          <p:cTn id="9" fill="hold">
                            <p:stCondLst>
                              <p:cond delay="500"/>
                            </p:stCondLst>
                            <p:childTnLst>
                              <p:par>
                                <p:cTn id="10" presetID="12" presetClass="entr" presetSubtype="1"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p:tgtEl>
                                          <p:spTgt spid="16"/>
                                        </p:tgtEl>
                                        <p:attrNameLst>
                                          <p:attrName>ppt_y</p:attrName>
                                        </p:attrNameLst>
                                      </p:cBhvr>
                                      <p:tavLst>
                                        <p:tav tm="0">
                                          <p:val>
                                            <p:strVal val="#ppt_y-#ppt_h*1.125000"/>
                                          </p:val>
                                        </p:tav>
                                        <p:tav tm="100000">
                                          <p:val>
                                            <p:strVal val="#ppt_y"/>
                                          </p:val>
                                        </p:tav>
                                      </p:tavLst>
                                    </p:anim>
                                    <p:animEffect transition="in" filter="wipe(down)">
                                      <p:cBhvr>
                                        <p:cTn id="13" dur="500"/>
                                        <p:tgtEl>
                                          <p:spTgt spid="16"/>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ppt_y</p:attrName>
                                        </p:attrNameLst>
                                      </p:cBhvr>
                                      <p:tavLst>
                                        <p:tav tm="0">
                                          <p:val>
                                            <p:strVal val="#ppt_y+#ppt_h*1.125000"/>
                                          </p:val>
                                        </p:tav>
                                        <p:tav tm="100000">
                                          <p:val>
                                            <p:strVal val="#ppt_y"/>
                                          </p:val>
                                        </p:tav>
                                      </p:tavLst>
                                    </p:anim>
                                    <p:animEffect transition="in" filter="wipe(up)">
                                      <p:cBhvr>
                                        <p:cTn id="18" dur="500"/>
                                        <p:tgtEl>
                                          <p:spTgt spid="10"/>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par>
                          <p:cTn id="23" fill="hold" nodeType="afterGroup">
                            <p:stCondLst>
                              <p:cond delay="2000"/>
                            </p:stCondLst>
                            <p:childTnLst>
                              <p:par>
                                <p:cTn id="24" presetID="22" presetClass="entr" presetSubtype="8"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nodeType="afterGroup">
                            <p:stCondLst>
                              <p:cond delay="2500"/>
                            </p:stCondLst>
                            <p:childTnLst>
                              <p:par>
                                <p:cTn id="28" presetID="10"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par>
                          <p:cTn id="31" fill="hold" nodeType="afterGroup">
                            <p:stCondLst>
                              <p:cond delay="3000"/>
                            </p:stCondLst>
                            <p:childTnLst>
                              <p:par>
                                <p:cTn id="32" presetID="22" presetClass="entr" presetSubtype="8"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wipe(left)">
                                      <p:cBhvr>
                                        <p:cTn id="34" dur="500"/>
                                        <p:tgtEl>
                                          <p:spTgt spid="34"/>
                                        </p:tgtEl>
                                      </p:cBhvr>
                                    </p:animEffect>
                                  </p:childTnLst>
                                </p:cTn>
                              </p:par>
                            </p:childTnLst>
                          </p:cTn>
                        </p:par>
                        <p:par>
                          <p:cTn id="35" fill="hold" nodeType="afterGroup">
                            <p:stCondLst>
                              <p:cond delay="3500"/>
                            </p:stCondLst>
                            <p:childTnLst>
                              <p:par>
                                <p:cTn id="36" presetID="10" presetClass="entr" presetSubtype="0" fill="hold" nodeType="after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fade">
                                      <p:cBhvr>
                                        <p:cTn id="38" dur="500"/>
                                        <p:tgtEl>
                                          <p:spTgt spid="98"/>
                                        </p:tgtEl>
                                      </p:cBhvr>
                                    </p:animEffect>
                                  </p:childTnLst>
                                </p:cTn>
                              </p:par>
                            </p:childTnLst>
                          </p:cTn>
                        </p:par>
                        <p:par>
                          <p:cTn id="39" fill="hold" nodeType="afterGroup">
                            <p:stCondLst>
                              <p:cond delay="4000"/>
                            </p:stCondLst>
                            <p:childTnLst>
                              <p:par>
                                <p:cTn id="40" presetID="22" presetClass="entr" presetSubtype="8" fill="hold"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left)">
                                      <p:cBhvr>
                                        <p:cTn id="4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2160778" y="1861984"/>
            <a:ext cx="2431721" cy="1621146"/>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2"/>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7599502" y="1861983"/>
            <a:ext cx="2431721" cy="1621147"/>
          </a:xfrm>
          <a:prstGeom prst="rect">
            <a:avLst/>
          </a:prstGeom>
          <a:noFill/>
          <a:extLst>
            <a:ext uri="{909E8E84-426E-40DD-AFC4-6F175D3DCCD1}">
              <a14:hiddenFill xmlns:a14="http://schemas.microsoft.com/office/drawing/2010/main">
                <a:solidFill>
                  <a:srgbClr val="FFFFFF"/>
                </a:solidFill>
              </a14:hiddenFill>
            </a:ext>
          </a:extLst>
        </p:spPr>
      </p:pic>
      <p:grpSp>
        <p:nvGrpSpPr>
          <p:cNvPr id="67" name="Group 66"/>
          <p:cNvGrpSpPr>
            <a:grpSpLocks/>
          </p:cNvGrpSpPr>
          <p:nvPr/>
        </p:nvGrpSpPr>
        <p:grpSpPr bwMode="auto">
          <a:xfrm>
            <a:off x="1568260" y="4587876"/>
            <a:ext cx="3472379" cy="1492251"/>
            <a:chOff x="1599036" y="3511306"/>
            <a:chExt cx="3473752" cy="1492623"/>
          </a:xfrm>
        </p:grpSpPr>
        <p:grpSp>
          <p:nvGrpSpPr>
            <p:cNvPr id="8256" name="Group 67"/>
            <p:cNvGrpSpPr>
              <a:grpSpLocks/>
            </p:cNvGrpSpPr>
            <p:nvPr/>
          </p:nvGrpSpPr>
          <p:grpSpPr bwMode="auto">
            <a:xfrm>
              <a:off x="1900598" y="3511306"/>
              <a:ext cx="3172190" cy="1492623"/>
              <a:chOff x="1900598" y="3578541"/>
              <a:chExt cx="3304598" cy="1492623"/>
            </a:xfrm>
          </p:grpSpPr>
          <p:sp>
            <p:nvSpPr>
              <p:cNvPr id="74" name="Rectangle 73"/>
              <p:cNvSpPr/>
              <p:nvPr/>
            </p:nvSpPr>
            <p:spPr>
              <a:xfrm>
                <a:off x="1900691" y="3578541"/>
                <a:ext cx="3304505" cy="2683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399">
                  <a:solidFill>
                    <a:srgbClr val="FFFFFF"/>
                  </a:solidFill>
                </a:endParaRPr>
              </a:p>
            </p:txBody>
          </p:sp>
          <p:sp>
            <p:nvSpPr>
              <p:cNvPr id="75" name="Rectangle 74"/>
              <p:cNvSpPr/>
              <p:nvPr/>
            </p:nvSpPr>
            <p:spPr>
              <a:xfrm>
                <a:off x="1900691" y="3977104"/>
                <a:ext cx="3304505" cy="2683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399">
                  <a:solidFill>
                    <a:srgbClr val="FFFFFF"/>
                  </a:solidFill>
                </a:endParaRPr>
              </a:p>
            </p:txBody>
          </p:sp>
          <p:sp>
            <p:nvSpPr>
              <p:cNvPr id="76" name="Rectangle 75"/>
              <p:cNvSpPr/>
              <p:nvPr/>
            </p:nvSpPr>
            <p:spPr>
              <a:xfrm>
                <a:off x="1900691" y="4397896"/>
                <a:ext cx="3304505" cy="2683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399">
                  <a:solidFill>
                    <a:srgbClr val="FFFFFF"/>
                  </a:solidFill>
                </a:endParaRPr>
              </a:p>
            </p:txBody>
          </p:sp>
          <p:sp>
            <p:nvSpPr>
              <p:cNvPr id="77" name="Rectangle 76"/>
              <p:cNvSpPr/>
              <p:nvPr/>
            </p:nvSpPr>
            <p:spPr>
              <a:xfrm>
                <a:off x="1900691" y="4802810"/>
                <a:ext cx="3304505" cy="2683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399">
                  <a:solidFill>
                    <a:srgbClr val="FFFFFF"/>
                  </a:solidFill>
                </a:endParaRPr>
              </a:p>
            </p:txBody>
          </p:sp>
        </p:grpSp>
        <p:grpSp>
          <p:nvGrpSpPr>
            <p:cNvPr id="8257" name="Group 68"/>
            <p:cNvGrpSpPr>
              <a:grpSpLocks/>
            </p:cNvGrpSpPr>
            <p:nvPr/>
          </p:nvGrpSpPr>
          <p:grpSpPr bwMode="auto">
            <a:xfrm>
              <a:off x="1599036" y="3529050"/>
              <a:ext cx="259645" cy="1440512"/>
              <a:chOff x="1599036" y="3529050"/>
              <a:chExt cx="259645" cy="1440512"/>
            </a:xfrm>
          </p:grpSpPr>
          <p:sp>
            <p:nvSpPr>
              <p:cNvPr id="70" name="Shape 2102"/>
              <p:cNvSpPr/>
              <p:nvPr/>
            </p:nvSpPr>
            <p:spPr>
              <a:xfrm>
                <a:off x="1611737" y="4381473"/>
                <a:ext cx="247672" cy="198488"/>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bg1">
                  <a:lumMod val="65000"/>
                </a:schemeClr>
              </a:solidFill>
              <a:ln w="12700" cap="flat">
                <a:noFill/>
                <a:miter lim="400000"/>
              </a:ln>
              <a:effectLst/>
            </p:spPr>
            <p:txBody>
              <a:bodyPr lIns="50784" tIns="50784" rIns="50784" bIns="50784" anchor="ctr"/>
              <a:lstStyle/>
              <a:p>
                <a:pPr defTabSz="914080">
                  <a:defRPr sz="3200">
                    <a:solidFill>
                      <a:srgbClr val="FFFFFF"/>
                    </a:solidFill>
                    <a:latin typeface="Helvetica Light"/>
                    <a:ea typeface="Helvetica Light"/>
                    <a:cs typeface="Helvetica Light"/>
                    <a:sym typeface="Helvetica Light"/>
                  </a:defRPr>
                </a:pPr>
                <a:endParaRPr sz="3199">
                  <a:solidFill>
                    <a:srgbClr val="FFFFFF"/>
                  </a:solidFill>
                  <a:latin typeface="Helvetica Light"/>
                  <a:ea typeface="Helvetica Light"/>
                  <a:cs typeface="Helvetica Light"/>
                  <a:sym typeface="Helvetica Light"/>
                </a:endParaRPr>
              </a:p>
            </p:txBody>
          </p:sp>
          <p:sp>
            <p:nvSpPr>
              <p:cNvPr id="71" name="Freeform 70"/>
              <p:cNvSpPr>
                <a:spLocks noEditPoints="1"/>
              </p:cNvSpPr>
              <p:nvPr/>
            </p:nvSpPr>
            <p:spPr bwMode="auto">
              <a:xfrm>
                <a:off x="1599036" y="3528773"/>
                <a:ext cx="206393" cy="231833"/>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lumMod val="65000"/>
                </a:schemeClr>
              </a:solidFill>
              <a:ln>
                <a:noFill/>
              </a:ln>
            </p:spPr>
            <p:txBody>
              <a:bodyPr/>
              <a:lstStyle/>
              <a:p>
                <a:pPr defTabSz="914080">
                  <a:defRPr/>
                </a:pPr>
                <a:endParaRPr lang="en-US" sz="2399" dirty="0">
                  <a:solidFill>
                    <a:schemeClr val="bg1"/>
                  </a:solidFill>
                </a:endParaRPr>
              </a:p>
            </p:txBody>
          </p:sp>
          <p:sp>
            <p:nvSpPr>
              <p:cNvPr id="72" name="Shape 731"/>
              <p:cNvSpPr/>
              <p:nvPr/>
            </p:nvSpPr>
            <p:spPr>
              <a:xfrm>
                <a:off x="1638727" y="3959092"/>
                <a:ext cx="166703" cy="208015"/>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bg1">
                  <a:lumMod val="65000"/>
                </a:schemeClr>
              </a:solidFill>
              <a:ln w="12700" cap="flat">
                <a:noFill/>
                <a:miter lim="400000"/>
              </a:ln>
              <a:effectLst/>
            </p:spPr>
            <p:txBody>
              <a:bodyPr lIns="50784" tIns="50784" rIns="50784" bIns="50784" anchor="ctr"/>
              <a:lstStyle/>
              <a:p>
                <a:pPr defTabSz="914080">
                  <a:defRPr sz="3100" b="1">
                    <a:latin typeface="Kontrapunkt Bob Bold"/>
                    <a:ea typeface="Kontrapunkt Bob Bold"/>
                    <a:cs typeface="Kontrapunkt Bob Bold"/>
                    <a:sym typeface="Kontrapunkt Bob Bold"/>
                  </a:defRPr>
                </a:pPr>
                <a:endParaRPr sz="3065" b="1">
                  <a:latin typeface="Kontrapunkt Bob Bold"/>
                  <a:ea typeface="Kontrapunkt Bob Bold"/>
                  <a:cs typeface="Kontrapunkt Bob Bold"/>
                  <a:sym typeface="Kontrapunkt Bob Bold"/>
                </a:endParaRPr>
              </a:p>
            </p:txBody>
          </p:sp>
          <p:sp>
            <p:nvSpPr>
              <p:cNvPr id="73" name="Freeform 72"/>
              <p:cNvSpPr>
                <a:spLocks/>
              </p:cNvSpPr>
              <p:nvPr/>
            </p:nvSpPr>
            <p:spPr bwMode="auto">
              <a:xfrm>
                <a:off x="1629201" y="4795915"/>
                <a:ext cx="212744" cy="173080"/>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chemeClr val="bg1">
                  <a:lumMod val="65000"/>
                </a:schemeClr>
              </a:solidFill>
              <a:ln>
                <a:noFill/>
              </a:ln>
            </p:spPr>
            <p:txBody>
              <a:bodyPr/>
              <a:lstStyle/>
              <a:p>
                <a:pPr defTabSz="914080">
                  <a:defRPr/>
                </a:pPr>
                <a:endParaRPr lang="en-US" sz="2399" dirty="0"/>
              </a:p>
            </p:txBody>
          </p:sp>
        </p:grpSp>
      </p:grpSp>
      <p:sp>
        <p:nvSpPr>
          <p:cNvPr id="78" name="Rectangle 77"/>
          <p:cNvSpPr/>
          <p:nvPr/>
        </p:nvSpPr>
        <p:spPr>
          <a:xfrm>
            <a:off x="1869794" y="4587875"/>
            <a:ext cx="2799487" cy="266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399">
              <a:solidFill>
                <a:srgbClr val="FFFFFF"/>
              </a:solidFill>
            </a:endParaRPr>
          </a:p>
        </p:txBody>
      </p:sp>
      <p:sp>
        <p:nvSpPr>
          <p:cNvPr id="79" name="Rectangle 78"/>
          <p:cNvSpPr/>
          <p:nvPr/>
        </p:nvSpPr>
        <p:spPr>
          <a:xfrm>
            <a:off x="1869793" y="4986339"/>
            <a:ext cx="3002624" cy="266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399">
              <a:solidFill>
                <a:srgbClr val="FFFFFF"/>
              </a:solidFill>
            </a:endParaRPr>
          </a:p>
        </p:txBody>
      </p:sp>
      <p:sp>
        <p:nvSpPr>
          <p:cNvPr id="80" name="Rectangle 79"/>
          <p:cNvSpPr/>
          <p:nvPr/>
        </p:nvSpPr>
        <p:spPr>
          <a:xfrm>
            <a:off x="1869794" y="5407025"/>
            <a:ext cx="2799487" cy="2682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399">
              <a:solidFill>
                <a:srgbClr val="FFFFFF"/>
              </a:solidFill>
            </a:endParaRPr>
          </a:p>
        </p:txBody>
      </p:sp>
      <p:sp>
        <p:nvSpPr>
          <p:cNvPr id="81" name="Rectangle 80"/>
          <p:cNvSpPr/>
          <p:nvPr/>
        </p:nvSpPr>
        <p:spPr>
          <a:xfrm>
            <a:off x="1869792" y="5811841"/>
            <a:ext cx="2670939" cy="268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399">
              <a:solidFill>
                <a:srgbClr val="FFFFFF"/>
              </a:solidFill>
            </a:endParaRPr>
          </a:p>
        </p:txBody>
      </p:sp>
      <p:sp>
        <p:nvSpPr>
          <p:cNvPr id="96" name="Rectangle 95"/>
          <p:cNvSpPr>
            <a:spLocks noChangeArrowheads="1"/>
          </p:cNvSpPr>
          <p:nvPr/>
        </p:nvSpPr>
        <p:spPr bwMode="auto">
          <a:xfrm>
            <a:off x="2068170" y="4647062"/>
            <a:ext cx="607539" cy="14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en-US" altLang="zh-CN" sz="933" b="1">
                <a:solidFill>
                  <a:schemeClr val="bg1"/>
                </a:solidFill>
                <a:latin typeface="Open Sans Light" pitchFamily="34" charset="0"/>
              </a:rPr>
              <a:t>Leadership</a:t>
            </a:r>
          </a:p>
        </p:txBody>
      </p:sp>
      <p:sp>
        <p:nvSpPr>
          <p:cNvPr id="97" name="Rectangle 96"/>
          <p:cNvSpPr>
            <a:spLocks noChangeArrowheads="1"/>
          </p:cNvSpPr>
          <p:nvPr/>
        </p:nvSpPr>
        <p:spPr bwMode="auto">
          <a:xfrm>
            <a:off x="2068170" y="5053462"/>
            <a:ext cx="650819" cy="14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en-US" altLang="zh-CN" sz="933" b="1">
                <a:solidFill>
                  <a:schemeClr val="bg1"/>
                </a:solidFill>
                <a:latin typeface="Open Sans Light" pitchFamily="34" charset="0"/>
              </a:rPr>
              <a:t>Team Work</a:t>
            </a:r>
          </a:p>
        </p:txBody>
      </p:sp>
      <p:sp>
        <p:nvSpPr>
          <p:cNvPr id="98" name="Rectangle 97"/>
          <p:cNvSpPr>
            <a:spLocks noChangeArrowheads="1"/>
          </p:cNvSpPr>
          <p:nvPr/>
        </p:nvSpPr>
        <p:spPr bwMode="auto">
          <a:xfrm>
            <a:off x="2068170" y="5469388"/>
            <a:ext cx="743793" cy="14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en-US" altLang="zh-CN" sz="933" b="1">
                <a:solidFill>
                  <a:schemeClr val="bg1"/>
                </a:solidFill>
                <a:latin typeface="Open Sans Light" pitchFamily="34" charset="0"/>
              </a:rPr>
              <a:t>Management</a:t>
            </a:r>
          </a:p>
        </p:txBody>
      </p:sp>
      <p:sp>
        <p:nvSpPr>
          <p:cNvPr id="99" name="Rectangle 98"/>
          <p:cNvSpPr>
            <a:spLocks noChangeArrowheads="1"/>
          </p:cNvSpPr>
          <p:nvPr/>
        </p:nvSpPr>
        <p:spPr bwMode="auto">
          <a:xfrm>
            <a:off x="2068170" y="5874201"/>
            <a:ext cx="892873" cy="14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en-US" altLang="zh-CN" sz="933" b="1">
                <a:solidFill>
                  <a:schemeClr val="bg1"/>
                </a:solidFill>
                <a:latin typeface="Open Sans Light" pitchFamily="34" charset="0"/>
              </a:rPr>
              <a:t>Communication</a:t>
            </a:r>
          </a:p>
        </p:txBody>
      </p:sp>
      <p:grpSp>
        <p:nvGrpSpPr>
          <p:cNvPr id="101" name="Group 100"/>
          <p:cNvGrpSpPr>
            <a:grpSpLocks/>
          </p:cNvGrpSpPr>
          <p:nvPr/>
        </p:nvGrpSpPr>
        <p:grpSpPr bwMode="auto">
          <a:xfrm>
            <a:off x="6959829" y="4587876"/>
            <a:ext cx="3472379" cy="1492251"/>
            <a:chOff x="1599036" y="3511306"/>
            <a:chExt cx="3473752" cy="1492623"/>
          </a:xfrm>
        </p:grpSpPr>
        <p:grpSp>
          <p:nvGrpSpPr>
            <p:cNvPr id="8240" name="Group 101"/>
            <p:cNvGrpSpPr>
              <a:grpSpLocks/>
            </p:cNvGrpSpPr>
            <p:nvPr/>
          </p:nvGrpSpPr>
          <p:grpSpPr bwMode="auto">
            <a:xfrm>
              <a:off x="1900598" y="3511306"/>
              <a:ext cx="3172190" cy="1492623"/>
              <a:chOff x="1900598" y="3578541"/>
              <a:chExt cx="3304598" cy="1492623"/>
            </a:xfrm>
          </p:grpSpPr>
          <p:sp>
            <p:nvSpPr>
              <p:cNvPr id="108" name="Rectangle 107"/>
              <p:cNvSpPr/>
              <p:nvPr/>
            </p:nvSpPr>
            <p:spPr>
              <a:xfrm>
                <a:off x="1900691" y="3578541"/>
                <a:ext cx="3304505" cy="2683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399">
                  <a:solidFill>
                    <a:srgbClr val="FFFFFF"/>
                  </a:solidFill>
                </a:endParaRPr>
              </a:p>
            </p:txBody>
          </p:sp>
          <p:sp>
            <p:nvSpPr>
              <p:cNvPr id="109" name="Rectangle 108"/>
              <p:cNvSpPr/>
              <p:nvPr/>
            </p:nvSpPr>
            <p:spPr>
              <a:xfrm>
                <a:off x="1900691" y="3977104"/>
                <a:ext cx="3304505" cy="2683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399">
                  <a:solidFill>
                    <a:srgbClr val="FFFFFF"/>
                  </a:solidFill>
                </a:endParaRPr>
              </a:p>
            </p:txBody>
          </p:sp>
          <p:sp>
            <p:nvSpPr>
              <p:cNvPr id="110" name="Rectangle 109"/>
              <p:cNvSpPr/>
              <p:nvPr/>
            </p:nvSpPr>
            <p:spPr>
              <a:xfrm>
                <a:off x="1900691" y="4397896"/>
                <a:ext cx="3304505" cy="2683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399">
                  <a:solidFill>
                    <a:srgbClr val="FFFFFF"/>
                  </a:solidFill>
                </a:endParaRPr>
              </a:p>
            </p:txBody>
          </p:sp>
          <p:sp>
            <p:nvSpPr>
              <p:cNvPr id="111" name="Rectangle 110"/>
              <p:cNvSpPr/>
              <p:nvPr/>
            </p:nvSpPr>
            <p:spPr>
              <a:xfrm>
                <a:off x="1900691" y="4802810"/>
                <a:ext cx="3304505" cy="2683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399">
                  <a:solidFill>
                    <a:srgbClr val="FFFFFF"/>
                  </a:solidFill>
                </a:endParaRPr>
              </a:p>
            </p:txBody>
          </p:sp>
        </p:grpSp>
        <p:grpSp>
          <p:nvGrpSpPr>
            <p:cNvPr id="8241" name="Group 102"/>
            <p:cNvGrpSpPr>
              <a:grpSpLocks/>
            </p:cNvGrpSpPr>
            <p:nvPr/>
          </p:nvGrpSpPr>
          <p:grpSpPr bwMode="auto">
            <a:xfrm>
              <a:off x="1599036" y="3529050"/>
              <a:ext cx="259645" cy="1440512"/>
              <a:chOff x="1599036" y="3529050"/>
              <a:chExt cx="259645" cy="1440512"/>
            </a:xfrm>
          </p:grpSpPr>
          <p:sp>
            <p:nvSpPr>
              <p:cNvPr id="104" name="Shape 2102"/>
              <p:cNvSpPr/>
              <p:nvPr/>
            </p:nvSpPr>
            <p:spPr>
              <a:xfrm>
                <a:off x="1611737" y="4381473"/>
                <a:ext cx="247672" cy="198488"/>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bg1">
                  <a:lumMod val="65000"/>
                </a:schemeClr>
              </a:solidFill>
              <a:ln w="12700" cap="flat">
                <a:noFill/>
                <a:miter lim="400000"/>
              </a:ln>
              <a:effectLst/>
            </p:spPr>
            <p:txBody>
              <a:bodyPr lIns="50784" tIns="50784" rIns="50784" bIns="50784" anchor="ctr"/>
              <a:lstStyle/>
              <a:p>
                <a:pPr defTabSz="914080">
                  <a:defRPr sz="3200">
                    <a:solidFill>
                      <a:srgbClr val="FFFFFF"/>
                    </a:solidFill>
                    <a:latin typeface="Helvetica Light"/>
                    <a:ea typeface="Helvetica Light"/>
                    <a:cs typeface="Helvetica Light"/>
                    <a:sym typeface="Helvetica Light"/>
                  </a:defRPr>
                </a:pPr>
                <a:endParaRPr sz="3199">
                  <a:solidFill>
                    <a:srgbClr val="FFFFFF"/>
                  </a:solidFill>
                  <a:latin typeface="Helvetica Light"/>
                  <a:ea typeface="Helvetica Light"/>
                  <a:cs typeface="Helvetica Light"/>
                  <a:sym typeface="Helvetica Light"/>
                </a:endParaRPr>
              </a:p>
            </p:txBody>
          </p:sp>
          <p:sp>
            <p:nvSpPr>
              <p:cNvPr id="105" name="Freeform 104"/>
              <p:cNvSpPr>
                <a:spLocks noEditPoints="1"/>
              </p:cNvSpPr>
              <p:nvPr/>
            </p:nvSpPr>
            <p:spPr bwMode="auto">
              <a:xfrm>
                <a:off x="1599036" y="3528773"/>
                <a:ext cx="206393" cy="231833"/>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lumMod val="65000"/>
                </a:schemeClr>
              </a:solidFill>
              <a:ln>
                <a:noFill/>
              </a:ln>
            </p:spPr>
            <p:txBody>
              <a:bodyPr/>
              <a:lstStyle/>
              <a:p>
                <a:pPr defTabSz="914080">
                  <a:defRPr/>
                </a:pPr>
                <a:endParaRPr lang="en-US" sz="2399" dirty="0">
                  <a:solidFill>
                    <a:schemeClr val="bg1"/>
                  </a:solidFill>
                </a:endParaRPr>
              </a:p>
            </p:txBody>
          </p:sp>
          <p:sp>
            <p:nvSpPr>
              <p:cNvPr id="106" name="Shape 731"/>
              <p:cNvSpPr/>
              <p:nvPr/>
            </p:nvSpPr>
            <p:spPr>
              <a:xfrm>
                <a:off x="1638727" y="3959092"/>
                <a:ext cx="166703" cy="208015"/>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bg1">
                  <a:lumMod val="65000"/>
                </a:schemeClr>
              </a:solidFill>
              <a:ln w="12700" cap="flat">
                <a:noFill/>
                <a:miter lim="400000"/>
              </a:ln>
              <a:effectLst/>
            </p:spPr>
            <p:txBody>
              <a:bodyPr lIns="50784" tIns="50784" rIns="50784" bIns="50784" anchor="ctr"/>
              <a:lstStyle/>
              <a:p>
                <a:pPr defTabSz="914080">
                  <a:defRPr sz="3100" b="1">
                    <a:latin typeface="Kontrapunkt Bob Bold"/>
                    <a:ea typeface="Kontrapunkt Bob Bold"/>
                    <a:cs typeface="Kontrapunkt Bob Bold"/>
                    <a:sym typeface="Kontrapunkt Bob Bold"/>
                  </a:defRPr>
                </a:pPr>
                <a:endParaRPr sz="3065" b="1">
                  <a:latin typeface="Kontrapunkt Bob Bold"/>
                  <a:ea typeface="Kontrapunkt Bob Bold"/>
                  <a:cs typeface="Kontrapunkt Bob Bold"/>
                  <a:sym typeface="Kontrapunkt Bob Bold"/>
                </a:endParaRPr>
              </a:p>
            </p:txBody>
          </p:sp>
          <p:sp>
            <p:nvSpPr>
              <p:cNvPr id="107" name="Freeform 106"/>
              <p:cNvSpPr>
                <a:spLocks/>
              </p:cNvSpPr>
              <p:nvPr/>
            </p:nvSpPr>
            <p:spPr bwMode="auto">
              <a:xfrm>
                <a:off x="1629201" y="4795915"/>
                <a:ext cx="212744" cy="173080"/>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chemeClr val="bg1">
                  <a:lumMod val="65000"/>
                </a:schemeClr>
              </a:solidFill>
              <a:ln>
                <a:noFill/>
              </a:ln>
            </p:spPr>
            <p:txBody>
              <a:bodyPr/>
              <a:lstStyle/>
              <a:p>
                <a:pPr defTabSz="914080">
                  <a:defRPr/>
                </a:pPr>
                <a:endParaRPr lang="en-US" sz="2399" dirty="0"/>
              </a:p>
            </p:txBody>
          </p:sp>
        </p:grpSp>
      </p:grpSp>
      <p:sp>
        <p:nvSpPr>
          <p:cNvPr id="112" name="Rectangle 111"/>
          <p:cNvSpPr/>
          <p:nvPr/>
        </p:nvSpPr>
        <p:spPr>
          <a:xfrm>
            <a:off x="7261363" y="4587875"/>
            <a:ext cx="3054995" cy="266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399">
              <a:solidFill>
                <a:srgbClr val="FFFFFF"/>
              </a:solidFill>
            </a:endParaRPr>
          </a:p>
        </p:txBody>
      </p:sp>
      <p:sp>
        <p:nvSpPr>
          <p:cNvPr id="113" name="Rectangle 112"/>
          <p:cNvSpPr/>
          <p:nvPr/>
        </p:nvSpPr>
        <p:spPr>
          <a:xfrm>
            <a:off x="7261362" y="4986339"/>
            <a:ext cx="2880423" cy="266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399">
              <a:solidFill>
                <a:srgbClr val="FFFFFF"/>
              </a:solidFill>
            </a:endParaRPr>
          </a:p>
        </p:txBody>
      </p:sp>
      <p:sp>
        <p:nvSpPr>
          <p:cNvPr id="114" name="Rectangle 113"/>
          <p:cNvSpPr/>
          <p:nvPr/>
        </p:nvSpPr>
        <p:spPr>
          <a:xfrm>
            <a:off x="7261362" y="5407025"/>
            <a:ext cx="2880423" cy="2682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399">
              <a:solidFill>
                <a:srgbClr val="FFFFFF"/>
              </a:solidFill>
            </a:endParaRPr>
          </a:p>
        </p:txBody>
      </p:sp>
      <p:sp>
        <p:nvSpPr>
          <p:cNvPr id="115" name="Rectangle 114"/>
          <p:cNvSpPr/>
          <p:nvPr/>
        </p:nvSpPr>
        <p:spPr>
          <a:xfrm>
            <a:off x="7261363" y="5811841"/>
            <a:ext cx="2461452" cy="268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399">
              <a:solidFill>
                <a:srgbClr val="FFFFFF"/>
              </a:solidFill>
            </a:endParaRPr>
          </a:p>
        </p:txBody>
      </p:sp>
      <p:sp>
        <p:nvSpPr>
          <p:cNvPr id="127" name="Rectangle 126"/>
          <p:cNvSpPr>
            <a:spLocks noChangeArrowheads="1"/>
          </p:cNvSpPr>
          <p:nvPr/>
        </p:nvSpPr>
        <p:spPr bwMode="auto">
          <a:xfrm>
            <a:off x="7459739" y="4647062"/>
            <a:ext cx="607539" cy="14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en-US" altLang="zh-CN" sz="933" b="1">
                <a:solidFill>
                  <a:schemeClr val="bg1"/>
                </a:solidFill>
                <a:latin typeface="Open Sans Light" pitchFamily="34" charset="0"/>
              </a:rPr>
              <a:t>Leadership</a:t>
            </a:r>
          </a:p>
        </p:txBody>
      </p:sp>
      <p:sp>
        <p:nvSpPr>
          <p:cNvPr id="128" name="Rectangle 127"/>
          <p:cNvSpPr>
            <a:spLocks noChangeArrowheads="1"/>
          </p:cNvSpPr>
          <p:nvPr/>
        </p:nvSpPr>
        <p:spPr bwMode="auto">
          <a:xfrm>
            <a:off x="7459739" y="5053462"/>
            <a:ext cx="650819" cy="14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en-US" altLang="zh-CN" sz="933" b="1">
                <a:solidFill>
                  <a:schemeClr val="bg1"/>
                </a:solidFill>
                <a:latin typeface="Open Sans Light" pitchFamily="34" charset="0"/>
              </a:rPr>
              <a:t>Team Work</a:t>
            </a:r>
          </a:p>
        </p:txBody>
      </p:sp>
      <p:sp>
        <p:nvSpPr>
          <p:cNvPr id="129" name="Rectangle 128"/>
          <p:cNvSpPr>
            <a:spLocks noChangeArrowheads="1"/>
          </p:cNvSpPr>
          <p:nvPr/>
        </p:nvSpPr>
        <p:spPr bwMode="auto">
          <a:xfrm>
            <a:off x="7459739" y="5469388"/>
            <a:ext cx="743793" cy="14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en-US" altLang="zh-CN" sz="933" b="1">
                <a:solidFill>
                  <a:schemeClr val="bg1"/>
                </a:solidFill>
                <a:latin typeface="Open Sans Light" pitchFamily="34" charset="0"/>
              </a:rPr>
              <a:t>Management</a:t>
            </a:r>
          </a:p>
        </p:txBody>
      </p:sp>
      <p:sp>
        <p:nvSpPr>
          <p:cNvPr id="130" name="Rectangle 129"/>
          <p:cNvSpPr>
            <a:spLocks noChangeArrowheads="1"/>
          </p:cNvSpPr>
          <p:nvPr/>
        </p:nvSpPr>
        <p:spPr bwMode="auto">
          <a:xfrm>
            <a:off x="7459740" y="5874201"/>
            <a:ext cx="892873" cy="14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en-US" altLang="zh-CN" sz="933" b="1">
                <a:solidFill>
                  <a:schemeClr val="bg1"/>
                </a:solidFill>
                <a:latin typeface="Open Sans Light" pitchFamily="34" charset="0"/>
              </a:rPr>
              <a:t>Communication</a:t>
            </a:r>
          </a:p>
        </p:txBody>
      </p:sp>
      <p:grpSp>
        <p:nvGrpSpPr>
          <p:cNvPr id="2" name="Group 1"/>
          <p:cNvGrpSpPr>
            <a:grpSpLocks/>
          </p:cNvGrpSpPr>
          <p:nvPr/>
        </p:nvGrpSpPr>
        <p:grpSpPr bwMode="auto">
          <a:xfrm>
            <a:off x="2502408" y="3886203"/>
            <a:ext cx="1742538" cy="609323"/>
            <a:chOff x="2620917" y="3885832"/>
            <a:chExt cx="1743075" cy="609391"/>
          </a:xfrm>
        </p:grpSpPr>
        <p:sp>
          <p:nvSpPr>
            <p:cNvPr id="131" name="TextBox 130"/>
            <p:cNvSpPr txBox="1"/>
            <p:nvPr/>
          </p:nvSpPr>
          <p:spPr>
            <a:xfrm>
              <a:off x="2620917" y="4125850"/>
              <a:ext cx="1743075" cy="369373"/>
            </a:xfrm>
            <a:prstGeom prst="rect">
              <a:avLst/>
            </a:prstGeom>
            <a:noFill/>
          </p:spPr>
          <p:txBody>
            <a:bodyPr anchor="ctr">
              <a:spAutoFit/>
            </a:bodyPr>
            <a:lstStyle/>
            <a:p>
              <a:pPr algn="ctr" defTabSz="914080">
                <a:lnSpc>
                  <a:spcPct val="150000"/>
                </a:lnSpc>
                <a:defRPr/>
              </a:pPr>
              <a:r>
                <a:rPr lang="en-US" sz="12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Advertising</a:t>
              </a:r>
            </a:p>
          </p:txBody>
        </p:sp>
        <p:sp>
          <p:nvSpPr>
            <p:cNvPr id="132" name="TextBox 131"/>
            <p:cNvSpPr txBox="1"/>
            <p:nvPr/>
          </p:nvSpPr>
          <p:spPr>
            <a:xfrm>
              <a:off x="2737273" y="3885832"/>
              <a:ext cx="1416209" cy="338592"/>
            </a:xfrm>
            <a:prstGeom prst="rect">
              <a:avLst/>
            </a:prstGeom>
            <a:noFill/>
          </p:spPr>
          <p:txBody>
            <a:bodyPr wrap="none">
              <a:spAutoFit/>
            </a:bodyPr>
            <a:lstStyle/>
            <a:p>
              <a:pPr defTabSz="914080">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3" name="Group 132"/>
          <p:cNvGrpSpPr>
            <a:grpSpLocks/>
          </p:cNvGrpSpPr>
          <p:nvPr/>
        </p:nvGrpSpPr>
        <p:grpSpPr bwMode="auto">
          <a:xfrm>
            <a:off x="7944094" y="3886203"/>
            <a:ext cx="1742538" cy="609323"/>
            <a:chOff x="2620917" y="3885832"/>
            <a:chExt cx="1743075" cy="609391"/>
          </a:xfrm>
        </p:grpSpPr>
        <p:sp>
          <p:nvSpPr>
            <p:cNvPr id="134" name="TextBox 133"/>
            <p:cNvSpPr txBox="1"/>
            <p:nvPr/>
          </p:nvSpPr>
          <p:spPr>
            <a:xfrm>
              <a:off x="2620917" y="4125850"/>
              <a:ext cx="1743075" cy="369373"/>
            </a:xfrm>
            <a:prstGeom prst="rect">
              <a:avLst/>
            </a:prstGeom>
            <a:noFill/>
          </p:spPr>
          <p:txBody>
            <a:bodyPr anchor="ctr">
              <a:spAutoFit/>
            </a:bodyPr>
            <a:lstStyle/>
            <a:p>
              <a:pPr algn="ctr" defTabSz="914080">
                <a:lnSpc>
                  <a:spcPct val="150000"/>
                </a:lnSpc>
                <a:defRPr/>
              </a:pPr>
              <a:r>
                <a:rPr lang="en-US" sz="12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Operator</a:t>
              </a:r>
            </a:p>
          </p:txBody>
        </p:sp>
        <p:sp>
          <p:nvSpPr>
            <p:cNvPr id="135" name="TextBox 134"/>
            <p:cNvSpPr txBox="1"/>
            <p:nvPr/>
          </p:nvSpPr>
          <p:spPr>
            <a:xfrm>
              <a:off x="2777324" y="3885832"/>
              <a:ext cx="1416208" cy="338592"/>
            </a:xfrm>
            <a:prstGeom prst="rect">
              <a:avLst/>
            </a:prstGeom>
            <a:noFill/>
          </p:spPr>
          <p:txBody>
            <a:bodyPr wrap="none">
              <a:spAutoFit/>
            </a:bodyPr>
            <a:lstStyle/>
            <a:p>
              <a:pPr defTabSz="914080">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5" name="组合 54">
            <a:extLst>
              <a:ext uri="{FF2B5EF4-FFF2-40B4-BE49-F238E27FC236}">
                <a16:creationId xmlns:a16="http://schemas.microsoft.com/office/drawing/2014/main" id="{F12D2828-D4AA-429B-9A13-CEE4A38ED7F1}"/>
              </a:ext>
            </a:extLst>
          </p:cNvPr>
          <p:cNvGrpSpPr/>
          <p:nvPr/>
        </p:nvGrpSpPr>
        <p:grpSpPr>
          <a:xfrm>
            <a:off x="3619384" y="453588"/>
            <a:ext cx="8185557" cy="173072"/>
            <a:chOff x="2713964" y="340296"/>
            <a:chExt cx="6141063" cy="129844"/>
          </a:xfrm>
          <a:solidFill>
            <a:schemeClr val="accent5"/>
          </a:solidFill>
        </p:grpSpPr>
        <p:cxnSp>
          <p:nvCxnSpPr>
            <p:cNvPr id="56" name="直接连接符 55">
              <a:extLst>
                <a:ext uri="{FF2B5EF4-FFF2-40B4-BE49-F238E27FC236}">
                  <a16:creationId xmlns:a16="http://schemas.microsoft.com/office/drawing/2014/main" id="{DB00F355-6841-4A38-AA1F-0D5E5C7EF4B3}"/>
                </a:ext>
              </a:extLst>
            </p:cNvPr>
            <p:cNvCxnSpPr>
              <a:endCxn id="57" idx="3"/>
            </p:cNvCxnSpPr>
            <p:nvPr/>
          </p:nvCxnSpPr>
          <p:spPr>
            <a:xfrm flipH="1">
              <a:off x="2843808" y="405218"/>
              <a:ext cx="6011219"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7" name="矩形 56">
              <a:extLst>
                <a:ext uri="{FF2B5EF4-FFF2-40B4-BE49-F238E27FC236}">
                  <a16:creationId xmlns:a16="http://schemas.microsoft.com/office/drawing/2014/main" id="{E417654E-09DE-4BD1-98E4-EBA3F3C0387D}"/>
                </a:ext>
              </a:extLst>
            </p:cNvPr>
            <p:cNvSpPr/>
            <p:nvPr/>
          </p:nvSpPr>
          <p:spPr>
            <a:xfrm>
              <a:off x="2713964" y="340296"/>
              <a:ext cx="129844" cy="129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grpSp>
      <p:sp>
        <p:nvSpPr>
          <p:cNvPr id="58" name="KSO_GT1.1.1">
            <a:extLst>
              <a:ext uri="{FF2B5EF4-FFF2-40B4-BE49-F238E27FC236}">
                <a16:creationId xmlns:a16="http://schemas.microsoft.com/office/drawing/2014/main" id="{2D748D5A-114C-4DF8-9D14-BC46BB8E2E50}"/>
              </a:ext>
            </a:extLst>
          </p:cNvPr>
          <p:cNvSpPr txBox="1"/>
          <p:nvPr/>
        </p:nvSpPr>
        <p:spPr>
          <a:xfrm>
            <a:off x="1919940" y="411432"/>
            <a:ext cx="1587011" cy="330099"/>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800" b="1" dirty="0">
                <a:solidFill>
                  <a:schemeClr val="tx1">
                    <a:lumMod val="50000"/>
                    <a:lumOff val="50000"/>
                  </a:schemeClr>
                </a:solidFill>
              </a:rPr>
              <a:t>点击更改标题</a:t>
            </a:r>
            <a:endParaRPr lang="en-US" altLang="zh-CN" sz="1800" b="1" dirty="0">
              <a:solidFill>
                <a:schemeClr val="tx1">
                  <a:lumMod val="50000"/>
                  <a:lumOff val="50000"/>
                </a:schemeClr>
              </a:solidFill>
            </a:endParaRPr>
          </a:p>
        </p:txBody>
      </p:sp>
    </p:spTree>
    <p:extLst>
      <p:ext uri="{BB962C8B-B14F-4D97-AF65-F5344CB8AC3E}">
        <p14:creationId xmlns:p14="http://schemas.microsoft.com/office/powerpoint/2010/main" val="36641424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anim calcmode="lin" valueType="num">
                                      <p:cBhvr>
                                        <p:cTn id="8" dur="500" fill="hold"/>
                                        <p:tgtEl>
                                          <p:spTgt spid="3074"/>
                                        </p:tgtEl>
                                        <p:attrNameLst>
                                          <p:attrName>ppt_x</p:attrName>
                                        </p:attrNameLst>
                                      </p:cBhvr>
                                      <p:tavLst>
                                        <p:tav tm="0">
                                          <p:val>
                                            <p:strVal val="#ppt_x"/>
                                          </p:val>
                                        </p:tav>
                                        <p:tav tm="100000">
                                          <p:val>
                                            <p:strVal val="#ppt_x"/>
                                          </p:val>
                                        </p:tav>
                                      </p:tavLst>
                                    </p:anim>
                                    <p:anim calcmode="lin" valueType="num">
                                      <p:cBhvr>
                                        <p:cTn id="9" dur="500" fill="hold"/>
                                        <p:tgtEl>
                                          <p:spTgt spid="307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wipe(left)">
                                      <p:cBhvr>
                                        <p:cTn id="21" dur="500"/>
                                        <p:tgtEl>
                                          <p:spTgt spid="78"/>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wipe(left)">
                                      <p:cBhvr>
                                        <p:cTn id="24" dur="500"/>
                                        <p:tgtEl>
                                          <p:spTgt spid="96"/>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79"/>
                                        </p:tgtEl>
                                        <p:attrNameLst>
                                          <p:attrName>style.visibility</p:attrName>
                                        </p:attrNameLst>
                                      </p:cBhvr>
                                      <p:to>
                                        <p:strVal val="visible"/>
                                      </p:to>
                                    </p:set>
                                    <p:animEffect transition="in" filter="wipe(left)">
                                      <p:cBhvr>
                                        <p:cTn id="28" dur="500"/>
                                        <p:tgtEl>
                                          <p:spTgt spid="79"/>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97"/>
                                        </p:tgtEl>
                                        <p:attrNameLst>
                                          <p:attrName>style.visibility</p:attrName>
                                        </p:attrNameLst>
                                      </p:cBhvr>
                                      <p:to>
                                        <p:strVal val="visible"/>
                                      </p:to>
                                    </p:set>
                                    <p:animEffect transition="in" filter="wipe(left)">
                                      <p:cBhvr>
                                        <p:cTn id="31" dur="500"/>
                                        <p:tgtEl>
                                          <p:spTgt spid="97"/>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80"/>
                                        </p:tgtEl>
                                        <p:attrNameLst>
                                          <p:attrName>style.visibility</p:attrName>
                                        </p:attrNameLst>
                                      </p:cBhvr>
                                      <p:to>
                                        <p:strVal val="visible"/>
                                      </p:to>
                                    </p:set>
                                    <p:animEffect transition="in" filter="wipe(left)">
                                      <p:cBhvr>
                                        <p:cTn id="35" dur="500"/>
                                        <p:tgtEl>
                                          <p:spTgt spid="8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wipe(left)">
                                      <p:cBhvr>
                                        <p:cTn id="38" dur="500"/>
                                        <p:tgtEl>
                                          <p:spTgt spid="98"/>
                                        </p:tgtEl>
                                      </p:cBhvr>
                                    </p:animEffect>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81"/>
                                        </p:tgtEl>
                                        <p:attrNameLst>
                                          <p:attrName>style.visibility</p:attrName>
                                        </p:attrNameLst>
                                      </p:cBhvr>
                                      <p:to>
                                        <p:strVal val="visible"/>
                                      </p:to>
                                    </p:set>
                                    <p:animEffect transition="in" filter="wipe(left)">
                                      <p:cBhvr>
                                        <p:cTn id="42" dur="500"/>
                                        <p:tgtEl>
                                          <p:spTgt spid="8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99"/>
                                        </p:tgtEl>
                                        <p:attrNameLst>
                                          <p:attrName>style.visibility</p:attrName>
                                        </p:attrNameLst>
                                      </p:cBhvr>
                                      <p:to>
                                        <p:strVal val="visible"/>
                                      </p:to>
                                    </p:set>
                                    <p:animEffect transition="in" filter="wipe(left)">
                                      <p:cBhvr>
                                        <p:cTn id="45" dur="500"/>
                                        <p:tgtEl>
                                          <p:spTgt spid="99"/>
                                        </p:tgtEl>
                                      </p:cBhvr>
                                    </p:animEffect>
                                  </p:childTnLst>
                                </p:cTn>
                              </p:par>
                              <p:par>
                                <p:cTn id="46" presetID="42" presetClass="entr" presetSubtype="0" fill="hold" nodeType="withEffect">
                                  <p:stCondLst>
                                    <p:cond delay="0"/>
                                  </p:stCondLst>
                                  <p:childTnLst>
                                    <p:set>
                                      <p:cBhvr>
                                        <p:cTn id="47" dur="1" fill="hold">
                                          <p:stCondLst>
                                            <p:cond delay="0"/>
                                          </p:stCondLst>
                                        </p:cTn>
                                        <p:tgtEl>
                                          <p:spTgt spid="100"/>
                                        </p:tgtEl>
                                        <p:attrNameLst>
                                          <p:attrName>style.visibility</p:attrName>
                                        </p:attrNameLst>
                                      </p:cBhvr>
                                      <p:to>
                                        <p:strVal val="visible"/>
                                      </p:to>
                                    </p:set>
                                    <p:animEffect transition="in" filter="fade">
                                      <p:cBhvr>
                                        <p:cTn id="48" dur="500"/>
                                        <p:tgtEl>
                                          <p:spTgt spid="100"/>
                                        </p:tgtEl>
                                      </p:cBhvr>
                                    </p:animEffect>
                                    <p:anim calcmode="lin" valueType="num">
                                      <p:cBhvr>
                                        <p:cTn id="49" dur="500" fill="hold"/>
                                        <p:tgtEl>
                                          <p:spTgt spid="100"/>
                                        </p:tgtEl>
                                        <p:attrNameLst>
                                          <p:attrName>ppt_x</p:attrName>
                                        </p:attrNameLst>
                                      </p:cBhvr>
                                      <p:tavLst>
                                        <p:tav tm="0">
                                          <p:val>
                                            <p:strVal val="#ppt_x"/>
                                          </p:val>
                                        </p:tav>
                                        <p:tav tm="100000">
                                          <p:val>
                                            <p:strVal val="#ppt_x"/>
                                          </p:val>
                                        </p:tav>
                                      </p:tavLst>
                                    </p:anim>
                                    <p:anim calcmode="lin" valueType="num">
                                      <p:cBhvr>
                                        <p:cTn id="50" dur="500" fill="hold"/>
                                        <p:tgtEl>
                                          <p:spTgt spid="100"/>
                                        </p:tgtEl>
                                        <p:attrNameLst>
                                          <p:attrName>ppt_y</p:attrName>
                                        </p:attrNameLst>
                                      </p:cBhvr>
                                      <p:tavLst>
                                        <p:tav tm="0">
                                          <p:val>
                                            <p:strVal val="#ppt_y+.1"/>
                                          </p:val>
                                        </p:tav>
                                        <p:tav tm="100000">
                                          <p:val>
                                            <p:strVal val="#ppt_y"/>
                                          </p:val>
                                        </p:tav>
                                      </p:tavLst>
                                    </p:anim>
                                  </p:childTnLst>
                                </p:cTn>
                              </p:par>
                            </p:childTnLst>
                          </p:cTn>
                        </p:par>
                        <p:par>
                          <p:cTn id="51" fill="hold" nodeType="afterGroup">
                            <p:stCondLst>
                              <p:cond delay="3500"/>
                            </p:stCondLst>
                            <p:childTnLst>
                              <p:par>
                                <p:cTn id="52" presetID="10" presetClass="entr" presetSubtype="0" fill="hold" nodeType="afterEffect">
                                  <p:stCondLst>
                                    <p:cond delay="0"/>
                                  </p:stCondLst>
                                  <p:childTnLst>
                                    <p:set>
                                      <p:cBhvr>
                                        <p:cTn id="53" dur="1" fill="hold">
                                          <p:stCondLst>
                                            <p:cond delay="0"/>
                                          </p:stCondLst>
                                        </p:cTn>
                                        <p:tgtEl>
                                          <p:spTgt spid="133"/>
                                        </p:tgtEl>
                                        <p:attrNameLst>
                                          <p:attrName>style.visibility</p:attrName>
                                        </p:attrNameLst>
                                      </p:cBhvr>
                                      <p:to>
                                        <p:strVal val="visible"/>
                                      </p:to>
                                    </p:set>
                                    <p:animEffect transition="in" filter="fade">
                                      <p:cBhvr>
                                        <p:cTn id="54" dur="500"/>
                                        <p:tgtEl>
                                          <p:spTgt spid="133"/>
                                        </p:tgtEl>
                                      </p:cBhvr>
                                    </p:animEffect>
                                  </p:childTnLst>
                                </p:cTn>
                              </p:par>
                              <p:par>
                                <p:cTn id="55" presetID="10" presetClass="entr" presetSubtype="0" fill="hold"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nodeType="afterGroup">
                            <p:stCondLst>
                              <p:cond delay="4000"/>
                            </p:stCondLst>
                            <p:childTnLst>
                              <p:par>
                                <p:cTn id="59" presetID="22" presetClass="entr" presetSubtype="8" fill="hold" grpId="0" nodeType="afterEffect">
                                  <p:stCondLst>
                                    <p:cond delay="0"/>
                                  </p:stCondLst>
                                  <p:childTnLst>
                                    <p:set>
                                      <p:cBhvr>
                                        <p:cTn id="60" dur="1" fill="hold">
                                          <p:stCondLst>
                                            <p:cond delay="0"/>
                                          </p:stCondLst>
                                        </p:cTn>
                                        <p:tgtEl>
                                          <p:spTgt spid="112"/>
                                        </p:tgtEl>
                                        <p:attrNameLst>
                                          <p:attrName>style.visibility</p:attrName>
                                        </p:attrNameLst>
                                      </p:cBhvr>
                                      <p:to>
                                        <p:strVal val="visible"/>
                                      </p:to>
                                    </p:set>
                                    <p:animEffect transition="in" filter="wipe(left)">
                                      <p:cBhvr>
                                        <p:cTn id="61" dur="500"/>
                                        <p:tgtEl>
                                          <p:spTgt spid="112"/>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27"/>
                                        </p:tgtEl>
                                        <p:attrNameLst>
                                          <p:attrName>style.visibility</p:attrName>
                                        </p:attrNameLst>
                                      </p:cBhvr>
                                      <p:to>
                                        <p:strVal val="visible"/>
                                      </p:to>
                                    </p:set>
                                    <p:animEffect transition="in" filter="wipe(left)">
                                      <p:cBhvr>
                                        <p:cTn id="64" dur="500"/>
                                        <p:tgtEl>
                                          <p:spTgt spid="127"/>
                                        </p:tgtEl>
                                      </p:cBhvr>
                                    </p:animEffect>
                                  </p:childTnLst>
                                </p:cTn>
                              </p:par>
                            </p:childTnLst>
                          </p:cTn>
                        </p:par>
                        <p:par>
                          <p:cTn id="65" fill="hold" nodeType="afterGroup">
                            <p:stCondLst>
                              <p:cond delay="4500"/>
                            </p:stCondLst>
                            <p:childTnLst>
                              <p:par>
                                <p:cTn id="66" presetID="22" presetClass="entr" presetSubtype="8" fill="hold" grpId="0" nodeType="afterEffect">
                                  <p:stCondLst>
                                    <p:cond delay="0"/>
                                  </p:stCondLst>
                                  <p:childTnLst>
                                    <p:set>
                                      <p:cBhvr>
                                        <p:cTn id="67" dur="1" fill="hold">
                                          <p:stCondLst>
                                            <p:cond delay="0"/>
                                          </p:stCondLst>
                                        </p:cTn>
                                        <p:tgtEl>
                                          <p:spTgt spid="113"/>
                                        </p:tgtEl>
                                        <p:attrNameLst>
                                          <p:attrName>style.visibility</p:attrName>
                                        </p:attrNameLst>
                                      </p:cBhvr>
                                      <p:to>
                                        <p:strVal val="visible"/>
                                      </p:to>
                                    </p:set>
                                    <p:animEffect transition="in" filter="wipe(left)">
                                      <p:cBhvr>
                                        <p:cTn id="68" dur="500"/>
                                        <p:tgtEl>
                                          <p:spTgt spid="113"/>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28"/>
                                        </p:tgtEl>
                                        <p:attrNameLst>
                                          <p:attrName>style.visibility</p:attrName>
                                        </p:attrNameLst>
                                      </p:cBhvr>
                                      <p:to>
                                        <p:strVal val="visible"/>
                                      </p:to>
                                    </p:set>
                                    <p:animEffect transition="in" filter="wipe(left)">
                                      <p:cBhvr>
                                        <p:cTn id="71" dur="500"/>
                                        <p:tgtEl>
                                          <p:spTgt spid="128"/>
                                        </p:tgtEl>
                                      </p:cBhvr>
                                    </p:animEffect>
                                  </p:childTnLst>
                                </p:cTn>
                              </p:par>
                            </p:childTnLst>
                          </p:cTn>
                        </p:par>
                        <p:par>
                          <p:cTn id="72" fill="hold" nodeType="afterGroup">
                            <p:stCondLst>
                              <p:cond delay="5000"/>
                            </p:stCondLst>
                            <p:childTnLst>
                              <p:par>
                                <p:cTn id="73" presetID="22" presetClass="entr" presetSubtype="8" fill="hold" grpId="0" nodeType="afterEffect">
                                  <p:stCondLst>
                                    <p:cond delay="0"/>
                                  </p:stCondLst>
                                  <p:childTnLst>
                                    <p:set>
                                      <p:cBhvr>
                                        <p:cTn id="74" dur="1" fill="hold">
                                          <p:stCondLst>
                                            <p:cond delay="0"/>
                                          </p:stCondLst>
                                        </p:cTn>
                                        <p:tgtEl>
                                          <p:spTgt spid="114"/>
                                        </p:tgtEl>
                                        <p:attrNameLst>
                                          <p:attrName>style.visibility</p:attrName>
                                        </p:attrNameLst>
                                      </p:cBhvr>
                                      <p:to>
                                        <p:strVal val="visible"/>
                                      </p:to>
                                    </p:set>
                                    <p:animEffect transition="in" filter="wipe(left)">
                                      <p:cBhvr>
                                        <p:cTn id="75" dur="500"/>
                                        <p:tgtEl>
                                          <p:spTgt spid="114"/>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129"/>
                                        </p:tgtEl>
                                        <p:attrNameLst>
                                          <p:attrName>style.visibility</p:attrName>
                                        </p:attrNameLst>
                                      </p:cBhvr>
                                      <p:to>
                                        <p:strVal val="visible"/>
                                      </p:to>
                                    </p:set>
                                    <p:animEffect transition="in" filter="wipe(left)">
                                      <p:cBhvr>
                                        <p:cTn id="78" dur="500"/>
                                        <p:tgtEl>
                                          <p:spTgt spid="129"/>
                                        </p:tgtEl>
                                      </p:cBhvr>
                                    </p:animEffect>
                                  </p:childTnLst>
                                </p:cTn>
                              </p:par>
                            </p:childTnLst>
                          </p:cTn>
                        </p:par>
                        <p:par>
                          <p:cTn id="79" fill="hold" nodeType="afterGroup">
                            <p:stCondLst>
                              <p:cond delay="5500"/>
                            </p:stCondLst>
                            <p:childTnLst>
                              <p:par>
                                <p:cTn id="80" presetID="22" presetClass="entr" presetSubtype="8" fill="hold" grpId="0" nodeType="afterEffect">
                                  <p:stCondLst>
                                    <p:cond delay="0"/>
                                  </p:stCondLst>
                                  <p:childTnLst>
                                    <p:set>
                                      <p:cBhvr>
                                        <p:cTn id="81" dur="1" fill="hold">
                                          <p:stCondLst>
                                            <p:cond delay="0"/>
                                          </p:stCondLst>
                                        </p:cTn>
                                        <p:tgtEl>
                                          <p:spTgt spid="115"/>
                                        </p:tgtEl>
                                        <p:attrNameLst>
                                          <p:attrName>style.visibility</p:attrName>
                                        </p:attrNameLst>
                                      </p:cBhvr>
                                      <p:to>
                                        <p:strVal val="visible"/>
                                      </p:to>
                                    </p:set>
                                    <p:animEffect transition="in" filter="wipe(left)">
                                      <p:cBhvr>
                                        <p:cTn id="82" dur="500"/>
                                        <p:tgtEl>
                                          <p:spTgt spid="115"/>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30"/>
                                        </p:tgtEl>
                                        <p:attrNameLst>
                                          <p:attrName>style.visibility</p:attrName>
                                        </p:attrNameLst>
                                      </p:cBhvr>
                                      <p:to>
                                        <p:strVal val="visible"/>
                                      </p:to>
                                    </p:set>
                                    <p:animEffect transition="in" filter="wipe(left)">
                                      <p:cBhvr>
                                        <p:cTn id="85"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0" grpId="0" animBg="1"/>
      <p:bldP spid="81" grpId="0" animBg="1"/>
      <p:bldP spid="96" grpId="0"/>
      <p:bldP spid="97" grpId="0"/>
      <p:bldP spid="98" grpId="0"/>
      <p:bldP spid="99" grpId="0"/>
      <p:bldP spid="112" grpId="0" animBg="1"/>
      <p:bldP spid="113" grpId="0" animBg="1"/>
      <p:bldP spid="114" grpId="0" animBg="1"/>
      <p:bldP spid="115" grpId="0" animBg="1"/>
      <p:bldP spid="127" grpId="0"/>
      <p:bldP spid="128" grpId="0"/>
      <p:bldP spid="129" grpId="0"/>
      <p:bldP spid="1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exagon 59"/>
          <p:cNvSpPr/>
          <p:nvPr/>
        </p:nvSpPr>
        <p:spPr>
          <a:xfrm rot="5400000">
            <a:off x="8625312" y="2168679"/>
            <a:ext cx="2108672" cy="1817821"/>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6" name="Hexagon 60"/>
          <p:cNvSpPr/>
          <p:nvPr/>
        </p:nvSpPr>
        <p:spPr>
          <a:xfrm rot="5400000">
            <a:off x="6244949" y="2168679"/>
            <a:ext cx="2108672" cy="1817821"/>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7" name="Hexagon 61"/>
          <p:cNvSpPr/>
          <p:nvPr/>
        </p:nvSpPr>
        <p:spPr>
          <a:xfrm rot="5400000">
            <a:off x="3864587" y="2168679"/>
            <a:ext cx="2108672" cy="1817821"/>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8" name="Hexagon 62"/>
          <p:cNvSpPr/>
          <p:nvPr/>
        </p:nvSpPr>
        <p:spPr>
          <a:xfrm rot="5400000">
            <a:off x="1484224" y="2168679"/>
            <a:ext cx="2108672" cy="1817821"/>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9" name="Shape 2641"/>
          <p:cNvSpPr/>
          <p:nvPr/>
        </p:nvSpPr>
        <p:spPr>
          <a:xfrm>
            <a:off x="2213603" y="2870800"/>
            <a:ext cx="649915" cy="413581"/>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chemeClr val="bg1"/>
          </a:solidFill>
          <a:ln w="12700">
            <a:miter lim="400000"/>
          </a:ln>
        </p:spPr>
        <p:txBody>
          <a:bodyPr lIns="19040" tIns="19040" rIns="19040" bIns="19040" anchor="ctr"/>
          <a:lstStyle/>
          <a:p>
            <a:pPr defTabSz="2284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0" name="Shape 2688"/>
          <p:cNvSpPr/>
          <p:nvPr/>
        </p:nvSpPr>
        <p:spPr>
          <a:xfrm>
            <a:off x="4593966" y="2752634"/>
            <a:ext cx="649913" cy="649913"/>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bg1"/>
          </a:solidFill>
          <a:ln w="12700">
            <a:miter lim="400000"/>
          </a:ln>
        </p:spPr>
        <p:txBody>
          <a:bodyPr lIns="19040" tIns="19040" rIns="19040" bIns="19040" anchor="ctr"/>
          <a:lstStyle/>
          <a:p>
            <a:pPr defTabSz="2284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1" name="Shape 2783"/>
          <p:cNvSpPr/>
          <p:nvPr/>
        </p:nvSpPr>
        <p:spPr>
          <a:xfrm>
            <a:off x="6974330" y="2796946"/>
            <a:ext cx="649913" cy="561289"/>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bg1"/>
          </a:solidFill>
          <a:ln w="12700">
            <a:miter lim="400000"/>
          </a:ln>
        </p:spPr>
        <p:txBody>
          <a:bodyPr lIns="19040" tIns="19040" rIns="19040" bIns="19040" anchor="ctr"/>
          <a:lstStyle/>
          <a:p>
            <a:pPr defTabSz="2284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2" name="Shape 2787"/>
          <p:cNvSpPr/>
          <p:nvPr/>
        </p:nvSpPr>
        <p:spPr>
          <a:xfrm>
            <a:off x="9354894" y="2752603"/>
            <a:ext cx="649511" cy="649944"/>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bg1"/>
          </a:solidFill>
          <a:ln w="12700">
            <a:miter lim="400000"/>
          </a:ln>
        </p:spPr>
        <p:txBody>
          <a:bodyPr lIns="19040" tIns="19040" rIns="19040" bIns="19040" anchor="ctr"/>
          <a:lstStyle/>
          <a:p>
            <a:pPr defTabSz="2284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3" name="TextBox 67"/>
          <p:cNvSpPr txBox="1"/>
          <p:nvPr/>
        </p:nvSpPr>
        <p:spPr>
          <a:xfrm>
            <a:off x="3904626" y="4308879"/>
            <a:ext cx="2031326" cy="369332"/>
          </a:xfrm>
          <a:prstGeom prst="rect">
            <a:avLst/>
          </a:prstGeom>
          <a:noFill/>
        </p:spPr>
        <p:txBody>
          <a:bodyPr wrap="none" rtlCol="0" anchor="ctr" anchorCtr="0">
            <a:spAutoFit/>
          </a:bodyPr>
          <a:lstStyle/>
          <a:p>
            <a:pPr algn="ctr"/>
            <a:r>
              <a:rPr lang="zh-CN" altLang="en-US" b="1" dirty="0">
                <a:solidFill>
                  <a:schemeClr val="tx1">
                    <a:lumMod val="75000"/>
                    <a:lumOff val="25000"/>
                  </a:schemeClr>
                </a:solidFill>
                <a:latin typeface="微软雅黑" pitchFamily="34" charset="-122"/>
                <a:ea typeface="微软雅黑" pitchFamily="34" charset="-122"/>
                <a:cs typeface="Microsoft JhengHei Light" panose="020B0304030504040204" pitchFamily="34" charset="-122"/>
              </a:rPr>
              <a:t>点击加入你的标题</a:t>
            </a:r>
          </a:p>
        </p:txBody>
      </p:sp>
      <p:sp>
        <p:nvSpPr>
          <p:cNvPr id="14" name="TextBox 68"/>
          <p:cNvSpPr txBox="1"/>
          <p:nvPr/>
        </p:nvSpPr>
        <p:spPr>
          <a:xfrm>
            <a:off x="6283624" y="4292447"/>
            <a:ext cx="2031326" cy="369332"/>
          </a:xfrm>
          <a:prstGeom prst="rect">
            <a:avLst/>
          </a:prstGeom>
          <a:noFill/>
        </p:spPr>
        <p:txBody>
          <a:bodyPr wrap="none" rtlCol="0" anchor="ctr" anchorCtr="0">
            <a:spAutoFit/>
          </a:bodyPr>
          <a:lstStyle/>
          <a:p>
            <a:pPr algn="ctr"/>
            <a:r>
              <a:rPr lang="zh-CN" altLang="en-US" b="1" dirty="0">
                <a:solidFill>
                  <a:schemeClr val="tx1">
                    <a:lumMod val="75000"/>
                    <a:lumOff val="25000"/>
                  </a:schemeClr>
                </a:solidFill>
                <a:latin typeface="微软雅黑" pitchFamily="34" charset="-122"/>
                <a:ea typeface="微软雅黑" pitchFamily="34" charset="-122"/>
                <a:cs typeface="Microsoft JhengHei Light" panose="020B0304030504040204" pitchFamily="34" charset="-122"/>
              </a:rPr>
              <a:t>点击加入你的标题</a:t>
            </a:r>
          </a:p>
        </p:txBody>
      </p:sp>
      <p:sp>
        <p:nvSpPr>
          <p:cNvPr id="15" name="TextBox 69"/>
          <p:cNvSpPr txBox="1"/>
          <p:nvPr/>
        </p:nvSpPr>
        <p:spPr>
          <a:xfrm>
            <a:off x="1525069" y="4292447"/>
            <a:ext cx="2031326" cy="369332"/>
          </a:xfrm>
          <a:prstGeom prst="rect">
            <a:avLst/>
          </a:prstGeom>
          <a:noFill/>
        </p:spPr>
        <p:txBody>
          <a:bodyPr wrap="none" rtlCol="0" anchor="ctr" anchorCtr="0">
            <a:spAutoFit/>
          </a:bodyPr>
          <a:lstStyle/>
          <a:p>
            <a:pPr algn="ctr"/>
            <a:r>
              <a:rPr lang="zh-CN" altLang="en-US" b="1" dirty="0">
                <a:solidFill>
                  <a:schemeClr val="tx1">
                    <a:lumMod val="75000"/>
                    <a:lumOff val="25000"/>
                  </a:schemeClr>
                </a:solidFill>
                <a:latin typeface="微软雅黑" pitchFamily="34" charset="-122"/>
                <a:ea typeface="微软雅黑" pitchFamily="34" charset="-122"/>
                <a:cs typeface="Microsoft JhengHei Light" panose="020B0304030504040204" pitchFamily="34" charset="-122"/>
              </a:rPr>
              <a:t>点击加入你的标题</a:t>
            </a:r>
          </a:p>
        </p:txBody>
      </p:sp>
      <p:sp>
        <p:nvSpPr>
          <p:cNvPr id="16" name="TextBox 70"/>
          <p:cNvSpPr txBox="1"/>
          <p:nvPr/>
        </p:nvSpPr>
        <p:spPr>
          <a:xfrm>
            <a:off x="8680601" y="4292447"/>
            <a:ext cx="2031326" cy="369332"/>
          </a:xfrm>
          <a:prstGeom prst="rect">
            <a:avLst/>
          </a:prstGeom>
          <a:noFill/>
        </p:spPr>
        <p:txBody>
          <a:bodyPr wrap="none" rtlCol="0" anchor="ctr" anchorCtr="0">
            <a:spAutoFit/>
          </a:bodyPr>
          <a:lstStyle/>
          <a:p>
            <a:pPr algn="ctr"/>
            <a:r>
              <a:rPr lang="zh-CN" altLang="en-US" b="1" dirty="0">
                <a:solidFill>
                  <a:schemeClr val="tx1">
                    <a:lumMod val="75000"/>
                    <a:lumOff val="25000"/>
                  </a:schemeClr>
                </a:solidFill>
                <a:latin typeface="微软雅黑" pitchFamily="34" charset="-122"/>
                <a:ea typeface="微软雅黑" pitchFamily="34" charset="-122"/>
                <a:cs typeface="Microsoft JhengHei Light" panose="020B0304030504040204" pitchFamily="34" charset="-122"/>
              </a:rPr>
              <a:t>点击加入你的标题</a:t>
            </a:r>
          </a:p>
        </p:txBody>
      </p:sp>
      <p:sp>
        <p:nvSpPr>
          <p:cNvPr id="17" name="Subtitle 2"/>
          <p:cNvSpPr txBox="1">
            <a:spLocks/>
          </p:cNvSpPr>
          <p:nvPr/>
        </p:nvSpPr>
        <p:spPr>
          <a:xfrm>
            <a:off x="8589950" y="4757368"/>
            <a:ext cx="2178852" cy="622743"/>
          </a:xfrm>
          <a:prstGeom prst="rect">
            <a:avLst/>
          </a:prstGeom>
        </p:spPr>
        <p:txBody>
          <a:bodyPr vert="horz" wrap="square" lIns="108720" tIns="54360" rIns="108720" bIns="543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400" dirty="0">
                <a:solidFill>
                  <a:schemeClr val="bg1">
                    <a:lumMod val="50000"/>
                  </a:schemeClr>
                </a:solidFill>
                <a:latin typeface="Lato Light" charset="0"/>
                <a:ea typeface="Lato Light" charset="0"/>
                <a:cs typeface="Lato Light" charset="0"/>
              </a:rPr>
              <a:t>Frequently, your initial font choice is taken out</a:t>
            </a:r>
          </a:p>
        </p:txBody>
      </p:sp>
      <p:sp>
        <p:nvSpPr>
          <p:cNvPr id="18" name="Subtitle 2"/>
          <p:cNvSpPr txBox="1">
            <a:spLocks/>
          </p:cNvSpPr>
          <p:nvPr/>
        </p:nvSpPr>
        <p:spPr>
          <a:xfrm>
            <a:off x="6209678" y="4757368"/>
            <a:ext cx="2178852" cy="622743"/>
          </a:xfrm>
          <a:prstGeom prst="rect">
            <a:avLst/>
          </a:prstGeom>
        </p:spPr>
        <p:txBody>
          <a:bodyPr vert="horz" wrap="square" lIns="108720" tIns="54360" rIns="108720" bIns="543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400" dirty="0">
                <a:solidFill>
                  <a:schemeClr val="bg1">
                    <a:lumMod val="50000"/>
                  </a:schemeClr>
                </a:solidFill>
                <a:latin typeface="Lato Light" charset="0"/>
                <a:ea typeface="Lato Light" charset="0"/>
                <a:cs typeface="Lato Light" charset="0"/>
              </a:rPr>
              <a:t>Frequently, your initial font choice is taken out</a:t>
            </a:r>
          </a:p>
        </p:txBody>
      </p:sp>
      <p:sp>
        <p:nvSpPr>
          <p:cNvPr id="19" name="Subtitle 2"/>
          <p:cNvSpPr txBox="1">
            <a:spLocks/>
          </p:cNvSpPr>
          <p:nvPr/>
        </p:nvSpPr>
        <p:spPr>
          <a:xfrm>
            <a:off x="3829406" y="4757368"/>
            <a:ext cx="2178852" cy="622743"/>
          </a:xfrm>
          <a:prstGeom prst="rect">
            <a:avLst/>
          </a:prstGeom>
        </p:spPr>
        <p:txBody>
          <a:bodyPr vert="horz" wrap="square" lIns="108720" tIns="54360" rIns="108720" bIns="543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400" dirty="0">
                <a:solidFill>
                  <a:schemeClr val="bg1">
                    <a:lumMod val="50000"/>
                  </a:schemeClr>
                </a:solidFill>
                <a:latin typeface="Lato Light" charset="0"/>
                <a:ea typeface="Lato Light" charset="0"/>
                <a:cs typeface="Lato Light" charset="0"/>
              </a:rPr>
              <a:t>Frequently, your initial font choice is taken out</a:t>
            </a:r>
          </a:p>
        </p:txBody>
      </p:sp>
      <p:sp>
        <p:nvSpPr>
          <p:cNvPr id="20" name="Subtitle 2"/>
          <p:cNvSpPr txBox="1">
            <a:spLocks/>
          </p:cNvSpPr>
          <p:nvPr/>
        </p:nvSpPr>
        <p:spPr>
          <a:xfrm>
            <a:off x="1449134" y="4757368"/>
            <a:ext cx="2178852" cy="622743"/>
          </a:xfrm>
          <a:prstGeom prst="rect">
            <a:avLst/>
          </a:prstGeom>
        </p:spPr>
        <p:txBody>
          <a:bodyPr vert="horz" wrap="square" lIns="108720" tIns="54360" rIns="108720" bIns="543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400" dirty="0">
                <a:solidFill>
                  <a:schemeClr val="bg1">
                    <a:lumMod val="50000"/>
                  </a:schemeClr>
                </a:solidFill>
                <a:latin typeface="Lato Light" charset="0"/>
                <a:ea typeface="Lato Light" charset="0"/>
                <a:cs typeface="Lato Light" charset="0"/>
              </a:rPr>
              <a:t>Frequently, your initial font choice is taken out</a:t>
            </a:r>
          </a:p>
        </p:txBody>
      </p:sp>
      <p:grpSp>
        <p:nvGrpSpPr>
          <p:cNvPr id="40" name="组合 39">
            <a:extLst>
              <a:ext uri="{FF2B5EF4-FFF2-40B4-BE49-F238E27FC236}">
                <a16:creationId xmlns:a16="http://schemas.microsoft.com/office/drawing/2014/main" id="{064F2252-926E-4013-ABFF-3A51E7A99E1C}"/>
              </a:ext>
            </a:extLst>
          </p:cNvPr>
          <p:cNvGrpSpPr/>
          <p:nvPr/>
        </p:nvGrpSpPr>
        <p:grpSpPr>
          <a:xfrm>
            <a:off x="3619384" y="453588"/>
            <a:ext cx="8185557" cy="173072"/>
            <a:chOff x="2713964" y="340296"/>
            <a:chExt cx="6141063" cy="129844"/>
          </a:xfrm>
          <a:solidFill>
            <a:schemeClr val="accent5"/>
          </a:solidFill>
        </p:grpSpPr>
        <p:cxnSp>
          <p:nvCxnSpPr>
            <p:cNvPr id="41" name="直接连接符 40">
              <a:extLst>
                <a:ext uri="{FF2B5EF4-FFF2-40B4-BE49-F238E27FC236}">
                  <a16:creationId xmlns:a16="http://schemas.microsoft.com/office/drawing/2014/main" id="{91A10686-2F8B-416B-918F-5BDD3073529D}"/>
                </a:ext>
              </a:extLst>
            </p:cNvPr>
            <p:cNvCxnSpPr>
              <a:endCxn id="42" idx="3"/>
            </p:cNvCxnSpPr>
            <p:nvPr/>
          </p:nvCxnSpPr>
          <p:spPr>
            <a:xfrm flipH="1">
              <a:off x="2843808" y="405218"/>
              <a:ext cx="6011219"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2" name="矩形 41">
              <a:extLst>
                <a:ext uri="{FF2B5EF4-FFF2-40B4-BE49-F238E27FC236}">
                  <a16:creationId xmlns:a16="http://schemas.microsoft.com/office/drawing/2014/main" id="{091624E1-778C-43B8-8DE8-EB7C24DDBAF6}"/>
                </a:ext>
              </a:extLst>
            </p:cNvPr>
            <p:cNvSpPr/>
            <p:nvPr/>
          </p:nvSpPr>
          <p:spPr>
            <a:xfrm>
              <a:off x="2713964" y="340296"/>
              <a:ext cx="129844" cy="129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grpSp>
      <p:sp>
        <p:nvSpPr>
          <p:cNvPr id="43" name="KSO_GT1.1.1">
            <a:extLst>
              <a:ext uri="{FF2B5EF4-FFF2-40B4-BE49-F238E27FC236}">
                <a16:creationId xmlns:a16="http://schemas.microsoft.com/office/drawing/2014/main" id="{581860A3-2D71-4751-8B62-CC6EA204B18A}"/>
              </a:ext>
            </a:extLst>
          </p:cNvPr>
          <p:cNvSpPr txBox="1"/>
          <p:nvPr/>
        </p:nvSpPr>
        <p:spPr>
          <a:xfrm>
            <a:off x="1919940" y="411432"/>
            <a:ext cx="1587011" cy="330099"/>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800" b="1" dirty="0">
                <a:solidFill>
                  <a:schemeClr val="tx1">
                    <a:lumMod val="50000"/>
                    <a:lumOff val="50000"/>
                  </a:schemeClr>
                </a:solidFill>
              </a:rPr>
              <a:t>点击更改标题</a:t>
            </a:r>
            <a:endParaRPr lang="en-US" altLang="zh-CN" sz="1800" b="1" dirty="0">
              <a:solidFill>
                <a:schemeClr val="tx1">
                  <a:lumMod val="50000"/>
                  <a:lumOff val="50000"/>
                </a:schemeClr>
              </a:solidFill>
            </a:endParaRPr>
          </a:p>
        </p:txBody>
      </p:sp>
      <p:pic>
        <p:nvPicPr>
          <p:cNvPr id="45" name="图片 44">
            <a:extLst>
              <a:ext uri="{FF2B5EF4-FFF2-40B4-BE49-F238E27FC236}">
                <a16:creationId xmlns:a16="http://schemas.microsoft.com/office/drawing/2014/main" id="{80A2E196-A993-4255-B187-783E1795E0E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0264" y="-1119793"/>
            <a:ext cx="3206721" cy="3206721"/>
          </a:xfrm>
          <a:prstGeom prst="rect">
            <a:avLst/>
          </a:prstGeom>
        </p:spPr>
      </p:pic>
    </p:spTree>
    <p:extLst>
      <p:ext uri="{BB962C8B-B14F-4D97-AF65-F5344CB8AC3E}">
        <p14:creationId xmlns:p14="http://schemas.microsoft.com/office/powerpoint/2010/main" val="1223241538"/>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50" fill="hold"/>
                                        <p:tgtEl>
                                          <p:spTgt spid="5"/>
                                        </p:tgtEl>
                                        <p:attrNameLst>
                                          <p:attrName>ppt_x</p:attrName>
                                        </p:attrNameLst>
                                      </p:cBhvr>
                                      <p:tavLst>
                                        <p:tav tm="0">
                                          <p:val>
                                            <p:strVal val="#ppt_x"/>
                                          </p:val>
                                        </p:tav>
                                        <p:tav tm="100000">
                                          <p:val>
                                            <p:strVal val="#ppt_x"/>
                                          </p:val>
                                        </p:tav>
                                      </p:tavLst>
                                    </p:anim>
                                    <p:anim calcmode="lin" valueType="num">
                                      <p:cBhvr additive="base">
                                        <p:cTn id="8" dur="25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250" fill="hold"/>
                                        <p:tgtEl>
                                          <p:spTgt spid="6"/>
                                        </p:tgtEl>
                                        <p:attrNameLst>
                                          <p:attrName>ppt_x</p:attrName>
                                        </p:attrNameLst>
                                      </p:cBhvr>
                                      <p:tavLst>
                                        <p:tav tm="0">
                                          <p:val>
                                            <p:strVal val="#ppt_x"/>
                                          </p:val>
                                        </p:tav>
                                        <p:tav tm="100000">
                                          <p:val>
                                            <p:strVal val="#ppt_x"/>
                                          </p:val>
                                        </p:tav>
                                      </p:tavLst>
                                    </p:anim>
                                    <p:anim calcmode="lin" valueType="num">
                                      <p:cBhvr additive="base">
                                        <p:cTn id="13" dur="25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250" fill="hold"/>
                                        <p:tgtEl>
                                          <p:spTgt spid="8"/>
                                        </p:tgtEl>
                                        <p:attrNameLst>
                                          <p:attrName>ppt_x</p:attrName>
                                        </p:attrNameLst>
                                      </p:cBhvr>
                                      <p:tavLst>
                                        <p:tav tm="0">
                                          <p:val>
                                            <p:strVal val="#ppt_x"/>
                                          </p:val>
                                        </p:tav>
                                        <p:tav tm="100000">
                                          <p:val>
                                            <p:strVal val="#ppt_x"/>
                                          </p:val>
                                        </p:tav>
                                      </p:tavLst>
                                    </p:anim>
                                    <p:anim calcmode="lin" valueType="num">
                                      <p:cBhvr additive="base">
                                        <p:cTn id="23" dur="25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250" fill="hold"/>
                                        <p:tgtEl>
                                          <p:spTgt spid="9"/>
                                        </p:tgtEl>
                                        <p:attrNameLst>
                                          <p:attrName>ppt_x</p:attrName>
                                        </p:attrNameLst>
                                      </p:cBhvr>
                                      <p:tavLst>
                                        <p:tav tm="0">
                                          <p:val>
                                            <p:strVal val="#ppt_x"/>
                                          </p:val>
                                        </p:tav>
                                        <p:tav tm="100000">
                                          <p:val>
                                            <p:strVal val="#ppt_x"/>
                                          </p:val>
                                        </p:tav>
                                      </p:tavLst>
                                    </p:anim>
                                    <p:anim calcmode="lin" valueType="num">
                                      <p:cBhvr additive="base">
                                        <p:cTn id="28" dur="25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250" fill="hold"/>
                                        <p:tgtEl>
                                          <p:spTgt spid="10"/>
                                        </p:tgtEl>
                                        <p:attrNameLst>
                                          <p:attrName>ppt_x</p:attrName>
                                        </p:attrNameLst>
                                      </p:cBhvr>
                                      <p:tavLst>
                                        <p:tav tm="0">
                                          <p:val>
                                            <p:strVal val="#ppt_x"/>
                                          </p:val>
                                        </p:tav>
                                        <p:tav tm="100000">
                                          <p:val>
                                            <p:strVal val="#ppt_x"/>
                                          </p:val>
                                        </p:tav>
                                      </p:tavLst>
                                    </p:anim>
                                    <p:anim calcmode="lin" valueType="num">
                                      <p:cBhvr additive="base">
                                        <p:cTn id="33" dur="25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250" fill="hold"/>
                                        <p:tgtEl>
                                          <p:spTgt spid="11"/>
                                        </p:tgtEl>
                                        <p:attrNameLst>
                                          <p:attrName>ppt_x</p:attrName>
                                        </p:attrNameLst>
                                      </p:cBhvr>
                                      <p:tavLst>
                                        <p:tav tm="0">
                                          <p:val>
                                            <p:strVal val="#ppt_x"/>
                                          </p:val>
                                        </p:tav>
                                        <p:tav tm="100000">
                                          <p:val>
                                            <p:strVal val="#ppt_x"/>
                                          </p:val>
                                        </p:tav>
                                      </p:tavLst>
                                    </p:anim>
                                    <p:anim calcmode="lin" valueType="num">
                                      <p:cBhvr additive="base">
                                        <p:cTn id="38" dur="25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250" fill="hold"/>
                                        <p:tgtEl>
                                          <p:spTgt spid="12"/>
                                        </p:tgtEl>
                                        <p:attrNameLst>
                                          <p:attrName>ppt_x</p:attrName>
                                        </p:attrNameLst>
                                      </p:cBhvr>
                                      <p:tavLst>
                                        <p:tav tm="0">
                                          <p:val>
                                            <p:strVal val="#ppt_x"/>
                                          </p:val>
                                        </p:tav>
                                        <p:tav tm="100000">
                                          <p:val>
                                            <p:strVal val="#ppt_x"/>
                                          </p:val>
                                        </p:tav>
                                      </p:tavLst>
                                    </p:anim>
                                    <p:anim calcmode="lin" valueType="num">
                                      <p:cBhvr additive="base">
                                        <p:cTn id="43" dur="250" fill="hold"/>
                                        <p:tgtEl>
                                          <p:spTgt spid="12"/>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250" fill="hold"/>
                                        <p:tgtEl>
                                          <p:spTgt spid="13"/>
                                        </p:tgtEl>
                                        <p:attrNameLst>
                                          <p:attrName>ppt_x</p:attrName>
                                        </p:attrNameLst>
                                      </p:cBhvr>
                                      <p:tavLst>
                                        <p:tav tm="0">
                                          <p:val>
                                            <p:strVal val="#ppt_x"/>
                                          </p:val>
                                        </p:tav>
                                        <p:tav tm="100000">
                                          <p:val>
                                            <p:strVal val="#ppt_x"/>
                                          </p:val>
                                        </p:tav>
                                      </p:tavLst>
                                    </p:anim>
                                    <p:anim calcmode="lin" valueType="num">
                                      <p:cBhvr additive="base">
                                        <p:cTn id="48" dur="250" fill="hold"/>
                                        <p:tgtEl>
                                          <p:spTgt spid="13"/>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250" fill="hold"/>
                                        <p:tgtEl>
                                          <p:spTgt spid="14"/>
                                        </p:tgtEl>
                                        <p:attrNameLst>
                                          <p:attrName>ppt_x</p:attrName>
                                        </p:attrNameLst>
                                      </p:cBhvr>
                                      <p:tavLst>
                                        <p:tav tm="0">
                                          <p:val>
                                            <p:strVal val="#ppt_x"/>
                                          </p:val>
                                        </p:tav>
                                        <p:tav tm="100000">
                                          <p:val>
                                            <p:strVal val="#ppt_x"/>
                                          </p:val>
                                        </p:tav>
                                      </p:tavLst>
                                    </p:anim>
                                    <p:anim calcmode="lin" valueType="num">
                                      <p:cBhvr additive="base">
                                        <p:cTn id="53" dur="250" fill="hold"/>
                                        <p:tgtEl>
                                          <p:spTgt spid="14"/>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250" fill="hold"/>
                                        <p:tgtEl>
                                          <p:spTgt spid="15"/>
                                        </p:tgtEl>
                                        <p:attrNameLst>
                                          <p:attrName>ppt_x</p:attrName>
                                        </p:attrNameLst>
                                      </p:cBhvr>
                                      <p:tavLst>
                                        <p:tav tm="0">
                                          <p:val>
                                            <p:strVal val="#ppt_x"/>
                                          </p:val>
                                        </p:tav>
                                        <p:tav tm="100000">
                                          <p:val>
                                            <p:strVal val="#ppt_x"/>
                                          </p:val>
                                        </p:tav>
                                      </p:tavLst>
                                    </p:anim>
                                    <p:anim calcmode="lin" valueType="num">
                                      <p:cBhvr additive="base">
                                        <p:cTn id="58" dur="250" fill="hold"/>
                                        <p:tgtEl>
                                          <p:spTgt spid="15"/>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250" fill="hold"/>
                                        <p:tgtEl>
                                          <p:spTgt spid="16"/>
                                        </p:tgtEl>
                                        <p:attrNameLst>
                                          <p:attrName>ppt_x</p:attrName>
                                        </p:attrNameLst>
                                      </p:cBhvr>
                                      <p:tavLst>
                                        <p:tav tm="0">
                                          <p:val>
                                            <p:strVal val="#ppt_x"/>
                                          </p:val>
                                        </p:tav>
                                        <p:tav tm="100000">
                                          <p:val>
                                            <p:strVal val="#ppt_x"/>
                                          </p:val>
                                        </p:tav>
                                      </p:tavLst>
                                    </p:anim>
                                    <p:anim calcmode="lin" valueType="num">
                                      <p:cBhvr additive="base">
                                        <p:cTn id="63" dur="250" fill="hold"/>
                                        <p:tgtEl>
                                          <p:spTgt spid="16"/>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250" fill="hold"/>
                                        <p:tgtEl>
                                          <p:spTgt spid="17"/>
                                        </p:tgtEl>
                                        <p:attrNameLst>
                                          <p:attrName>ppt_x</p:attrName>
                                        </p:attrNameLst>
                                      </p:cBhvr>
                                      <p:tavLst>
                                        <p:tav tm="0">
                                          <p:val>
                                            <p:strVal val="#ppt_x"/>
                                          </p:val>
                                        </p:tav>
                                        <p:tav tm="100000">
                                          <p:val>
                                            <p:strVal val="#ppt_x"/>
                                          </p:val>
                                        </p:tav>
                                      </p:tavLst>
                                    </p:anim>
                                    <p:anim calcmode="lin" valueType="num">
                                      <p:cBhvr additive="base">
                                        <p:cTn id="68" dur="250" fill="hold"/>
                                        <p:tgtEl>
                                          <p:spTgt spid="17"/>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250" fill="hold"/>
                                        <p:tgtEl>
                                          <p:spTgt spid="18"/>
                                        </p:tgtEl>
                                        <p:attrNameLst>
                                          <p:attrName>ppt_x</p:attrName>
                                        </p:attrNameLst>
                                      </p:cBhvr>
                                      <p:tavLst>
                                        <p:tav tm="0">
                                          <p:val>
                                            <p:strVal val="#ppt_x"/>
                                          </p:val>
                                        </p:tav>
                                        <p:tav tm="100000">
                                          <p:val>
                                            <p:strVal val="#ppt_x"/>
                                          </p:val>
                                        </p:tav>
                                      </p:tavLst>
                                    </p:anim>
                                    <p:anim calcmode="lin" valueType="num">
                                      <p:cBhvr additive="base">
                                        <p:cTn id="73" dur="250" fill="hold"/>
                                        <p:tgtEl>
                                          <p:spTgt spid="18"/>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250" fill="hold"/>
                                        <p:tgtEl>
                                          <p:spTgt spid="19"/>
                                        </p:tgtEl>
                                        <p:attrNameLst>
                                          <p:attrName>ppt_x</p:attrName>
                                        </p:attrNameLst>
                                      </p:cBhvr>
                                      <p:tavLst>
                                        <p:tav tm="0">
                                          <p:val>
                                            <p:strVal val="#ppt_x"/>
                                          </p:val>
                                        </p:tav>
                                        <p:tav tm="100000">
                                          <p:val>
                                            <p:strVal val="#ppt_x"/>
                                          </p:val>
                                        </p:tav>
                                      </p:tavLst>
                                    </p:anim>
                                    <p:anim calcmode="lin" valueType="num">
                                      <p:cBhvr additive="base">
                                        <p:cTn id="78" dur="250" fill="hold"/>
                                        <p:tgtEl>
                                          <p:spTgt spid="19"/>
                                        </p:tgtEl>
                                        <p:attrNameLst>
                                          <p:attrName>ppt_y</p:attrName>
                                        </p:attrNameLst>
                                      </p:cBhvr>
                                      <p:tavLst>
                                        <p:tav tm="0">
                                          <p:val>
                                            <p:strVal val="1+#ppt_h/2"/>
                                          </p:val>
                                        </p:tav>
                                        <p:tav tm="100000">
                                          <p:val>
                                            <p:strVal val="#ppt_y"/>
                                          </p:val>
                                        </p:tav>
                                      </p:tavLst>
                                    </p:anim>
                                  </p:childTnLst>
                                </p:cTn>
                              </p:par>
                            </p:childTnLst>
                          </p:cTn>
                        </p:par>
                        <p:par>
                          <p:cTn id="79" fill="hold">
                            <p:stCondLst>
                              <p:cond delay="3750"/>
                            </p:stCondLst>
                            <p:childTnLst>
                              <p:par>
                                <p:cTn id="80" presetID="2" presetClass="entr" presetSubtype="4"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additive="base">
                                        <p:cTn id="82" dur="250" fill="hold"/>
                                        <p:tgtEl>
                                          <p:spTgt spid="20"/>
                                        </p:tgtEl>
                                        <p:attrNameLst>
                                          <p:attrName>ppt_x</p:attrName>
                                        </p:attrNameLst>
                                      </p:cBhvr>
                                      <p:tavLst>
                                        <p:tav tm="0">
                                          <p:val>
                                            <p:strVal val="#ppt_x"/>
                                          </p:val>
                                        </p:tav>
                                        <p:tav tm="100000">
                                          <p:val>
                                            <p:strVal val="#ppt_x"/>
                                          </p:val>
                                        </p:tav>
                                      </p:tavLst>
                                    </p:anim>
                                    <p:anim calcmode="lin" valueType="num">
                                      <p:cBhvr additive="base">
                                        <p:cTn id="83" dur="2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2006465" y="2008239"/>
            <a:ext cx="8179073" cy="3182524"/>
            <a:chOff x="2006464" y="2008239"/>
            <a:chExt cx="8179073" cy="3182524"/>
          </a:xfrm>
        </p:grpSpPr>
        <p:grpSp>
          <p:nvGrpSpPr>
            <p:cNvPr id="3" name="dc51930a-402f-40a8-97f7-705973c78e4e"/>
            <p:cNvGrpSpPr>
              <a:grpSpLocks noChangeAspect="1"/>
            </p:cNvGrpSpPr>
            <p:nvPr/>
          </p:nvGrpSpPr>
          <p:grpSpPr>
            <a:xfrm>
              <a:off x="2006464" y="2008239"/>
              <a:ext cx="8179073" cy="3182524"/>
              <a:chOff x="2157610" y="1789169"/>
              <a:chExt cx="8179054" cy="3182516"/>
            </a:xfrm>
          </p:grpSpPr>
          <p:sp>
            <p:nvSpPr>
              <p:cNvPr id="4" name="Freeform: Shape 24"/>
              <p:cNvSpPr>
                <a:spLocks/>
              </p:cNvSpPr>
              <p:nvPr/>
            </p:nvSpPr>
            <p:spPr bwMode="auto">
              <a:xfrm>
                <a:off x="8004212" y="3861048"/>
                <a:ext cx="2221273" cy="1110636"/>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chemeClr val="accent4"/>
              </a:solidFill>
              <a:ln>
                <a:noFill/>
              </a:ln>
            </p:spPr>
            <p:txBody>
              <a:bodyPr anchor="ctr"/>
              <a:lstStyle/>
              <a:p>
                <a:pPr algn="ctr"/>
                <a:endParaRPr/>
              </a:p>
            </p:txBody>
          </p:sp>
          <p:grpSp>
            <p:nvGrpSpPr>
              <p:cNvPr id="5" name="Group 25"/>
              <p:cNvGrpSpPr/>
              <p:nvPr/>
            </p:nvGrpSpPr>
            <p:grpSpPr>
              <a:xfrm>
                <a:off x="2157610" y="1794300"/>
                <a:ext cx="2221997" cy="3177385"/>
                <a:chOff x="1440292" y="2185987"/>
                <a:chExt cx="2564487" cy="3667135"/>
              </a:xfrm>
              <a:solidFill>
                <a:schemeClr val="accent1"/>
              </a:solidFill>
            </p:grpSpPr>
            <p:sp>
              <p:nvSpPr>
                <p:cNvPr id="36" name="Rectangle 26"/>
                <p:cNvSpPr/>
                <p:nvPr/>
              </p:nvSpPr>
              <p:spPr>
                <a:xfrm>
                  <a:off x="1440292" y="3467812"/>
                  <a:ext cx="314808" cy="2385310"/>
                </a:xfrm>
                <a:prstGeom prst="rect">
                  <a:avLst/>
                </a:prstGeom>
                <a:grpFill/>
                <a:ln>
                  <a:noFill/>
                </a:ln>
              </p:spPr>
              <p:txBody>
                <a:bodyPr anchor="ctr"/>
                <a:lstStyle/>
                <a:p>
                  <a:pPr algn="ctr"/>
                  <a:endParaRPr/>
                </a:p>
              </p:txBody>
            </p:sp>
            <p:sp>
              <p:nvSpPr>
                <p:cNvPr id="37" name="Freeform: Shape 27"/>
                <p:cNvSpPr>
                  <a:spLocks/>
                </p:cNvSpPr>
                <p:nvPr/>
              </p:nvSpPr>
              <p:spPr bwMode="auto">
                <a:xfrm>
                  <a:off x="1440292" y="2185987"/>
                  <a:ext cx="2564487" cy="1281825"/>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grpFill/>
                <a:ln>
                  <a:noFill/>
                </a:ln>
              </p:spPr>
              <p:txBody>
                <a:bodyPr anchor="ctr"/>
                <a:lstStyle/>
                <a:p>
                  <a:pPr algn="ctr"/>
                  <a:endParaRPr/>
                </a:p>
              </p:txBody>
            </p:sp>
            <p:sp>
              <p:nvSpPr>
                <p:cNvPr id="38" name="Rectangle 28"/>
                <p:cNvSpPr/>
                <p:nvPr/>
              </p:nvSpPr>
              <p:spPr>
                <a:xfrm>
                  <a:off x="3689971" y="3467811"/>
                  <a:ext cx="314808" cy="1103480"/>
                </a:xfrm>
                <a:prstGeom prst="rect">
                  <a:avLst/>
                </a:prstGeom>
                <a:grpFill/>
                <a:ln>
                  <a:noFill/>
                </a:ln>
              </p:spPr>
              <p:txBody>
                <a:bodyPr anchor="ctr"/>
                <a:lstStyle/>
                <a:p>
                  <a:pPr algn="ctr"/>
                  <a:endParaRPr/>
                </a:p>
              </p:txBody>
            </p:sp>
          </p:grpSp>
          <p:grpSp>
            <p:nvGrpSpPr>
              <p:cNvPr id="6" name="Group 29"/>
              <p:cNvGrpSpPr/>
              <p:nvPr/>
            </p:nvGrpSpPr>
            <p:grpSpPr>
              <a:xfrm>
                <a:off x="4106657" y="2904942"/>
                <a:ext cx="2221273" cy="2066743"/>
                <a:chOff x="3689754" y="3467812"/>
                <a:chExt cx="2563650" cy="2385304"/>
              </a:xfrm>
              <a:solidFill>
                <a:schemeClr val="accent2"/>
              </a:solidFill>
            </p:grpSpPr>
            <p:sp>
              <p:nvSpPr>
                <p:cNvPr id="34" name="Freeform: Shape 30"/>
                <p:cNvSpPr>
                  <a:spLocks/>
                </p:cNvSpPr>
                <p:nvPr/>
              </p:nvSpPr>
              <p:spPr bwMode="auto">
                <a:xfrm>
                  <a:off x="3689754" y="4571290"/>
                  <a:ext cx="2563650" cy="1281826"/>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grpFill/>
                <a:ln>
                  <a:noFill/>
                </a:ln>
              </p:spPr>
              <p:txBody>
                <a:bodyPr anchor="ctr"/>
                <a:lstStyle/>
                <a:p>
                  <a:pPr algn="ctr"/>
                  <a:endParaRPr/>
                </a:p>
              </p:txBody>
            </p:sp>
            <p:sp>
              <p:nvSpPr>
                <p:cNvPr id="35" name="Rectangle 31"/>
                <p:cNvSpPr/>
                <p:nvPr/>
              </p:nvSpPr>
              <p:spPr>
                <a:xfrm>
                  <a:off x="5938595" y="3467812"/>
                  <a:ext cx="314808" cy="1103472"/>
                </a:xfrm>
                <a:prstGeom prst="rect">
                  <a:avLst/>
                </a:prstGeom>
                <a:grpFill/>
                <a:ln>
                  <a:noFill/>
                </a:ln>
              </p:spPr>
              <p:txBody>
                <a:bodyPr anchor="ctr"/>
                <a:lstStyle/>
                <a:p>
                  <a:pPr algn="ctr"/>
                  <a:endParaRPr/>
                </a:p>
              </p:txBody>
            </p:sp>
          </p:grpSp>
          <p:grpSp>
            <p:nvGrpSpPr>
              <p:cNvPr id="7" name="Group 32"/>
              <p:cNvGrpSpPr/>
              <p:nvPr/>
            </p:nvGrpSpPr>
            <p:grpSpPr>
              <a:xfrm>
                <a:off x="6055166" y="1794304"/>
                <a:ext cx="2221996" cy="2066741"/>
                <a:chOff x="5938596" y="2185987"/>
                <a:chExt cx="2564485" cy="2385300"/>
              </a:xfrm>
              <a:solidFill>
                <a:schemeClr val="accent3"/>
              </a:solidFill>
            </p:grpSpPr>
            <p:sp>
              <p:nvSpPr>
                <p:cNvPr id="32" name="Freeform: Shape 33"/>
                <p:cNvSpPr>
                  <a:spLocks/>
                </p:cNvSpPr>
                <p:nvPr/>
              </p:nvSpPr>
              <p:spPr bwMode="auto">
                <a:xfrm>
                  <a:off x="5938596" y="2185987"/>
                  <a:ext cx="2564485" cy="1281825"/>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grpFill/>
                <a:ln>
                  <a:noFill/>
                </a:ln>
              </p:spPr>
              <p:txBody>
                <a:bodyPr anchor="ctr"/>
                <a:lstStyle/>
                <a:p>
                  <a:pPr algn="ctr"/>
                  <a:endParaRPr/>
                </a:p>
              </p:txBody>
            </p:sp>
            <p:sp>
              <p:nvSpPr>
                <p:cNvPr id="33" name="Rectangle 34"/>
                <p:cNvSpPr/>
                <p:nvPr/>
              </p:nvSpPr>
              <p:spPr>
                <a:xfrm>
                  <a:off x="8188273" y="3467813"/>
                  <a:ext cx="314808" cy="1103474"/>
                </a:xfrm>
                <a:prstGeom prst="rect">
                  <a:avLst/>
                </a:prstGeom>
                <a:grpFill/>
                <a:ln>
                  <a:noFill/>
                </a:ln>
              </p:spPr>
              <p:txBody>
                <a:bodyPr anchor="ctr"/>
                <a:lstStyle/>
                <a:p>
                  <a:pPr algn="ctr"/>
                  <a:endParaRPr/>
                </a:p>
              </p:txBody>
            </p:sp>
          </p:grpSp>
          <p:grpSp>
            <p:nvGrpSpPr>
              <p:cNvPr id="8" name="Group 35"/>
              <p:cNvGrpSpPr/>
              <p:nvPr/>
            </p:nvGrpSpPr>
            <p:grpSpPr>
              <a:xfrm>
                <a:off x="9841489" y="1789169"/>
                <a:ext cx="495175" cy="2071874"/>
                <a:chOff x="10308554" y="2180060"/>
                <a:chExt cx="571500" cy="2391224"/>
              </a:xfrm>
              <a:solidFill>
                <a:schemeClr val="accent4"/>
              </a:solidFill>
            </p:grpSpPr>
            <p:sp>
              <p:nvSpPr>
                <p:cNvPr id="30" name="Rectangle 36"/>
                <p:cNvSpPr/>
                <p:nvPr/>
              </p:nvSpPr>
              <p:spPr>
                <a:xfrm>
                  <a:off x="10436900" y="2534392"/>
                  <a:ext cx="314808" cy="2036892"/>
                </a:xfrm>
                <a:prstGeom prst="rect">
                  <a:avLst/>
                </a:prstGeom>
                <a:grpFill/>
                <a:ln>
                  <a:noFill/>
                </a:ln>
              </p:spPr>
              <p:txBody>
                <a:bodyPr anchor="ctr"/>
                <a:lstStyle/>
                <a:p>
                  <a:pPr algn="ctr"/>
                  <a:endParaRPr/>
                </a:p>
              </p:txBody>
            </p:sp>
            <p:sp>
              <p:nvSpPr>
                <p:cNvPr id="31" name="Isosceles Triangle 37"/>
                <p:cNvSpPr/>
                <p:nvPr/>
              </p:nvSpPr>
              <p:spPr>
                <a:xfrm>
                  <a:off x="10308554" y="2180060"/>
                  <a:ext cx="571500" cy="44883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9" name="Freeform: Shape 41"/>
              <p:cNvSpPr>
                <a:spLocks/>
              </p:cNvSpPr>
              <p:nvPr/>
            </p:nvSpPr>
            <p:spPr bwMode="auto">
              <a:xfrm>
                <a:off x="2919394" y="2550396"/>
                <a:ext cx="670945" cy="670945"/>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1"/>
              </a:solidFill>
              <a:ln>
                <a:noFill/>
              </a:ln>
              <a:effectLst/>
              <a:extLst/>
            </p:spPr>
            <p:txBody>
              <a:bodyPr anchor="ctr"/>
              <a:lstStyle/>
              <a:p>
                <a:pPr algn="ctr"/>
                <a:endParaRPr/>
              </a:p>
            </p:txBody>
          </p:sp>
          <p:sp>
            <p:nvSpPr>
              <p:cNvPr id="10" name="Oval 42"/>
              <p:cNvSpPr/>
              <p:nvPr/>
            </p:nvSpPr>
            <p:spPr>
              <a:xfrm>
                <a:off x="2835640" y="2466642"/>
                <a:ext cx="838452" cy="838452"/>
              </a:xfrm>
              <a:prstGeom prst="ellipse">
                <a:avLst/>
              </a:prstGeom>
              <a:no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Oval 44"/>
              <p:cNvSpPr/>
              <p:nvPr/>
            </p:nvSpPr>
            <p:spPr>
              <a:xfrm>
                <a:off x="4756725" y="2466642"/>
                <a:ext cx="838452" cy="838452"/>
              </a:xfrm>
              <a:prstGeom prst="ellipse">
                <a:avLst/>
              </a:prstGeom>
              <a:noFill/>
              <a:ln w="285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Oval 46"/>
              <p:cNvSpPr/>
              <p:nvPr/>
            </p:nvSpPr>
            <p:spPr>
              <a:xfrm>
                <a:off x="6705956" y="2466642"/>
                <a:ext cx="838452" cy="838452"/>
              </a:xfrm>
              <a:prstGeom prst="ellipse">
                <a:avLst/>
              </a:prstGeom>
              <a:noFill/>
              <a:ln w="285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Oval 48"/>
              <p:cNvSpPr/>
              <p:nvPr/>
            </p:nvSpPr>
            <p:spPr>
              <a:xfrm>
                <a:off x="8611957" y="2466642"/>
                <a:ext cx="838452" cy="838452"/>
              </a:xfrm>
              <a:prstGeom prst="ellipse">
                <a:avLst/>
              </a:prstGeom>
              <a:noFill/>
              <a:ln w="2857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Freeform: Shape 49"/>
              <p:cNvSpPr>
                <a:spLocks/>
              </p:cNvSpPr>
              <p:nvPr/>
            </p:nvSpPr>
            <p:spPr bwMode="auto">
              <a:xfrm>
                <a:off x="4849432" y="2559349"/>
                <a:ext cx="653039" cy="653039"/>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2"/>
              </a:solidFill>
              <a:ln>
                <a:noFill/>
              </a:ln>
              <a:effectLst/>
              <a:extLst/>
            </p:spPr>
            <p:txBody>
              <a:bodyPr anchor="ctr"/>
              <a:lstStyle/>
              <a:p>
                <a:pPr algn="ctr"/>
                <a:endParaRPr/>
              </a:p>
            </p:txBody>
          </p:sp>
          <p:sp>
            <p:nvSpPr>
              <p:cNvPr id="15" name="Freeform: Shape 50"/>
              <p:cNvSpPr>
                <a:spLocks/>
              </p:cNvSpPr>
              <p:nvPr/>
            </p:nvSpPr>
            <p:spPr bwMode="auto">
              <a:xfrm>
                <a:off x="6787428" y="2548114"/>
                <a:ext cx="675508" cy="675508"/>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accent3"/>
              </a:solidFill>
              <a:ln>
                <a:noFill/>
              </a:ln>
              <a:effectLst/>
              <a:extLst/>
            </p:spPr>
            <p:txBody>
              <a:bodyPr anchor="ctr"/>
              <a:lstStyle/>
              <a:p>
                <a:pPr algn="ctr"/>
                <a:endParaRPr/>
              </a:p>
            </p:txBody>
          </p:sp>
          <p:sp>
            <p:nvSpPr>
              <p:cNvPr id="16" name="Freeform: Shape 51"/>
              <p:cNvSpPr>
                <a:spLocks/>
              </p:cNvSpPr>
              <p:nvPr/>
            </p:nvSpPr>
            <p:spPr bwMode="auto">
              <a:xfrm>
                <a:off x="8704664" y="2559349"/>
                <a:ext cx="653039" cy="653039"/>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accent4"/>
              </a:solidFill>
              <a:ln>
                <a:noFill/>
              </a:ln>
              <a:effectLst/>
              <a:extLst/>
            </p:spPr>
            <p:txBody>
              <a:bodyPr anchor="ctr"/>
              <a:lstStyle/>
              <a:p>
                <a:pPr algn="ctr"/>
                <a:endParaRPr/>
              </a:p>
            </p:txBody>
          </p:sp>
        </p:grpSp>
        <p:sp>
          <p:nvSpPr>
            <p:cNvPr id="46" name="矩形 45"/>
            <p:cNvSpPr/>
            <p:nvPr/>
          </p:nvSpPr>
          <p:spPr>
            <a:xfrm>
              <a:off x="2346748" y="3609556"/>
              <a:ext cx="1513951"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用户可以在投影仪或者计算机上进行演示</a:t>
              </a:r>
            </a:p>
          </p:txBody>
        </p:sp>
        <p:sp>
          <p:nvSpPr>
            <p:cNvPr id="48" name="矩形 47"/>
            <p:cNvSpPr/>
            <p:nvPr/>
          </p:nvSpPr>
          <p:spPr>
            <a:xfrm>
              <a:off x="4262381" y="3609556"/>
              <a:ext cx="1513951"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用户可以在投影仪或者计算机上进行演示</a:t>
              </a:r>
            </a:p>
          </p:txBody>
        </p:sp>
        <p:sp>
          <p:nvSpPr>
            <p:cNvPr id="49" name="矩形 48"/>
            <p:cNvSpPr/>
            <p:nvPr/>
          </p:nvSpPr>
          <p:spPr>
            <a:xfrm>
              <a:off x="6257086" y="3609556"/>
              <a:ext cx="1513951"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用户可以在投影仪或者计算机上进行演示</a:t>
              </a:r>
            </a:p>
          </p:txBody>
        </p:sp>
        <p:sp>
          <p:nvSpPr>
            <p:cNvPr id="50" name="矩形 49"/>
            <p:cNvSpPr/>
            <p:nvPr/>
          </p:nvSpPr>
          <p:spPr>
            <a:xfrm>
              <a:off x="8172720" y="3609556"/>
              <a:ext cx="1513951"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用户可以在投影仪或者计算机上进行演示</a:t>
              </a:r>
            </a:p>
          </p:txBody>
        </p:sp>
      </p:grpSp>
      <p:grpSp>
        <p:nvGrpSpPr>
          <p:cNvPr id="59" name="组合 58">
            <a:extLst>
              <a:ext uri="{FF2B5EF4-FFF2-40B4-BE49-F238E27FC236}">
                <a16:creationId xmlns:a16="http://schemas.microsoft.com/office/drawing/2014/main" id="{9D176DDA-4107-4379-A7A6-18022134A0EF}"/>
              </a:ext>
            </a:extLst>
          </p:cNvPr>
          <p:cNvGrpSpPr/>
          <p:nvPr/>
        </p:nvGrpSpPr>
        <p:grpSpPr>
          <a:xfrm>
            <a:off x="3619384" y="453588"/>
            <a:ext cx="8185557" cy="173072"/>
            <a:chOff x="2713964" y="340296"/>
            <a:chExt cx="6141063" cy="129844"/>
          </a:xfrm>
          <a:solidFill>
            <a:schemeClr val="accent5"/>
          </a:solidFill>
        </p:grpSpPr>
        <p:cxnSp>
          <p:nvCxnSpPr>
            <p:cNvPr id="60" name="直接连接符 59">
              <a:extLst>
                <a:ext uri="{FF2B5EF4-FFF2-40B4-BE49-F238E27FC236}">
                  <a16:creationId xmlns:a16="http://schemas.microsoft.com/office/drawing/2014/main" id="{79CC21E9-DC4D-4681-AB3C-43029B6FB59A}"/>
                </a:ext>
              </a:extLst>
            </p:cNvPr>
            <p:cNvCxnSpPr>
              <a:endCxn id="61" idx="3"/>
            </p:cNvCxnSpPr>
            <p:nvPr/>
          </p:nvCxnSpPr>
          <p:spPr>
            <a:xfrm flipH="1">
              <a:off x="2843808" y="405218"/>
              <a:ext cx="6011219"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矩形 60">
              <a:extLst>
                <a:ext uri="{FF2B5EF4-FFF2-40B4-BE49-F238E27FC236}">
                  <a16:creationId xmlns:a16="http://schemas.microsoft.com/office/drawing/2014/main" id="{B63123AD-29F5-4B48-9BDD-5E11AEBD8126}"/>
                </a:ext>
              </a:extLst>
            </p:cNvPr>
            <p:cNvSpPr/>
            <p:nvPr/>
          </p:nvSpPr>
          <p:spPr>
            <a:xfrm>
              <a:off x="2713964" y="340296"/>
              <a:ext cx="129844" cy="129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grpSp>
      <p:sp>
        <p:nvSpPr>
          <p:cNvPr id="62" name="KSO_GT1.1.1">
            <a:extLst>
              <a:ext uri="{FF2B5EF4-FFF2-40B4-BE49-F238E27FC236}">
                <a16:creationId xmlns:a16="http://schemas.microsoft.com/office/drawing/2014/main" id="{E7EE1941-059D-47C5-ABC7-967ABEE7C166}"/>
              </a:ext>
            </a:extLst>
          </p:cNvPr>
          <p:cNvSpPr txBox="1"/>
          <p:nvPr/>
        </p:nvSpPr>
        <p:spPr>
          <a:xfrm>
            <a:off x="1919940" y="411432"/>
            <a:ext cx="1587011" cy="330099"/>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800" b="1" dirty="0">
                <a:solidFill>
                  <a:schemeClr val="tx1">
                    <a:lumMod val="50000"/>
                    <a:lumOff val="50000"/>
                  </a:schemeClr>
                </a:solidFill>
              </a:rPr>
              <a:t>点击更改标题</a:t>
            </a:r>
            <a:endParaRPr lang="en-US" altLang="zh-CN" sz="1800" b="1" dirty="0">
              <a:solidFill>
                <a:schemeClr val="tx1">
                  <a:lumMod val="50000"/>
                  <a:lumOff val="50000"/>
                </a:schemeClr>
              </a:solidFill>
            </a:endParaRPr>
          </a:p>
        </p:txBody>
      </p:sp>
      <p:pic>
        <p:nvPicPr>
          <p:cNvPr id="64" name="图片 63">
            <a:extLst>
              <a:ext uri="{FF2B5EF4-FFF2-40B4-BE49-F238E27FC236}">
                <a16:creationId xmlns:a16="http://schemas.microsoft.com/office/drawing/2014/main" id="{9992C666-8A0F-4C32-90C8-6BDB22A9917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0264" y="-1119793"/>
            <a:ext cx="3206721" cy="3206721"/>
          </a:xfrm>
          <a:prstGeom prst="rect">
            <a:avLst/>
          </a:prstGeom>
        </p:spPr>
      </p:pic>
    </p:spTree>
    <p:extLst>
      <p:ext uri="{BB962C8B-B14F-4D97-AF65-F5344CB8AC3E}">
        <p14:creationId xmlns:p14="http://schemas.microsoft.com/office/powerpoint/2010/main" val="2202769294"/>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anim calcmode="lin" valueType="num">
                                      <p:cBhvr>
                                        <p:cTn id="8" dur="1000" fill="hold"/>
                                        <p:tgtEl>
                                          <p:spTgt spid="51"/>
                                        </p:tgtEl>
                                        <p:attrNameLst>
                                          <p:attrName>ppt_x</p:attrName>
                                        </p:attrNameLst>
                                      </p:cBhvr>
                                      <p:tavLst>
                                        <p:tav tm="0">
                                          <p:val>
                                            <p:strVal val="#ppt_x"/>
                                          </p:val>
                                        </p:tav>
                                        <p:tav tm="100000">
                                          <p:val>
                                            <p:strVal val="#ppt_x"/>
                                          </p:val>
                                        </p:tav>
                                      </p:tavLst>
                                    </p:anim>
                                    <p:anim calcmode="lin" valueType="num">
                                      <p:cBhvr>
                                        <p:cTn id="9"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4610102" y="2389618"/>
            <a:ext cx="1641503" cy="1472748"/>
          </a:xfrm>
          <a:custGeom>
            <a:avLst/>
            <a:gdLst>
              <a:gd name="T0" fmla="*/ 102 w 1498"/>
              <a:gd name="T1" fmla="*/ 1272 h 1344"/>
              <a:gd name="T2" fmla="*/ 130 w 1498"/>
              <a:gd name="T3" fmla="*/ 1220 h 1344"/>
              <a:gd name="T4" fmla="*/ 182 w 1498"/>
              <a:gd name="T5" fmla="*/ 1192 h 1344"/>
              <a:gd name="T6" fmla="*/ 224 w 1498"/>
              <a:gd name="T7" fmla="*/ 1192 h 1344"/>
              <a:gd name="T8" fmla="*/ 274 w 1498"/>
              <a:gd name="T9" fmla="*/ 1220 h 1344"/>
              <a:gd name="T10" fmla="*/ 302 w 1498"/>
              <a:gd name="T11" fmla="*/ 1272 h 1344"/>
              <a:gd name="T12" fmla="*/ 304 w 1498"/>
              <a:gd name="T13" fmla="*/ 1306 h 1344"/>
              <a:gd name="T14" fmla="*/ 290 w 1498"/>
              <a:gd name="T15" fmla="*/ 1344 h 1344"/>
              <a:gd name="T16" fmla="*/ 410 w 1498"/>
              <a:gd name="T17" fmla="*/ 1296 h 1344"/>
              <a:gd name="T18" fmla="*/ 428 w 1498"/>
              <a:gd name="T19" fmla="*/ 1156 h 1344"/>
              <a:gd name="T20" fmla="*/ 468 w 1498"/>
              <a:gd name="T21" fmla="*/ 1024 h 1344"/>
              <a:gd name="T22" fmla="*/ 524 w 1498"/>
              <a:gd name="T23" fmla="*/ 900 h 1344"/>
              <a:gd name="T24" fmla="*/ 598 w 1498"/>
              <a:gd name="T25" fmla="*/ 786 h 1344"/>
              <a:gd name="T26" fmla="*/ 686 w 1498"/>
              <a:gd name="T27" fmla="*/ 686 h 1344"/>
              <a:gd name="T28" fmla="*/ 786 w 1498"/>
              <a:gd name="T29" fmla="*/ 598 h 1344"/>
              <a:gd name="T30" fmla="*/ 900 w 1498"/>
              <a:gd name="T31" fmla="*/ 524 h 1344"/>
              <a:gd name="T32" fmla="*/ 1024 w 1498"/>
              <a:gd name="T33" fmla="*/ 468 h 1344"/>
              <a:gd name="T34" fmla="*/ 1156 w 1498"/>
              <a:gd name="T35" fmla="*/ 428 h 1344"/>
              <a:gd name="T36" fmla="*/ 1296 w 1498"/>
              <a:gd name="T37" fmla="*/ 410 h 1344"/>
              <a:gd name="T38" fmla="*/ 1344 w 1498"/>
              <a:gd name="T39" fmla="*/ 266 h 1344"/>
              <a:gd name="T40" fmla="*/ 1352 w 1498"/>
              <a:gd name="T41" fmla="*/ 256 h 1344"/>
              <a:gd name="T42" fmla="*/ 1364 w 1498"/>
              <a:gd name="T43" fmla="*/ 258 h 1344"/>
              <a:gd name="T44" fmla="*/ 1404 w 1498"/>
              <a:gd name="T45" fmla="*/ 280 h 1344"/>
              <a:gd name="T46" fmla="*/ 1436 w 1498"/>
              <a:gd name="T47" fmla="*/ 280 h 1344"/>
              <a:gd name="T48" fmla="*/ 1476 w 1498"/>
              <a:gd name="T49" fmla="*/ 258 h 1344"/>
              <a:gd name="T50" fmla="*/ 1496 w 1498"/>
              <a:gd name="T51" fmla="*/ 218 h 1344"/>
              <a:gd name="T52" fmla="*/ 1496 w 1498"/>
              <a:gd name="T53" fmla="*/ 188 h 1344"/>
              <a:gd name="T54" fmla="*/ 1476 w 1498"/>
              <a:gd name="T55" fmla="*/ 148 h 1344"/>
              <a:gd name="T56" fmla="*/ 1436 w 1498"/>
              <a:gd name="T57" fmla="*/ 126 h 1344"/>
              <a:gd name="T58" fmla="*/ 1404 w 1498"/>
              <a:gd name="T59" fmla="*/ 126 h 1344"/>
              <a:gd name="T60" fmla="*/ 1364 w 1498"/>
              <a:gd name="T61" fmla="*/ 148 h 1344"/>
              <a:gd name="T62" fmla="*/ 1352 w 1498"/>
              <a:gd name="T63" fmla="*/ 152 h 1344"/>
              <a:gd name="T64" fmla="*/ 1344 w 1498"/>
              <a:gd name="T65" fmla="*/ 140 h 1344"/>
              <a:gd name="T66" fmla="*/ 1274 w 1498"/>
              <a:gd name="T67" fmla="*/ 2 h 1344"/>
              <a:gd name="T68" fmla="*/ 1074 w 1498"/>
              <a:gd name="T69" fmla="*/ 28 h 1344"/>
              <a:gd name="T70" fmla="*/ 884 w 1498"/>
              <a:gd name="T71" fmla="*/ 84 h 1344"/>
              <a:gd name="T72" fmla="*/ 706 w 1498"/>
              <a:gd name="T73" fmla="*/ 166 h 1344"/>
              <a:gd name="T74" fmla="*/ 542 w 1498"/>
              <a:gd name="T75" fmla="*/ 270 h 1344"/>
              <a:gd name="T76" fmla="*/ 396 w 1498"/>
              <a:gd name="T77" fmla="*/ 396 h 1344"/>
              <a:gd name="T78" fmla="*/ 270 w 1498"/>
              <a:gd name="T79" fmla="*/ 542 h 1344"/>
              <a:gd name="T80" fmla="*/ 166 w 1498"/>
              <a:gd name="T81" fmla="*/ 706 h 1344"/>
              <a:gd name="T82" fmla="*/ 84 w 1498"/>
              <a:gd name="T83" fmla="*/ 884 h 1344"/>
              <a:gd name="T84" fmla="*/ 30 w 1498"/>
              <a:gd name="T85" fmla="*/ 1074 h 1344"/>
              <a:gd name="T86" fmla="*/ 2 w 1498"/>
              <a:gd name="T87" fmla="*/ 1276 h 1344"/>
              <a:gd name="T88" fmla="*/ 116 w 1498"/>
              <a:gd name="T89" fmla="*/ 1344 h 1344"/>
              <a:gd name="T90" fmla="*/ 102 w 1498"/>
              <a:gd name="T91" fmla="*/ 1306 h 1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344">
                <a:moveTo>
                  <a:pt x="100" y="1292"/>
                </a:moveTo>
                <a:lnTo>
                  <a:pt x="100" y="1292"/>
                </a:lnTo>
                <a:lnTo>
                  <a:pt x="102" y="1272"/>
                </a:lnTo>
                <a:lnTo>
                  <a:pt x="108" y="1252"/>
                </a:lnTo>
                <a:lnTo>
                  <a:pt x="118" y="1234"/>
                </a:lnTo>
                <a:lnTo>
                  <a:pt x="130" y="1220"/>
                </a:lnTo>
                <a:lnTo>
                  <a:pt x="146" y="1208"/>
                </a:lnTo>
                <a:lnTo>
                  <a:pt x="164" y="1198"/>
                </a:lnTo>
                <a:lnTo>
                  <a:pt x="182" y="1192"/>
                </a:lnTo>
                <a:lnTo>
                  <a:pt x="202" y="1190"/>
                </a:lnTo>
                <a:lnTo>
                  <a:pt x="202" y="1190"/>
                </a:lnTo>
                <a:lnTo>
                  <a:pt x="224" y="1192"/>
                </a:lnTo>
                <a:lnTo>
                  <a:pt x="242" y="1198"/>
                </a:lnTo>
                <a:lnTo>
                  <a:pt x="260" y="1208"/>
                </a:lnTo>
                <a:lnTo>
                  <a:pt x="274" y="1220"/>
                </a:lnTo>
                <a:lnTo>
                  <a:pt x="288" y="1234"/>
                </a:lnTo>
                <a:lnTo>
                  <a:pt x="296" y="1252"/>
                </a:lnTo>
                <a:lnTo>
                  <a:pt x="302" y="1272"/>
                </a:lnTo>
                <a:lnTo>
                  <a:pt x="304" y="1292"/>
                </a:lnTo>
                <a:lnTo>
                  <a:pt x="304" y="1292"/>
                </a:lnTo>
                <a:lnTo>
                  <a:pt x="304" y="1306"/>
                </a:lnTo>
                <a:lnTo>
                  <a:pt x="302" y="1320"/>
                </a:lnTo>
                <a:lnTo>
                  <a:pt x="296" y="1332"/>
                </a:lnTo>
                <a:lnTo>
                  <a:pt x="290" y="1344"/>
                </a:lnTo>
                <a:lnTo>
                  <a:pt x="408" y="1344"/>
                </a:lnTo>
                <a:lnTo>
                  <a:pt x="408" y="1344"/>
                </a:lnTo>
                <a:lnTo>
                  <a:pt x="410" y="1296"/>
                </a:lnTo>
                <a:lnTo>
                  <a:pt x="414" y="1248"/>
                </a:lnTo>
                <a:lnTo>
                  <a:pt x="420" y="1202"/>
                </a:lnTo>
                <a:lnTo>
                  <a:pt x="428" y="1156"/>
                </a:lnTo>
                <a:lnTo>
                  <a:pt x="440" y="1112"/>
                </a:lnTo>
                <a:lnTo>
                  <a:pt x="452" y="1068"/>
                </a:lnTo>
                <a:lnTo>
                  <a:pt x="468" y="1024"/>
                </a:lnTo>
                <a:lnTo>
                  <a:pt x="484" y="982"/>
                </a:lnTo>
                <a:lnTo>
                  <a:pt x="504" y="940"/>
                </a:lnTo>
                <a:lnTo>
                  <a:pt x="524" y="900"/>
                </a:lnTo>
                <a:lnTo>
                  <a:pt x="546" y="862"/>
                </a:lnTo>
                <a:lnTo>
                  <a:pt x="572" y="824"/>
                </a:lnTo>
                <a:lnTo>
                  <a:pt x="598" y="786"/>
                </a:lnTo>
                <a:lnTo>
                  <a:pt x="624" y="752"/>
                </a:lnTo>
                <a:lnTo>
                  <a:pt x="654" y="718"/>
                </a:lnTo>
                <a:lnTo>
                  <a:pt x="686" y="686"/>
                </a:lnTo>
                <a:lnTo>
                  <a:pt x="718" y="654"/>
                </a:lnTo>
                <a:lnTo>
                  <a:pt x="752" y="624"/>
                </a:lnTo>
                <a:lnTo>
                  <a:pt x="786" y="598"/>
                </a:lnTo>
                <a:lnTo>
                  <a:pt x="824" y="570"/>
                </a:lnTo>
                <a:lnTo>
                  <a:pt x="862" y="546"/>
                </a:lnTo>
                <a:lnTo>
                  <a:pt x="900" y="524"/>
                </a:lnTo>
                <a:lnTo>
                  <a:pt x="940" y="504"/>
                </a:lnTo>
                <a:lnTo>
                  <a:pt x="982" y="484"/>
                </a:lnTo>
                <a:lnTo>
                  <a:pt x="1024" y="468"/>
                </a:lnTo>
                <a:lnTo>
                  <a:pt x="1066" y="452"/>
                </a:lnTo>
                <a:lnTo>
                  <a:pt x="1112" y="440"/>
                </a:lnTo>
                <a:lnTo>
                  <a:pt x="1156" y="428"/>
                </a:lnTo>
                <a:lnTo>
                  <a:pt x="1202" y="420"/>
                </a:lnTo>
                <a:lnTo>
                  <a:pt x="1248" y="414"/>
                </a:lnTo>
                <a:lnTo>
                  <a:pt x="1296" y="410"/>
                </a:lnTo>
                <a:lnTo>
                  <a:pt x="1344" y="408"/>
                </a:lnTo>
                <a:lnTo>
                  <a:pt x="1344" y="266"/>
                </a:lnTo>
                <a:lnTo>
                  <a:pt x="1344" y="266"/>
                </a:lnTo>
                <a:lnTo>
                  <a:pt x="1346" y="260"/>
                </a:lnTo>
                <a:lnTo>
                  <a:pt x="1352" y="256"/>
                </a:lnTo>
                <a:lnTo>
                  <a:pt x="1352" y="256"/>
                </a:lnTo>
                <a:lnTo>
                  <a:pt x="1358" y="254"/>
                </a:lnTo>
                <a:lnTo>
                  <a:pt x="1364" y="258"/>
                </a:lnTo>
                <a:lnTo>
                  <a:pt x="1364" y="258"/>
                </a:lnTo>
                <a:lnTo>
                  <a:pt x="1376" y="268"/>
                </a:lnTo>
                <a:lnTo>
                  <a:pt x="1390" y="276"/>
                </a:lnTo>
                <a:lnTo>
                  <a:pt x="1404" y="280"/>
                </a:lnTo>
                <a:lnTo>
                  <a:pt x="1420" y="282"/>
                </a:lnTo>
                <a:lnTo>
                  <a:pt x="1420" y="282"/>
                </a:lnTo>
                <a:lnTo>
                  <a:pt x="1436" y="280"/>
                </a:lnTo>
                <a:lnTo>
                  <a:pt x="1450" y="276"/>
                </a:lnTo>
                <a:lnTo>
                  <a:pt x="1464" y="268"/>
                </a:lnTo>
                <a:lnTo>
                  <a:pt x="1476" y="258"/>
                </a:lnTo>
                <a:lnTo>
                  <a:pt x="1484" y="246"/>
                </a:lnTo>
                <a:lnTo>
                  <a:pt x="1492" y="234"/>
                </a:lnTo>
                <a:lnTo>
                  <a:pt x="1496" y="218"/>
                </a:lnTo>
                <a:lnTo>
                  <a:pt x="1498" y="204"/>
                </a:lnTo>
                <a:lnTo>
                  <a:pt x="1498" y="204"/>
                </a:lnTo>
                <a:lnTo>
                  <a:pt x="1496" y="188"/>
                </a:lnTo>
                <a:lnTo>
                  <a:pt x="1492" y="172"/>
                </a:lnTo>
                <a:lnTo>
                  <a:pt x="1484" y="160"/>
                </a:lnTo>
                <a:lnTo>
                  <a:pt x="1476" y="148"/>
                </a:lnTo>
                <a:lnTo>
                  <a:pt x="1464" y="138"/>
                </a:lnTo>
                <a:lnTo>
                  <a:pt x="1450" y="132"/>
                </a:lnTo>
                <a:lnTo>
                  <a:pt x="1436" y="126"/>
                </a:lnTo>
                <a:lnTo>
                  <a:pt x="1420" y="126"/>
                </a:lnTo>
                <a:lnTo>
                  <a:pt x="1420" y="126"/>
                </a:lnTo>
                <a:lnTo>
                  <a:pt x="1404" y="126"/>
                </a:lnTo>
                <a:lnTo>
                  <a:pt x="1390" y="132"/>
                </a:lnTo>
                <a:lnTo>
                  <a:pt x="1376" y="138"/>
                </a:lnTo>
                <a:lnTo>
                  <a:pt x="1364" y="148"/>
                </a:lnTo>
                <a:lnTo>
                  <a:pt x="1364" y="148"/>
                </a:lnTo>
                <a:lnTo>
                  <a:pt x="1358" y="152"/>
                </a:lnTo>
                <a:lnTo>
                  <a:pt x="1352" y="152"/>
                </a:lnTo>
                <a:lnTo>
                  <a:pt x="1352" y="152"/>
                </a:lnTo>
                <a:lnTo>
                  <a:pt x="1346" y="146"/>
                </a:lnTo>
                <a:lnTo>
                  <a:pt x="1344" y="140"/>
                </a:lnTo>
                <a:lnTo>
                  <a:pt x="1344" y="0"/>
                </a:lnTo>
                <a:lnTo>
                  <a:pt x="1344" y="0"/>
                </a:lnTo>
                <a:lnTo>
                  <a:pt x="1274" y="2"/>
                </a:lnTo>
                <a:lnTo>
                  <a:pt x="1206" y="8"/>
                </a:lnTo>
                <a:lnTo>
                  <a:pt x="1140" y="16"/>
                </a:lnTo>
                <a:lnTo>
                  <a:pt x="1074" y="28"/>
                </a:lnTo>
                <a:lnTo>
                  <a:pt x="1010" y="44"/>
                </a:lnTo>
                <a:lnTo>
                  <a:pt x="946" y="62"/>
                </a:lnTo>
                <a:lnTo>
                  <a:pt x="884" y="84"/>
                </a:lnTo>
                <a:lnTo>
                  <a:pt x="822" y="108"/>
                </a:lnTo>
                <a:lnTo>
                  <a:pt x="764" y="136"/>
                </a:lnTo>
                <a:lnTo>
                  <a:pt x="706" y="166"/>
                </a:lnTo>
                <a:lnTo>
                  <a:pt x="650" y="198"/>
                </a:lnTo>
                <a:lnTo>
                  <a:pt x="596" y="232"/>
                </a:lnTo>
                <a:lnTo>
                  <a:pt x="542" y="270"/>
                </a:lnTo>
                <a:lnTo>
                  <a:pt x="492" y="310"/>
                </a:lnTo>
                <a:lnTo>
                  <a:pt x="444" y="352"/>
                </a:lnTo>
                <a:lnTo>
                  <a:pt x="396" y="396"/>
                </a:lnTo>
                <a:lnTo>
                  <a:pt x="352" y="444"/>
                </a:lnTo>
                <a:lnTo>
                  <a:pt x="310" y="492"/>
                </a:lnTo>
                <a:lnTo>
                  <a:pt x="270" y="542"/>
                </a:lnTo>
                <a:lnTo>
                  <a:pt x="232" y="596"/>
                </a:lnTo>
                <a:lnTo>
                  <a:pt x="198" y="650"/>
                </a:lnTo>
                <a:lnTo>
                  <a:pt x="166" y="706"/>
                </a:lnTo>
                <a:lnTo>
                  <a:pt x="136" y="764"/>
                </a:lnTo>
                <a:lnTo>
                  <a:pt x="108" y="822"/>
                </a:lnTo>
                <a:lnTo>
                  <a:pt x="84" y="884"/>
                </a:lnTo>
                <a:lnTo>
                  <a:pt x="62" y="946"/>
                </a:lnTo>
                <a:lnTo>
                  <a:pt x="44" y="1010"/>
                </a:lnTo>
                <a:lnTo>
                  <a:pt x="30" y="1074"/>
                </a:lnTo>
                <a:lnTo>
                  <a:pt x="18" y="1140"/>
                </a:lnTo>
                <a:lnTo>
                  <a:pt x="8" y="1208"/>
                </a:lnTo>
                <a:lnTo>
                  <a:pt x="2" y="1276"/>
                </a:lnTo>
                <a:lnTo>
                  <a:pt x="0" y="1344"/>
                </a:lnTo>
                <a:lnTo>
                  <a:pt x="116" y="1344"/>
                </a:lnTo>
                <a:lnTo>
                  <a:pt x="116" y="1344"/>
                </a:lnTo>
                <a:lnTo>
                  <a:pt x="110" y="1332"/>
                </a:lnTo>
                <a:lnTo>
                  <a:pt x="104" y="1320"/>
                </a:lnTo>
                <a:lnTo>
                  <a:pt x="102" y="1306"/>
                </a:lnTo>
                <a:lnTo>
                  <a:pt x="100" y="1292"/>
                </a:lnTo>
                <a:lnTo>
                  <a:pt x="100" y="1292"/>
                </a:lnTo>
                <a:close/>
              </a:path>
            </a:pathLst>
          </a:custGeom>
          <a:solidFill>
            <a:schemeClr val="accent6"/>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 name="Freeform 7"/>
          <p:cNvSpPr>
            <a:spLocks/>
          </p:cNvSpPr>
          <p:nvPr/>
        </p:nvSpPr>
        <p:spPr bwMode="auto">
          <a:xfrm>
            <a:off x="6109151" y="2389618"/>
            <a:ext cx="1472749" cy="1641500"/>
          </a:xfrm>
          <a:custGeom>
            <a:avLst/>
            <a:gdLst>
              <a:gd name="T0" fmla="*/ 72 w 1344"/>
              <a:gd name="T1" fmla="*/ 104 h 1498"/>
              <a:gd name="T2" fmla="*/ 124 w 1344"/>
              <a:gd name="T3" fmla="*/ 132 h 1498"/>
              <a:gd name="T4" fmla="*/ 152 w 1344"/>
              <a:gd name="T5" fmla="*/ 182 h 1498"/>
              <a:gd name="T6" fmla="*/ 152 w 1344"/>
              <a:gd name="T7" fmla="*/ 224 h 1498"/>
              <a:gd name="T8" fmla="*/ 124 w 1344"/>
              <a:gd name="T9" fmla="*/ 276 h 1498"/>
              <a:gd name="T10" fmla="*/ 72 w 1344"/>
              <a:gd name="T11" fmla="*/ 304 h 1498"/>
              <a:gd name="T12" fmla="*/ 38 w 1344"/>
              <a:gd name="T13" fmla="*/ 304 h 1498"/>
              <a:gd name="T14" fmla="*/ 0 w 1344"/>
              <a:gd name="T15" fmla="*/ 290 h 1498"/>
              <a:gd name="T16" fmla="*/ 48 w 1344"/>
              <a:gd name="T17" fmla="*/ 410 h 1498"/>
              <a:gd name="T18" fmla="*/ 188 w 1344"/>
              <a:gd name="T19" fmla="*/ 428 h 1498"/>
              <a:gd name="T20" fmla="*/ 320 w 1344"/>
              <a:gd name="T21" fmla="*/ 468 h 1498"/>
              <a:gd name="T22" fmla="*/ 444 w 1344"/>
              <a:gd name="T23" fmla="*/ 524 h 1498"/>
              <a:gd name="T24" fmla="*/ 556 w 1344"/>
              <a:gd name="T25" fmla="*/ 598 h 1498"/>
              <a:gd name="T26" fmla="*/ 658 w 1344"/>
              <a:gd name="T27" fmla="*/ 686 h 1498"/>
              <a:gd name="T28" fmla="*/ 746 w 1344"/>
              <a:gd name="T29" fmla="*/ 786 h 1498"/>
              <a:gd name="T30" fmla="*/ 820 w 1344"/>
              <a:gd name="T31" fmla="*/ 900 h 1498"/>
              <a:gd name="T32" fmla="*/ 876 w 1344"/>
              <a:gd name="T33" fmla="*/ 1024 h 1498"/>
              <a:gd name="T34" fmla="*/ 914 w 1344"/>
              <a:gd name="T35" fmla="*/ 1156 h 1498"/>
              <a:gd name="T36" fmla="*/ 934 w 1344"/>
              <a:gd name="T37" fmla="*/ 1296 h 1498"/>
              <a:gd name="T38" fmla="*/ 1078 w 1344"/>
              <a:gd name="T39" fmla="*/ 1344 h 1498"/>
              <a:gd name="T40" fmla="*/ 1088 w 1344"/>
              <a:gd name="T41" fmla="*/ 1352 h 1498"/>
              <a:gd name="T42" fmla="*/ 1086 w 1344"/>
              <a:gd name="T43" fmla="*/ 1364 h 1498"/>
              <a:gd name="T44" fmla="*/ 1064 w 1344"/>
              <a:gd name="T45" fmla="*/ 1404 h 1498"/>
              <a:gd name="T46" fmla="*/ 1064 w 1344"/>
              <a:gd name="T47" fmla="*/ 1436 h 1498"/>
              <a:gd name="T48" fmla="*/ 1086 w 1344"/>
              <a:gd name="T49" fmla="*/ 1476 h 1498"/>
              <a:gd name="T50" fmla="*/ 1124 w 1344"/>
              <a:gd name="T51" fmla="*/ 1496 h 1498"/>
              <a:gd name="T52" fmla="*/ 1156 w 1344"/>
              <a:gd name="T53" fmla="*/ 1496 h 1498"/>
              <a:gd name="T54" fmla="*/ 1196 w 1344"/>
              <a:gd name="T55" fmla="*/ 1476 h 1498"/>
              <a:gd name="T56" fmla="*/ 1218 w 1344"/>
              <a:gd name="T57" fmla="*/ 1436 h 1498"/>
              <a:gd name="T58" fmla="*/ 1218 w 1344"/>
              <a:gd name="T59" fmla="*/ 1404 h 1498"/>
              <a:gd name="T60" fmla="*/ 1196 w 1344"/>
              <a:gd name="T61" fmla="*/ 1364 h 1498"/>
              <a:gd name="T62" fmla="*/ 1192 w 1344"/>
              <a:gd name="T63" fmla="*/ 1352 h 1498"/>
              <a:gd name="T64" fmla="*/ 1204 w 1344"/>
              <a:gd name="T65" fmla="*/ 1344 h 1498"/>
              <a:gd name="T66" fmla="*/ 1342 w 1344"/>
              <a:gd name="T67" fmla="*/ 1276 h 1498"/>
              <a:gd name="T68" fmla="*/ 1314 w 1344"/>
              <a:gd name="T69" fmla="*/ 1074 h 1498"/>
              <a:gd name="T70" fmla="*/ 1260 w 1344"/>
              <a:gd name="T71" fmla="*/ 884 h 1498"/>
              <a:gd name="T72" fmla="*/ 1178 w 1344"/>
              <a:gd name="T73" fmla="*/ 706 h 1498"/>
              <a:gd name="T74" fmla="*/ 1074 w 1344"/>
              <a:gd name="T75" fmla="*/ 542 h 1498"/>
              <a:gd name="T76" fmla="*/ 946 w 1344"/>
              <a:gd name="T77" fmla="*/ 396 h 1498"/>
              <a:gd name="T78" fmla="*/ 800 w 1344"/>
              <a:gd name="T79" fmla="*/ 270 h 1498"/>
              <a:gd name="T80" fmla="*/ 638 w 1344"/>
              <a:gd name="T81" fmla="*/ 166 h 1498"/>
              <a:gd name="T82" fmla="*/ 460 w 1344"/>
              <a:gd name="T83" fmla="*/ 84 h 1498"/>
              <a:gd name="T84" fmla="*/ 270 w 1344"/>
              <a:gd name="T85" fmla="*/ 28 h 1498"/>
              <a:gd name="T86" fmla="*/ 68 w 1344"/>
              <a:gd name="T87" fmla="*/ 2 h 1498"/>
              <a:gd name="T88" fmla="*/ 0 w 1344"/>
              <a:gd name="T89" fmla="*/ 116 h 1498"/>
              <a:gd name="T90" fmla="*/ 38 w 1344"/>
              <a:gd name="T91" fmla="*/ 102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1498">
                <a:moveTo>
                  <a:pt x="52" y="102"/>
                </a:moveTo>
                <a:lnTo>
                  <a:pt x="52" y="102"/>
                </a:lnTo>
                <a:lnTo>
                  <a:pt x="72" y="104"/>
                </a:lnTo>
                <a:lnTo>
                  <a:pt x="92" y="110"/>
                </a:lnTo>
                <a:lnTo>
                  <a:pt x="108" y="118"/>
                </a:lnTo>
                <a:lnTo>
                  <a:pt x="124" y="132"/>
                </a:lnTo>
                <a:lnTo>
                  <a:pt x="136" y="146"/>
                </a:lnTo>
                <a:lnTo>
                  <a:pt x="146" y="164"/>
                </a:lnTo>
                <a:lnTo>
                  <a:pt x="152" y="182"/>
                </a:lnTo>
                <a:lnTo>
                  <a:pt x="154" y="204"/>
                </a:lnTo>
                <a:lnTo>
                  <a:pt x="154" y="204"/>
                </a:lnTo>
                <a:lnTo>
                  <a:pt x="152" y="224"/>
                </a:lnTo>
                <a:lnTo>
                  <a:pt x="146" y="242"/>
                </a:lnTo>
                <a:lnTo>
                  <a:pt x="136" y="260"/>
                </a:lnTo>
                <a:lnTo>
                  <a:pt x="124" y="276"/>
                </a:lnTo>
                <a:lnTo>
                  <a:pt x="108" y="288"/>
                </a:lnTo>
                <a:lnTo>
                  <a:pt x="92" y="298"/>
                </a:lnTo>
                <a:lnTo>
                  <a:pt x="72" y="304"/>
                </a:lnTo>
                <a:lnTo>
                  <a:pt x="52" y="306"/>
                </a:lnTo>
                <a:lnTo>
                  <a:pt x="52" y="306"/>
                </a:lnTo>
                <a:lnTo>
                  <a:pt x="38" y="304"/>
                </a:lnTo>
                <a:lnTo>
                  <a:pt x="24" y="302"/>
                </a:lnTo>
                <a:lnTo>
                  <a:pt x="12" y="298"/>
                </a:lnTo>
                <a:lnTo>
                  <a:pt x="0" y="290"/>
                </a:lnTo>
                <a:lnTo>
                  <a:pt x="0" y="408"/>
                </a:lnTo>
                <a:lnTo>
                  <a:pt x="0" y="408"/>
                </a:lnTo>
                <a:lnTo>
                  <a:pt x="48" y="410"/>
                </a:lnTo>
                <a:lnTo>
                  <a:pt x="94" y="414"/>
                </a:lnTo>
                <a:lnTo>
                  <a:pt x="142" y="420"/>
                </a:lnTo>
                <a:lnTo>
                  <a:pt x="188" y="428"/>
                </a:lnTo>
                <a:lnTo>
                  <a:pt x="232" y="440"/>
                </a:lnTo>
                <a:lnTo>
                  <a:pt x="276" y="452"/>
                </a:lnTo>
                <a:lnTo>
                  <a:pt x="320" y="468"/>
                </a:lnTo>
                <a:lnTo>
                  <a:pt x="362" y="484"/>
                </a:lnTo>
                <a:lnTo>
                  <a:pt x="404" y="504"/>
                </a:lnTo>
                <a:lnTo>
                  <a:pt x="444" y="524"/>
                </a:lnTo>
                <a:lnTo>
                  <a:pt x="482" y="546"/>
                </a:lnTo>
                <a:lnTo>
                  <a:pt x="520" y="570"/>
                </a:lnTo>
                <a:lnTo>
                  <a:pt x="556" y="598"/>
                </a:lnTo>
                <a:lnTo>
                  <a:pt x="592" y="624"/>
                </a:lnTo>
                <a:lnTo>
                  <a:pt x="626" y="654"/>
                </a:lnTo>
                <a:lnTo>
                  <a:pt x="658" y="686"/>
                </a:lnTo>
                <a:lnTo>
                  <a:pt x="690" y="718"/>
                </a:lnTo>
                <a:lnTo>
                  <a:pt x="718" y="752"/>
                </a:lnTo>
                <a:lnTo>
                  <a:pt x="746" y="786"/>
                </a:lnTo>
                <a:lnTo>
                  <a:pt x="772" y="824"/>
                </a:lnTo>
                <a:lnTo>
                  <a:pt x="796" y="862"/>
                </a:lnTo>
                <a:lnTo>
                  <a:pt x="820" y="900"/>
                </a:lnTo>
                <a:lnTo>
                  <a:pt x="840" y="940"/>
                </a:lnTo>
                <a:lnTo>
                  <a:pt x="860" y="982"/>
                </a:lnTo>
                <a:lnTo>
                  <a:pt x="876" y="1024"/>
                </a:lnTo>
                <a:lnTo>
                  <a:pt x="890" y="1068"/>
                </a:lnTo>
                <a:lnTo>
                  <a:pt x="904" y="1112"/>
                </a:lnTo>
                <a:lnTo>
                  <a:pt x="914" y="1156"/>
                </a:lnTo>
                <a:lnTo>
                  <a:pt x="924" y="1202"/>
                </a:lnTo>
                <a:lnTo>
                  <a:pt x="930" y="1248"/>
                </a:lnTo>
                <a:lnTo>
                  <a:pt x="934" y="1296"/>
                </a:lnTo>
                <a:lnTo>
                  <a:pt x="936" y="1344"/>
                </a:lnTo>
                <a:lnTo>
                  <a:pt x="1078" y="1344"/>
                </a:lnTo>
                <a:lnTo>
                  <a:pt x="1078" y="1344"/>
                </a:lnTo>
                <a:lnTo>
                  <a:pt x="1084" y="1346"/>
                </a:lnTo>
                <a:lnTo>
                  <a:pt x="1088" y="1352"/>
                </a:lnTo>
                <a:lnTo>
                  <a:pt x="1088" y="1352"/>
                </a:lnTo>
                <a:lnTo>
                  <a:pt x="1090" y="1358"/>
                </a:lnTo>
                <a:lnTo>
                  <a:pt x="1086" y="1364"/>
                </a:lnTo>
                <a:lnTo>
                  <a:pt x="1086" y="1364"/>
                </a:lnTo>
                <a:lnTo>
                  <a:pt x="1076" y="1376"/>
                </a:lnTo>
                <a:lnTo>
                  <a:pt x="1068" y="1390"/>
                </a:lnTo>
                <a:lnTo>
                  <a:pt x="1064" y="1404"/>
                </a:lnTo>
                <a:lnTo>
                  <a:pt x="1062" y="1420"/>
                </a:lnTo>
                <a:lnTo>
                  <a:pt x="1062" y="1420"/>
                </a:lnTo>
                <a:lnTo>
                  <a:pt x="1064" y="1436"/>
                </a:lnTo>
                <a:lnTo>
                  <a:pt x="1068" y="1450"/>
                </a:lnTo>
                <a:lnTo>
                  <a:pt x="1076" y="1464"/>
                </a:lnTo>
                <a:lnTo>
                  <a:pt x="1086" y="1476"/>
                </a:lnTo>
                <a:lnTo>
                  <a:pt x="1098" y="1486"/>
                </a:lnTo>
                <a:lnTo>
                  <a:pt x="1110" y="1492"/>
                </a:lnTo>
                <a:lnTo>
                  <a:pt x="1124" y="1496"/>
                </a:lnTo>
                <a:lnTo>
                  <a:pt x="1140" y="1498"/>
                </a:lnTo>
                <a:lnTo>
                  <a:pt x="1140" y="1498"/>
                </a:lnTo>
                <a:lnTo>
                  <a:pt x="1156" y="1496"/>
                </a:lnTo>
                <a:lnTo>
                  <a:pt x="1170" y="1492"/>
                </a:lnTo>
                <a:lnTo>
                  <a:pt x="1184" y="1486"/>
                </a:lnTo>
                <a:lnTo>
                  <a:pt x="1196" y="1476"/>
                </a:lnTo>
                <a:lnTo>
                  <a:pt x="1206" y="1464"/>
                </a:lnTo>
                <a:lnTo>
                  <a:pt x="1212" y="1450"/>
                </a:lnTo>
                <a:lnTo>
                  <a:pt x="1218" y="1436"/>
                </a:lnTo>
                <a:lnTo>
                  <a:pt x="1218" y="1420"/>
                </a:lnTo>
                <a:lnTo>
                  <a:pt x="1218" y="1420"/>
                </a:lnTo>
                <a:lnTo>
                  <a:pt x="1218" y="1404"/>
                </a:lnTo>
                <a:lnTo>
                  <a:pt x="1212" y="1390"/>
                </a:lnTo>
                <a:lnTo>
                  <a:pt x="1206" y="1376"/>
                </a:lnTo>
                <a:lnTo>
                  <a:pt x="1196" y="1364"/>
                </a:lnTo>
                <a:lnTo>
                  <a:pt x="1196" y="1364"/>
                </a:lnTo>
                <a:lnTo>
                  <a:pt x="1192" y="1358"/>
                </a:lnTo>
                <a:lnTo>
                  <a:pt x="1192" y="1352"/>
                </a:lnTo>
                <a:lnTo>
                  <a:pt x="1192" y="1352"/>
                </a:lnTo>
                <a:lnTo>
                  <a:pt x="1196" y="1346"/>
                </a:lnTo>
                <a:lnTo>
                  <a:pt x="1204" y="1344"/>
                </a:lnTo>
                <a:lnTo>
                  <a:pt x="1344" y="1344"/>
                </a:lnTo>
                <a:lnTo>
                  <a:pt x="1344" y="1344"/>
                </a:lnTo>
                <a:lnTo>
                  <a:pt x="1342" y="1276"/>
                </a:lnTo>
                <a:lnTo>
                  <a:pt x="1336" y="1208"/>
                </a:lnTo>
                <a:lnTo>
                  <a:pt x="1326" y="1140"/>
                </a:lnTo>
                <a:lnTo>
                  <a:pt x="1314" y="1074"/>
                </a:lnTo>
                <a:lnTo>
                  <a:pt x="1298" y="1010"/>
                </a:lnTo>
                <a:lnTo>
                  <a:pt x="1280" y="946"/>
                </a:lnTo>
                <a:lnTo>
                  <a:pt x="1260" y="884"/>
                </a:lnTo>
                <a:lnTo>
                  <a:pt x="1234" y="822"/>
                </a:lnTo>
                <a:lnTo>
                  <a:pt x="1208" y="764"/>
                </a:lnTo>
                <a:lnTo>
                  <a:pt x="1178" y="706"/>
                </a:lnTo>
                <a:lnTo>
                  <a:pt x="1146" y="650"/>
                </a:lnTo>
                <a:lnTo>
                  <a:pt x="1110" y="596"/>
                </a:lnTo>
                <a:lnTo>
                  <a:pt x="1074" y="542"/>
                </a:lnTo>
                <a:lnTo>
                  <a:pt x="1034" y="492"/>
                </a:lnTo>
                <a:lnTo>
                  <a:pt x="992" y="444"/>
                </a:lnTo>
                <a:lnTo>
                  <a:pt x="946" y="396"/>
                </a:lnTo>
                <a:lnTo>
                  <a:pt x="900" y="352"/>
                </a:lnTo>
                <a:lnTo>
                  <a:pt x="852" y="310"/>
                </a:lnTo>
                <a:lnTo>
                  <a:pt x="800" y="270"/>
                </a:lnTo>
                <a:lnTo>
                  <a:pt x="748" y="232"/>
                </a:lnTo>
                <a:lnTo>
                  <a:pt x="694" y="198"/>
                </a:lnTo>
                <a:lnTo>
                  <a:pt x="638" y="166"/>
                </a:lnTo>
                <a:lnTo>
                  <a:pt x="580" y="136"/>
                </a:lnTo>
                <a:lnTo>
                  <a:pt x="520" y="108"/>
                </a:lnTo>
                <a:lnTo>
                  <a:pt x="460" y="84"/>
                </a:lnTo>
                <a:lnTo>
                  <a:pt x="398" y="62"/>
                </a:lnTo>
                <a:lnTo>
                  <a:pt x="334" y="44"/>
                </a:lnTo>
                <a:lnTo>
                  <a:pt x="270" y="28"/>
                </a:lnTo>
                <a:lnTo>
                  <a:pt x="204" y="16"/>
                </a:lnTo>
                <a:lnTo>
                  <a:pt x="136" y="8"/>
                </a:lnTo>
                <a:lnTo>
                  <a:pt x="68" y="2"/>
                </a:lnTo>
                <a:lnTo>
                  <a:pt x="0" y="0"/>
                </a:lnTo>
                <a:lnTo>
                  <a:pt x="0" y="116"/>
                </a:lnTo>
                <a:lnTo>
                  <a:pt x="0" y="116"/>
                </a:lnTo>
                <a:lnTo>
                  <a:pt x="12" y="110"/>
                </a:lnTo>
                <a:lnTo>
                  <a:pt x="24" y="104"/>
                </a:lnTo>
                <a:lnTo>
                  <a:pt x="38" y="102"/>
                </a:lnTo>
                <a:lnTo>
                  <a:pt x="52" y="102"/>
                </a:lnTo>
                <a:lnTo>
                  <a:pt x="52" y="102"/>
                </a:lnTo>
                <a:close/>
              </a:path>
            </a:pathLst>
          </a:custGeom>
          <a:solidFill>
            <a:schemeClr val="accent3"/>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 name="Freeform 8"/>
          <p:cNvSpPr>
            <a:spLocks/>
          </p:cNvSpPr>
          <p:nvPr/>
        </p:nvSpPr>
        <p:spPr bwMode="auto">
          <a:xfrm>
            <a:off x="5940398" y="3888664"/>
            <a:ext cx="1641503" cy="1470557"/>
          </a:xfrm>
          <a:custGeom>
            <a:avLst/>
            <a:gdLst>
              <a:gd name="T0" fmla="*/ 1394 w 1498"/>
              <a:gd name="T1" fmla="*/ 72 h 1342"/>
              <a:gd name="T2" fmla="*/ 1366 w 1498"/>
              <a:gd name="T3" fmla="*/ 124 h 1342"/>
              <a:gd name="T4" fmla="*/ 1316 w 1498"/>
              <a:gd name="T5" fmla="*/ 152 h 1342"/>
              <a:gd name="T6" fmla="*/ 1274 w 1498"/>
              <a:gd name="T7" fmla="*/ 152 h 1342"/>
              <a:gd name="T8" fmla="*/ 1222 w 1498"/>
              <a:gd name="T9" fmla="*/ 124 h 1342"/>
              <a:gd name="T10" fmla="*/ 1194 w 1498"/>
              <a:gd name="T11" fmla="*/ 72 h 1342"/>
              <a:gd name="T12" fmla="*/ 1194 w 1498"/>
              <a:gd name="T13" fmla="*/ 38 h 1342"/>
              <a:gd name="T14" fmla="*/ 1208 w 1498"/>
              <a:gd name="T15" fmla="*/ 0 h 1342"/>
              <a:gd name="T16" fmla="*/ 1088 w 1498"/>
              <a:gd name="T17" fmla="*/ 48 h 1342"/>
              <a:gd name="T18" fmla="*/ 1068 w 1498"/>
              <a:gd name="T19" fmla="*/ 188 h 1342"/>
              <a:gd name="T20" fmla="*/ 1030 w 1498"/>
              <a:gd name="T21" fmla="*/ 320 h 1342"/>
              <a:gd name="T22" fmla="*/ 972 w 1498"/>
              <a:gd name="T23" fmla="*/ 444 h 1342"/>
              <a:gd name="T24" fmla="*/ 900 w 1498"/>
              <a:gd name="T25" fmla="*/ 556 h 1342"/>
              <a:gd name="T26" fmla="*/ 812 w 1498"/>
              <a:gd name="T27" fmla="*/ 658 h 1342"/>
              <a:gd name="T28" fmla="*/ 710 w 1498"/>
              <a:gd name="T29" fmla="*/ 746 h 1342"/>
              <a:gd name="T30" fmla="*/ 596 w 1498"/>
              <a:gd name="T31" fmla="*/ 818 h 1342"/>
              <a:gd name="T32" fmla="*/ 474 w 1498"/>
              <a:gd name="T33" fmla="*/ 874 h 1342"/>
              <a:gd name="T34" fmla="*/ 342 w 1498"/>
              <a:gd name="T35" fmla="*/ 914 h 1342"/>
              <a:gd name="T36" fmla="*/ 202 w 1498"/>
              <a:gd name="T37" fmla="*/ 932 h 1342"/>
              <a:gd name="T38" fmla="*/ 154 w 1498"/>
              <a:gd name="T39" fmla="*/ 1078 h 1342"/>
              <a:gd name="T40" fmla="*/ 146 w 1498"/>
              <a:gd name="T41" fmla="*/ 1090 h 1342"/>
              <a:gd name="T42" fmla="*/ 134 w 1498"/>
              <a:gd name="T43" fmla="*/ 1086 h 1342"/>
              <a:gd name="T44" fmla="*/ 92 w 1498"/>
              <a:gd name="T45" fmla="*/ 1064 h 1342"/>
              <a:gd name="T46" fmla="*/ 62 w 1498"/>
              <a:gd name="T47" fmla="*/ 1064 h 1342"/>
              <a:gd name="T48" fmla="*/ 22 w 1498"/>
              <a:gd name="T49" fmla="*/ 1086 h 1342"/>
              <a:gd name="T50" fmla="*/ 2 w 1498"/>
              <a:gd name="T51" fmla="*/ 1126 h 1342"/>
              <a:gd name="T52" fmla="*/ 2 w 1498"/>
              <a:gd name="T53" fmla="*/ 1156 h 1342"/>
              <a:gd name="T54" fmla="*/ 22 w 1498"/>
              <a:gd name="T55" fmla="*/ 1196 h 1342"/>
              <a:gd name="T56" fmla="*/ 62 w 1498"/>
              <a:gd name="T57" fmla="*/ 1218 h 1342"/>
              <a:gd name="T58" fmla="*/ 92 w 1498"/>
              <a:gd name="T59" fmla="*/ 1218 h 1342"/>
              <a:gd name="T60" fmla="*/ 134 w 1498"/>
              <a:gd name="T61" fmla="*/ 1196 h 1342"/>
              <a:gd name="T62" fmla="*/ 146 w 1498"/>
              <a:gd name="T63" fmla="*/ 1192 h 1342"/>
              <a:gd name="T64" fmla="*/ 154 w 1498"/>
              <a:gd name="T65" fmla="*/ 1204 h 1342"/>
              <a:gd name="T66" fmla="*/ 222 w 1498"/>
              <a:gd name="T67" fmla="*/ 1340 h 1342"/>
              <a:gd name="T68" fmla="*/ 424 w 1498"/>
              <a:gd name="T69" fmla="*/ 1314 h 1342"/>
              <a:gd name="T70" fmla="*/ 614 w 1498"/>
              <a:gd name="T71" fmla="*/ 1258 h 1342"/>
              <a:gd name="T72" fmla="*/ 792 w 1498"/>
              <a:gd name="T73" fmla="*/ 1178 h 1342"/>
              <a:gd name="T74" fmla="*/ 954 w 1498"/>
              <a:gd name="T75" fmla="*/ 1072 h 1342"/>
              <a:gd name="T76" fmla="*/ 1100 w 1498"/>
              <a:gd name="T77" fmla="*/ 946 h 1342"/>
              <a:gd name="T78" fmla="*/ 1226 w 1498"/>
              <a:gd name="T79" fmla="*/ 800 h 1342"/>
              <a:gd name="T80" fmla="*/ 1332 w 1498"/>
              <a:gd name="T81" fmla="*/ 638 h 1342"/>
              <a:gd name="T82" fmla="*/ 1412 w 1498"/>
              <a:gd name="T83" fmla="*/ 460 h 1342"/>
              <a:gd name="T84" fmla="*/ 1468 w 1498"/>
              <a:gd name="T85" fmla="*/ 270 h 1342"/>
              <a:gd name="T86" fmla="*/ 1494 w 1498"/>
              <a:gd name="T87" fmla="*/ 68 h 1342"/>
              <a:gd name="T88" fmla="*/ 1382 w 1498"/>
              <a:gd name="T89" fmla="*/ 0 h 1342"/>
              <a:gd name="T90" fmla="*/ 1396 w 1498"/>
              <a:gd name="T91" fmla="*/ 38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342">
                <a:moveTo>
                  <a:pt x="1396" y="52"/>
                </a:moveTo>
                <a:lnTo>
                  <a:pt x="1396" y="52"/>
                </a:lnTo>
                <a:lnTo>
                  <a:pt x="1394" y="72"/>
                </a:lnTo>
                <a:lnTo>
                  <a:pt x="1388" y="92"/>
                </a:lnTo>
                <a:lnTo>
                  <a:pt x="1380" y="110"/>
                </a:lnTo>
                <a:lnTo>
                  <a:pt x="1366" y="124"/>
                </a:lnTo>
                <a:lnTo>
                  <a:pt x="1352" y="136"/>
                </a:lnTo>
                <a:lnTo>
                  <a:pt x="1334" y="146"/>
                </a:lnTo>
                <a:lnTo>
                  <a:pt x="1316" y="152"/>
                </a:lnTo>
                <a:lnTo>
                  <a:pt x="1294" y="154"/>
                </a:lnTo>
                <a:lnTo>
                  <a:pt x="1294" y="154"/>
                </a:lnTo>
                <a:lnTo>
                  <a:pt x="1274" y="152"/>
                </a:lnTo>
                <a:lnTo>
                  <a:pt x="1254" y="146"/>
                </a:lnTo>
                <a:lnTo>
                  <a:pt x="1238" y="136"/>
                </a:lnTo>
                <a:lnTo>
                  <a:pt x="1222" y="124"/>
                </a:lnTo>
                <a:lnTo>
                  <a:pt x="1210" y="110"/>
                </a:lnTo>
                <a:lnTo>
                  <a:pt x="1200" y="92"/>
                </a:lnTo>
                <a:lnTo>
                  <a:pt x="1194" y="72"/>
                </a:lnTo>
                <a:lnTo>
                  <a:pt x="1192" y="52"/>
                </a:lnTo>
                <a:lnTo>
                  <a:pt x="1192" y="52"/>
                </a:lnTo>
                <a:lnTo>
                  <a:pt x="1194" y="38"/>
                </a:lnTo>
                <a:lnTo>
                  <a:pt x="1196" y="26"/>
                </a:lnTo>
                <a:lnTo>
                  <a:pt x="1200" y="12"/>
                </a:lnTo>
                <a:lnTo>
                  <a:pt x="1208" y="0"/>
                </a:lnTo>
                <a:lnTo>
                  <a:pt x="1090" y="0"/>
                </a:lnTo>
                <a:lnTo>
                  <a:pt x="1090" y="0"/>
                </a:lnTo>
                <a:lnTo>
                  <a:pt x="1088" y="48"/>
                </a:lnTo>
                <a:lnTo>
                  <a:pt x="1084" y="96"/>
                </a:lnTo>
                <a:lnTo>
                  <a:pt x="1076" y="142"/>
                </a:lnTo>
                <a:lnTo>
                  <a:pt x="1068" y="188"/>
                </a:lnTo>
                <a:lnTo>
                  <a:pt x="1058" y="232"/>
                </a:lnTo>
                <a:lnTo>
                  <a:pt x="1044" y="276"/>
                </a:lnTo>
                <a:lnTo>
                  <a:pt x="1030" y="320"/>
                </a:lnTo>
                <a:lnTo>
                  <a:pt x="1012" y="362"/>
                </a:lnTo>
                <a:lnTo>
                  <a:pt x="994" y="402"/>
                </a:lnTo>
                <a:lnTo>
                  <a:pt x="972" y="444"/>
                </a:lnTo>
                <a:lnTo>
                  <a:pt x="950" y="482"/>
                </a:lnTo>
                <a:lnTo>
                  <a:pt x="926" y="520"/>
                </a:lnTo>
                <a:lnTo>
                  <a:pt x="900" y="556"/>
                </a:lnTo>
                <a:lnTo>
                  <a:pt x="872" y="592"/>
                </a:lnTo>
                <a:lnTo>
                  <a:pt x="842" y="626"/>
                </a:lnTo>
                <a:lnTo>
                  <a:pt x="812" y="658"/>
                </a:lnTo>
                <a:lnTo>
                  <a:pt x="780" y="688"/>
                </a:lnTo>
                <a:lnTo>
                  <a:pt x="746" y="718"/>
                </a:lnTo>
                <a:lnTo>
                  <a:pt x="710" y="746"/>
                </a:lnTo>
                <a:lnTo>
                  <a:pt x="674" y="772"/>
                </a:lnTo>
                <a:lnTo>
                  <a:pt x="636" y="796"/>
                </a:lnTo>
                <a:lnTo>
                  <a:pt x="596" y="818"/>
                </a:lnTo>
                <a:lnTo>
                  <a:pt x="556" y="840"/>
                </a:lnTo>
                <a:lnTo>
                  <a:pt x="516" y="858"/>
                </a:lnTo>
                <a:lnTo>
                  <a:pt x="474" y="874"/>
                </a:lnTo>
                <a:lnTo>
                  <a:pt x="430" y="890"/>
                </a:lnTo>
                <a:lnTo>
                  <a:pt x="386" y="902"/>
                </a:lnTo>
                <a:lnTo>
                  <a:pt x="342" y="914"/>
                </a:lnTo>
                <a:lnTo>
                  <a:pt x="296" y="922"/>
                </a:lnTo>
                <a:lnTo>
                  <a:pt x="248" y="928"/>
                </a:lnTo>
                <a:lnTo>
                  <a:pt x="202" y="932"/>
                </a:lnTo>
                <a:lnTo>
                  <a:pt x="154" y="934"/>
                </a:lnTo>
                <a:lnTo>
                  <a:pt x="154" y="1078"/>
                </a:lnTo>
                <a:lnTo>
                  <a:pt x="154" y="1078"/>
                </a:lnTo>
                <a:lnTo>
                  <a:pt x="152" y="1084"/>
                </a:lnTo>
                <a:lnTo>
                  <a:pt x="146" y="1090"/>
                </a:lnTo>
                <a:lnTo>
                  <a:pt x="146" y="1090"/>
                </a:lnTo>
                <a:lnTo>
                  <a:pt x="140" y="1090"/>
                </a:lnTo>
                <a:lnTo>
                  <a:pt x="134" y="1086"/>
                </a:lnTo>
                <a:lnTo>
                  <a:pt x="134" y="1086"/>
                </a:lnTo>
                <a:lnTo>
                  <a:pt x="122" y="1076"/>
                </a:lnTo>
                <a:lnTo>
                  <a:pt x="108" y="1070"/>
                </a:lnTo>
                <a:lnTo>
                  <a:pt x="92" y="1064"/>
                </a:lnTo>
                <a:lnTo>
                  <a:pt x="78" y="1064"/>
                </a:lnTo>
                <a:lnTo>
                  <a:pt x="78" y="1064"/>
                </a:lnTo>
                <a:lnTo>
                  <a:pt x="62" y="1064"/>
                </a:lnTo>
                <a:lnTo>
                  <a:pt x="48" y="1070"/>
                </a:lnTo>
                <a:lnTo>
                  <a:pt x="34" y="1076"/>
                </a:lnTo>
                <a:lnTo>
                  <a:pt x="22" y="1086"/>
                </a:lnTo>
                <a:lnTo>
                  <a:pt x="12" y="1098"/>
                </a:lnTo>
                <a:lnTo>
                  <a:pt x="6" y="1110"/>
                </a:lnTo>
                <a:lnTo>
                  <a:pt x="2" y="1126"/>
                </a:lnTo>
                <a:lnTo>
                  <a:pt x="0" y="1142"/>
                </a:lnTo>
                <a:lnTo>
                  <a:pt x="0" y="1142"/>
                </a:lnTo>
                <a:lnTo>
                  <a:pt x="2" y="1156"/>
                </a:lnTo>
                <a:lnTo>
                  <a:pt x="6" y="1172"/>
                </a:lnTo>
                <a:lnTo>
                  <a:pt x="12" y="1184"/>
                </a:lnTo>
                <a:lnTo>
                  <a:pt x="22" y="1196"/>
                </a:lnTo>
                <a:lnTo>
                  <a:pt x="34" y="1206"/>
                </a:lnTo>
                <a:lnTo>
                  <a:pt x="48" y="1212"/>
                </a:lnTo>
                <a:lnTo>
                  <a:pt x="62" y="1218"/>
                </a:lnTo>
                <a:lnTo>
                  <a:pt x="78" y="1220"/>
                </a:lnTo>
                <a:lnTo>
                  <a:pt x="78" y="1220"/>
                </a:lnTo>
                <a:lnTo>
                  <a:pt x="92" y="1218"/>
                </a:lnTo>
                <a:lnTo>
                  <a:pt x="108" y="1212"/>
                </a:lnTo>
                <a:lnTo>
                  <a:pt x="122" y="1206"/>
                </a:lnTo>
                <a:lnTo>
                  <a:pt x="134" y="1196"/>
                </a:lnTo>
                <a:lnTo>
                  <a:pt x="134" y="1196"/>
                </a:lnTo>
                <a:lnTo>
                  <a:pt x="140" y="1192"/>
                </a:lnTo>
                <a:lnTo>
                  <a:pt x="146" y="1192"/>
                </a:lnTo>
                <a:lnTo>
                  <a:pt x="146" y="1192"/>
                </a:lnTo>
                <a:lnTo>
                  <a:pt x="152" y="1198"/>
                </a:lnTo>
                <a:lnTo>
                  <a:pt x="154" y="1204"/>
                </a:lnTo>
                <a:lnTo>
                  <a:pt x="154" y="1342"/>
                </a:lnTo>
                <a:lnTo>
                  <a:pt x="154" y="1342"/>
                </a:lnTo>
                <a:lnTo>
                  <a:pt x="222" y="1340"/>
                </a:lnTo>
                <a:lnTo>
                  <a:pt x="290" y="1334"/>
                </a:lnTo>
                <a:lnTo>
                  <a:pt x="358" y="1326"/>
                </a:lnTo>
                <a:lnTo>
                  <a:pt x="424" y="1314"/>
                </a:lnTo>
                <a:lnTo>
                  <a:pt x="488" y="1298"/>
                </a:lnTo>
                <a:lnTo>
                  <a:pt x="552" y="1280"/>
                </a:lnTo>
                <a:lnTo>
                  <a:pt x="614" y="1258"/>
                </a:lnTo>
                <a:lnTo>
                  <a:pt x="674" y="1234"/>
                </a:lnTo>
                <a:lnTo>
                  <a:pt x="734" y="1206"/>
                </a:lnTo>
                <a:lnTo>
                  <a:pt x="792" y="1178"/>
                </a:lnTo>
                <a:lnTo>
                  <a:pt x="848" y="1144"/>
                </a:lnTo>
                <a:lnTo>
                  <a:pt x="902" y="1110"/>
                </a:lnTo>
                <a:lnTo>
                  <a:pt x="954" y="1072"/>
                </a:lnTo>
                <a:lnTo>
                  <a:pt x="1004" y="1032"/>
                </a:lnTo>
                <a:lnTo>
                  <a:pt x="1054" y="990"/>
                </a:lnTo>
                <a:lnTo>
                  <a:pt x="1100" y="946"/>
                </a:lnTo>
                <a:lnTo>
                  <a:pt x="1144" y="900"/>
                </a:lnTo>
                <a:lnTo>
                  <a:pt x="1186" y="850"/>
                </a:lnTo>
                <a:lnTo>
                  <a:pt x="1226" y="800"/>
                </a:lnTo>
                <a:lnTo>
                  <a:pt x="1264" y="748"/>
                </a:lnTo>
                <a:lnTo>
                  <a:pt x="1298" y="694"/>
                </a:lnTo>
                <a:lnTo>
                  <a:pt x="1332" y="638"/>
                </a:lnTo>
                <a:lnTo>
                  <a:pt x="1362" y="580"/>
                </a:lnTo>
                <a:lnTo>
                  <a:pt x="1388" y="520"/>
                </a:lnTo>
                <a:lnTo>
                  <a:pt x="1412" y="460"/>
                </a:lnTo>
                <a:lnTo>
                  <a:pt x="1434" y="398"/>
                </a:lnTo>
                <a:lnTo>
                  <a:pt x="1452" y="334"/>
                </a:lnTo>
                <a:lnTo>
                  <a:pt x="1468" y="270"/>
                </a:lnTo>
                <a:lnTo>
                  <a:pt x="1480" y="204"/>
                </a:lnTo>
                <a:lnTo>
                  <a:pt x="1490" y="136"/>
                </a:lnTo>
                <a:lnTo>
                  <a:pt x="1494" y="68"/>
                </a:lnTo>
                <a:lnTo>
                  <a:pt x="1498" y="0"/>
                </a:lnTo>
                <a:lnTo>
                  <a:pt x="1382" y="0"/>
                </a:lnTo>
                <a:lnTo>
                  <a:pt x="1382" y="0"/>
                </a:lnTo>
                <a:lnTo>
                  <a:pt x="1388" y="12"/>
                </a:lnTo>
                <a:lnTo>
                  <a:pt x="1392" y="26"/>
                </a:lnTo>
                <a:lnTo>
                  <a:pt x="1396" y="38"/>
                </a:lnTo>
                <a:lnTo>
                  <a:pt x="1396" y="52"/>
                </a:lnTo>
                <a:lnTo>
                  <a:pt x="1396" y="52"/>
                </a:ln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 name="Freeform 6"/>
          <p:cNvSpPr>
            <a:spLocks/>
          </p:cNvSpPr>
          <p:nvPr/>
        </p:nvSpPr>
        <p:spPr bwMode="auto">
          <a:xfrm>
            <a:off x="4610102" y="3719912"/>
            <a:ext cx="1472749" cy="1639309"/>
          </a:xfrm>
          <a:custGeom>
            <a:avLst/>
            <a:gdLst>
              <a:gd name="T0" fmla="*/ 1270 w 1344"/>
              <a:gd name="T1" fmla="*/ 1394 h 1496"/>
              <a:gd name="T2" fmla="*/ 1220 w 1344"/>
              <a:gd name="T3" fmla="*/ 1368 h 1496"/>
              <a:gd name="T4" fmla="*/ 1192 w 1344"/>
              <a:gd name="T5" fmla="*/ 1316 h 1496"/>
              <a:gd name="T6" fmla="*/ 1192 w 1344"/>
              <a:gd name="T7" fmla="*/ 1274 h 1496"/>
              <a:gd name="T8" fmla="*/ 1220 w 1344"/>
              <a:gd name="T9" fmla="*/ 1222 h 1496"/>
              <a:gd name="T10" fmla="*/ 1270 w 1344"/>
              <a:gd name="T11" fmla="*/ 1196 h 1496"/>
              <a:gd name="T12" fmla="*/ 1306 w 1344"/>
              <a:gd name="T13" fmla="*/ 1194 h 1496"/>
              <a:gd name="T14" fmla="*/ 1344 w 1344"/>
              <a:gd name="T15" fmla="*/ 1208 h 1496"/>
              <a:gd name="T16" fmla="*/ 1296 w 1344"/>
              <a:gd name="T17" fmla="*/ 1086 h 1496"/>
              <a:gd name="T18" fmla="*/ 1156 w 1344"/>
              <a:gd name="T19" fmla="*/ 1068 h 1496"/>
              <a:gd name="T20" fmla="*/ 1024 w 1344"/>
              <a:gd name="T21" fmla="*/ 1028 h 1496"/>
              <a:gd name="T22" fmla="*/ 900 w 1344"/>
              <a:gd name="T23" fmla="*/ 972 h 1496"/>
              <a:gd name="T24" fmla="*/ 788 w 1344"/>
              <a:gd name="T25" fmla="*/ 900 h 1496"/>
              <a:gd name="T26" fmla="*/ 686 w 1344"/>
              <a:gd name="T27" fmla="*/ 812 h 1496"/>
              <a:gd name="T28" fmla="*/ 598 w 1344"/>
              <a:gd name="T29" fmla="*/ 710 h 1496"/>
              <a:gd name="T30" fmla="*/ 524 w 1344"/>
              <a:gd name="T31" fmla="*/ 598 h 1496"/>
              <a:gd name="T32" fmla="*/ 468 w 1344"/>
              <a:gd name="T33" fmla="*/ 474 h 1496"/>
              <a:gd name="T34" fmla="*/ 430 w 1344"/>
              <a:gd name="T35" fmla="*/ 342 h 1496"/>
              <a:gd name="T36" fmla="*/ 410 w 1344"/>
              <a:gd name="T37" fmla="*/ 202 h 1496"/>
              <a:gd name="T38" fmla="*/ 266 w 1344"/>
              <a:gd name="T39" fmla="*/ 154 h 1496"/>
              <a:gd name="T40" fmla="*/ 254 w 1344"/>
              <a:gd name="T41" fmla="*/ 146 h 1496"/>
              <a:gd name="T42" fmla="*/ 258 w 1344"/>
              <a:gd name="T43" fmla="*/ 134 h 1496"/>
              <a:gd name="T44" fmla="*/ 280 w 1344"/>
              <a:gd name="T45" fmla="*/ 94 h 1496"/>
              <a:gd name="T46" fmla="*/ 280 w 1344"/>
              <a:gd name="T47" fmla="*/ 62 h 1496"/>
              <a:gd name="T48" fmla="*/ 258 w 1344"/>
              <a:gd name="T49" fmla="*/ 22 h 1496"/>
              <a:gd name="T50" fmla="*/ 218 w 1344"/>
              <a:gd name="T51" fmla="*/ 2 h 1496"/>
              <a:gd name="T52" fmla="*/ 188 w 1344"/>
              <a:gd name="T53" fmla="*/ 2 h 1496"/>
              <a:gd name="T54" fmla="*/ 148 w 1344"/>
              <a:gd name="T55" fmla="*/ 22 h 1496"/>
              <a:gd name="T56" fmla="*/ 126 w 1344"/>
              <a:gd name="T57" fmla="*/ 62 h 1496"/>
              <a:gd name="T58" fmla="*/ 126 w 1344"/>
              <a:gd name="T59" fmla="*/ 94 h 1496"/>
              <a:gd name="T60" fmla="*/ 148 w 1344"/>
              <a:gd name="T61" fmla="*/ 134 h 1496"/>
              <a:gd name="T62" fmla="*/ 150 w 1344"/>
              <a:gd name="T63" fmla="*/ 146 h 1496"/>
              <a:gd name="T64" fmla="*/ 140 w 1344"/>
              <a:gd name="T65" fmla="*/ 154 h 1496"/>
              <a:gd name="T66" fmla="*/ 2 w 1344"/>
              <a:gd name="T67" fmla="*/ 222 h 1496"/>
              <a:gd name="T68" fmla="*/ 30 w 1344"/>
              <a:gd name="T69" fmla="*/ 424 h 1496"/>
              <a:gd name="T70" fmla="*/ 84 w 1344"/>
              <a:gd name="T71" fmla="*/ 614 h 1496"/>
              <a:gd name="T72" fmla="*/ 166 w 1344"/>
              <a:gd name="T73" fmla="*/ 792 h 1496"/>
              <a:gd name="T74" fmla="*/ 272 w 1344"/>
              <a:gd name="T75" fmla="*/ 954 h 1496"/>
              <a:gd name="T76" fmla="*/ 398 w 1344"/>
              <a:gd name="T77" fmla="*/ 1100 h 1496"/>
              <a:gd name="T78" fmla="*/ 544 w 1344"/>
              <a:gd name="T79" fmla="*/ 1226 h 1496"/>
              <a:gd name="T80" fmla="*/ 706 w 1344"/>
              <a:gd name="T81" fmla="*/ 1332 h 1496"/>
              <a:gd name="T82" fmla="*/ 884 w 1344"/>
              <a:gd name="T83" fmla="*/ 1412 h 1496"/>
              <a:gd name="T84" fmla="*/ 1074 w 1344"/>
              <a:gd name="T85" fmla="*/ 1468 h 1496"/>
              <a:gd name="T86" fmla="*/ 1274 w 1344"/>
              <a:gd name="T87" fmla="*/ 1494 h 1496"/>
              <a:gd name="T88" fmla="*/ 1344 w 1344"/>
              <a:gd name="T89" fmla="*/ 1382 h 1496"/>
              <a:gd name="T90" fmla="*/ 1306 w 1344"/>
              <a:gd name="T91" fmla="*/ 1396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1496">
                <a:moveTo>
                  <a:pt x="1292" y="1398"/>
                </a:moveTo>
                <a:lnTo>
                  <a:pt x="1292" y="1398"/>
                </a:lnTo>
                <a:lnTo>
                  <a:pt x="1270" y="1394"/>
                </a:lnTo>
                <a:lnTo>
                  <a:pt x="1252" y="1390"/>
                </a:lnTo>
                <a:lnTo>
                  <a:pt x="1234" y="1380"/>
                </a:lnTo>
                <a:lnTo>
                  <a:pt x="1220" y="1368"/>
                </a:lnTo>
                <a:lnTo>
                  <a:pt x="1206" y="1352"/>
                </a:lnTo>
                <a:lnTo>
                  <a:pt x="1198" y="1334"/>
                </a:lnTo>
                <a:lnTo>
                  <a:pt x="1192" y="1316"/>
                </a:lnTo>
                <a:lnTo>
                  <a:pt x="1190" y="1296"/>
                </a:lnTo>
                <a:lnTo>
                  <a:pt x="1190" y="1296"/>
                </a:lnTo>
                <a:lnTo>
                  <a:pt x="1192" y="1274"/>
                </a:lnTo>
                <a:lnTo>
                  <a:pt x="1198" y="1256"/>
                </a:lnTo>
                <a:lnTo>
                  <a:pt x="1206" y="1238"/>
                </a:lnTo>
                <a:lnTo>
                  <a:pt x="1220" y="1222"/>
                </a:lnTo>
                <a:lnTo>
                  <a:pt x="1234" y="1210"/>
                </a:lnTo>
                <a:lnTo>
                  <a:pt x="1252" y="1202"/>
                </a:lnTo>
                <a:lnTo>
                  <a:pt x="1270" y="1196"/>
                </a:lnTo>
                <a:lnTo>
                  <a:pt x="1292" y="1194"/>
                </a:lnTo>
                <a:lnTo>
                  <a:pt x="1292" y="1194"/>
                </a:lnTo>
                <a:lnTo>
                  <a:pt x="1306" y="1194"/>
                </a:lnTo>
                <a:lnTo>
                  <a:pt x="1318" y="1196"/>
                </a:lnTo>
                <a:lnTo>
                  <a:pt x="1332" y="1202"/>
                </a:lnTo>
                <a:lnTo>
                  <a:pt x="1344" y="1208"/>
                </a:lnTo>
                <a:lnTo>
                  <a:pt x="1344" y="1088"/>
                </a:lnTo>
                <a:lnTo>
                  <a:pt x="1344" y="1088"/>
                </a:lnTo>
                <a:lnTo>
                  <a:pt x="1296" y="1086"/>
                </a:lnTo>
                <a:lnTo>
                  <a:pt x="1248" y="1082"/>
                </a:lnTo>
                <a:lnTo>
                  <a:pt x="1202" y="1076"/>
                </a:lnTo>
                <a:lnTo>
                  <a:pt x="1156" y="1068"/>
                </a:lnTo>
                <a:lnTo>
                  <a:pt x="1112" y="1056"/>
                </a:lnTo>
                <a:lnTo>
                  <a:pt x="1068" y="1044"/>
                </a:lnTo>
                <a:lnTo>
                  <a:pt x="1024" y="1028"/>
                </a:lnTo>
                <a:lnTo>
                  <a:pt x="982" y="1012"/>
                </a:lnTo>
                <a:lnTo>
                  <a:pt x="940" y="994"/>
                </a:lnTo>
                <a:lnTo>
                  <a:pt x="900" y="972"/>
                </a:lnTo>
                <a:lnTo>
                  <a:pt x="862" y="950"/>
                </a:lnTo>
                <a:lnTo>
                  <a:pt x="824" y="926"/>
                </a:lnTo>
                <a:lnTo>
                  <a:pt x="788" y="900"/>
                </a:lnTo>
                <a:lnTo>
                  <a:pt x="752" y="872"/>
                </a:lnTo>
                <a:lnTo>
                  <a:pt x="718" y="842"/>
                </a:lnTo>
                <a:lnTo>
                  <a:pt x="686" y="812"/>
                </a:lnTo>
                <a:lnTo>
                  <a:pt x="656" y="780"/>
                </a:lnTo>
                <a:lnTo>
                  <a:pt x="626" y="746"/>
                </a:lnTo>
                <a:lnTo>
                  <a:pt x="598" y="710"/>
                </a:lnTo>
                <a:lnTo>
                  <a:pt x="572" y="674"/>
                </a:lnTo>
                <a:lnTo>
                  <a:pt x="548" y="636"/>
                </a:lnTo>
                <a:lnTo>
                  <a:pt x="524" y="598"/>
                </a:lnTo>
                <a:lnTo>
                  <a:pt x="504" y="556"/>
                </a:lnTo>
                <a:lnTo>
                  <a:pt x="486" y="516"/>
                </a:lnTo>
                <a:lnTo>
                  <a:pt x="468" y="474"/>
                </a:lnTo>
                <a:lnTo>
                  <a:pt x="454" y="430"/>
                </a:lnTo>
                <a:lnTo>
                  <a:pt x="440" y="386"/>
                </a:lnTo>
                <a:lnTo>
                  <a:pt x="430" y="342"/>
                </a:lnTo>
                <a:lnTo>
                  <a:pt x="420" y="296"/>
                </a:lnTo>
                <a:lnTo>
                  <a:pt x="414" y="250"/>
                </a:lnTo>
                <a:lnTo>
                  <a:pt x="410" y="202"/>
                </a:lnTo>
                <a:lnTo>
                  <a:pt x="408" y="154"/>
                </a:lnTo>
                <a:lnTo>
                  <a:pt x="266" y="154"/>
                </a:lnTo>
                <a:lnTo>
                  <a:pt x="266" y="154"/>
                </a:lnTo>
                <a:lnTo>
                  <a:pt x="260" y="152"/>
                </a:lnTo>
                <a:lnTo>
                  <a:pt x="254" y="146"/>
                </a:lnTo>
                <a:lnTo>
                  <a:pt x="254" y="146"/>
                </a:lnTo>
                <a:lnTo>
                  <a:pt x="254" y="140"/>
                </a:lnTo>
                <a:lnTo>
                  <a:pt x="258" y="134"/>
                </a:lnTo>
                <a:lnTo>
                  <a:pt x="258" y="134"/>
                </a:lnTo>
                <a:lnTo>
                  <a:pt x="268" y="122"/>
                </a:lnTo>
                <a:lnTo>
                  <a:pt x="274" y="108"/>
                </a:lnTo>
                <a:lnTo>
                  <a:pt x="280" y="94"/>
                </a:lnTo>
                <a:lnTo>
                  <a:pt x="280" y="78"/>
                </a:lnTo>
                <a:lnTo>
                  <a:pt x="280" y="78"/>
                </a:lnTo>
                <a:lnTo>
                  <a:pt x="280" y="62"/>
                </a:lnTo>
                <a:lnTo>
                  <a:pt x="274" y="48"/>
                </a:lnTo>
                <a:lnTo>
                  <a:pt x="268" y="34"/>
                </a:lnTo>
                <a:lnTo>
                  <a:pt x="258" y="22"/>
                </a:lnTo>
                <a:lnTo>
                  <a:pt x="246" y="14"/>
                </a:lnTo>
                <a:lnTo>
                  <a:pt x="234" y="6"/>
                </a:lnTo>
                <a:lnTo>
                  <a:pt x="218" y="2"/>
                </a:lnTo>
                <a:lnTo>
                  <a:pt x="202" y="0"/>
                </a:lnTo>
                <a:lnTo>
                  <a:pt x="202" y="0"/>
                </a:lnTo>
                <a:lnTo>
                  <a:pt x="188" y="2"/>
                </a:lnTo>
                <a:lnTo>
                  <a:pt x="172" y="6"/>
                </a:lnTo>
                <a:lnTo>
                  <a:pt x="160" y="14"/>
                </a:lnTo>
                <a:lnTo>
                  <a:pt x="148" y="22"/>
                </a:lnTo>
                <a:lnTo>
                  <a:pt x="138" y="34"/>
                </a:lnTo>
                <a:lnTo>
                  <a:pt x="130" y="48"/>
                </a:lnTo>
                <a:lnTo>
                  <a:pt x="126" y="62"/>
                </a:lnTo>
                <a:lnTo>
                  <a:pt x="124" y="78"/>
                </a:lnTo>
                <a:lnTo>
                  <a:pt x="124" y="78"/>
                </a:lnTo>
                <a:lnTo>
                  <a:pt x="126" y="94"/>
                </a:lnTo>
                <a:lnTo>
                  <a:pt x="130" y="108"/>
                </a:lnTo>
                <a:lnTo>
                  <a:pt x="138" y="122"/>
                </a:lnTo>
                <a:lnTo>
                  <a:pt x="148" y="134"/>
                </a:lnTo>
                <a:lnTo>
                  <a:pt x="148" y="134"/>
                </a:lnTo>
                <a:lnTo>
                  <a:pt x="152" y="140"/>
                </a:lnTo>
                <a:lnTo>
                  <a:pt x="150" y="146"/>
                </a:lnTo>
                <a:lnTo>
                  <a:pt x="150" y="146"/>
                </a:lnTo>
                <a:lnTo>
                  <a:pt x="146" y="152"/>
                </a:lnTo>
                <a:lnTo>
                  <a:pt x="140" y="154"/>
                </a:lnTo>
                <a:lnTo>
                  <a:pt x="0" y="154"/>
                </a:lnTo>
                <a:lnTo>
                  <a:pt x="0" y="154"/>
                </a:lnTo>
                <a:lnTo>
                  <a:pt x="2" y="222"/>
                </a:lnTo>
                <a:lnTo>
                  <a:pt x="8" y="290"/>
                </a:lnTo>
                <a:lnTo>
                  <a:pt x="18" y="358"/>
                </a:lnTo>
                <a:lnTo>
                  <a:pt x="30" y="424"/>
                </a:lnTo>
                <a:lnTo>
                  <a:pt x="46" y="488"/>
                </a:lnTo>
                <a:lnTo>
                  <a:pt x="64" y="552"/>
                </a:lnTo>
                <a:lnTo>
                  <a:pt x="84" y="614"/>
                </a:lnTo>
                <a:lnTo>
                  <a:pt x="110" y="674"/>
                </a:lnTo>
                <a:lnTo>
                  <a:pt x="136" y="734"/>
                </a:lnTo>
                <a:lnTo>
                  <a:pt x="166" y="792"/>
                </a:lnTo>
                <a:lnTo>
                  <a:pt x="198" y="848"/>
                </a:lnTo>
                <a:lnTo>
                  <a:pt x="234" y="902"/>
                </a:lnTo>
                <a:lnTo>
                  <a:pt x="272" y="954"/>
                </a:lnTo>
                <a:lnTo>
                  <a:pt x="310" y="1004"/>
                </a:lnTo>
                <a:lnTo>
                  <a:pt x="354" y="1054"/>
                </a:lnTo>
                <a:lnTo>
                  <a:pt x="398" y="1100"/>
                </a:lnTo>
                <a:lnTo>
                  <a:pt x="444" y="1144"/>
                </a:lnTo>
                <a:lnTo>
                  <a:pt x="492" y="1186"/>
                </a:lnTo>
                <a:lnTo>
                  <a:pt x="544" y="1226"/>
                </a:lnTo>
                <a:lnTo>
                  <a:pt x="596" y="1264"/>
                </a:lnTo>
                <a:lnTo>
                  <a:pt x="650" y="1298"/>
                </a:lnTo>
                <a:lnTo>
                  <a:pt x="706" y="1332"/>
                </a:lnTo>
                <a:lnTo>
                  <a:pt x="764" y="1360"/>
                </a:lnTo>
                <a:lnTo>
                  <a:pt x="824" y="1388"/>
                </a:lnTo>
                <a:lnTo>
                  <a:pt x="884" y="1412"/>
                </a:lnTo>
                <a:lnTo>
                  <a:pt x="946" y="1434"/>
                </a:lnTo>
                <a:lnTo>
                  <a:pt x="1010" y="1452"/>
                </a:lnTo>
                <a:lnTo>
                  <a:pt x="1074" y="1468"/>
                </a:lnTo>
                <a:lnTo>
                  <a:pt x="1140" y="1480"/>
                </a:lnTo>
                <a:lnTo>
                  <a:pt x="1206" y="1488"/>
                </a:lnTo>
                <a:lnTo>
                  <a:pt x="1274" y="1494"/>
                </a:lnTo>
                <a:lnTo>
                  <a:pt x="1344" y="1496"/>
                </a:lnTo>
                <a:lnTo>
                  <a:pt x="1344" y="1382"/>
                </a:lnTo>
                <a:lnTo>
                  <a:pt x="1344" y="1382"/>
                </a:lnTo>
                <a:lnTo>
                  <a:pt x="1332" y="1388"/>
                </a:lnTo>
                <a:lnTo>
                  <a:pt x="1318" y="1394"/>
                </a:lnTo>
                <a:lnTo>
                  <a:pt x="1306" y="1396"/>
                </a:lnTo>
                <a:lnTo>
                  <a:pt x="1292" y="1398"/>
                </a:lnTo>
                <a:lnTo>
                  <a:pt x="1292" y="1398"/>
                </a:lnTo>
                <a:close/>
              </a:path>
            </a:pathLst>
          </a:custGeom>
          <a:solidFill>
            <a:schemeClr val="accent5"/>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nvGrpSpPr>
          <p:cNvPr id="6" name="组合 5"/>
          <p:cNvGrpSpPr/>
          <p:nvPr/>
        </p:nvGrpSpPr>
        <p:grpSpPr>
          <a:xfrm>
            <a:off x="4798757" y="2584837"/>
            <a:ext cx="2590481" cy="2628915"/>
            <a:chOff x="4798756" y="2114937"/>
            <a:chExt cx="2590481" cy="2628914"/>
          </a:xfrm>
        </p:grpSpPr>
        <p:sp>
          <p:nvSpPr>
            <p:cNvPr id="7" name="矩形 45"/>
            <p:cNvSpPr/>
            <p:nvPr/>
          </p:nvSpPr>
          <p:spPr>
            <a:xfrm rot="19102303">
              <a:off x="4798756" y="2389667"/>
              <a:ext cx="1462907" cy="727599"/>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600" spc="200" dirty="0">
                  <a:solidFill>
                    <a:schemeClr val="bg1"/>
                  </a:solidFill>
                  <a:latin typeface="+mj-ea"/>
                  <a:ea typeface="+mj-ea"/>
                </a:rPr>
                <a:t>企业精神</a:t>
              </a:r>
              <a:endParaRPr lang="en-US" altLang="zh-CN" sz="1600" spc="200" dirty="0">
                <a:solidFill>
                  <a:schemeClr val="bg1"/>
                </a:solidFill>
                <a:latin typeface="+mj-ea"/>
                <a:ea typeface="+mj-ea"/>
              </a:endParaRPr>
            </a:p>
          </p:txBody>
        </p:sp>
        <p:sp>
          <p:nvSpPr>
            <p:cNvPr id="8" name="矩形 45"/>
            <p:cNvSpPr/>
            <p:nvPr/>
          </p:nvSpPr>
          <p:spPr>
            <a:xfrm rot="3015817">
              <a:off x="6044902" y="2482590"/>
              <a:ext cx="1462906"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600" spc="200" dirty="0">
                  <a:solidFill>
                    <a:schemeClr val="bg1"/>
                  </a:solidFill>
                  <a:latin typeface="+mj-ea"/>
                  <a:ea typeface="+mj-ea"/>
                </a:rPr>
                <a:t>企业宗旨</a:t>
              </a:r>
              <a:endParaRPr lang="en-US" altLang="zh-CN" sz="1600" spc="200" dirty="0">
                <a:solidFill>
                  <a:schemeClr val="bg1"/>
                </a:solidFill>
                <a:latin typeface="+mj-ea"/>
                <a:ea typeface="+mj-ea"/>
              </a:endParaRPr>
            </a:p>
          </p:txBody>
        </p:sp>
        <p:sp>
          <p:nvSpPr>
            <p:cNvPr id="9" name="矩形 45"/>
            <p:cNvSpPr/>
            <p:nvPr/>
          </p:nvSpPr>
          <p:spPr>
            <a:xfrm rot="8284992">
              <a:off x="5926330" y="3698643"/>
              <a:ext cx="1462907"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600" spc="200" dirty="0">
                  <a:solidFill>
                    <a:schemeClr val="bg1"/>
                  </a:solidFill>
                  <a:latin typeface="+mj-ea"/>
                  <a:ea typeface="+mj-ea"/>
                </a:rPr>
                <a:t>服务理念</a:t>
              </a:r>
              <a:endParaRPr lang="en-US" altLang="zh-CN" sz="1600" spc="200" dirty="0">
                <a:solidFill>
                  <a:schemeClr val="bg1"/>
                </a:solidFill>
                <a:latin typeface="+mj-ea"/>
                <a:ea typeface="+mj-ea"/>
              </a:endParaRPr>
            </a:p>
          </p:txBody>
        </p:sp>
        <p:sp>
          <p:nvSpPr>
            <p:cNvPr id="10" name="矩形 45"/>
            <p:cNvSpPr/>
            <p:nvPr/>
          </p:nvSpPr>
          <p:spPr>
            <a:xfrm rot="13772023">
              <a:off x="4744301" y="3648598"/>
              <a:ext cx="1462907"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600" spc="200" dirty="0">
                  <a:solidFill>
                    <a:schemeClr val="bg1"/>
                  </a:solidFill>
                  <a:latin typeface="+mj-ea"/>
                  <a:ea typeface="+mj-ea"/>
                </a:rPr>
                <a:t>经营理念</a:t>
              </a:r>
              <a:endParaRPr lang="en-US" altLang="zh-CN" sz="1600" spc="200" dirty="0">
                <a:solidFill>
                  <a:schemeClr val="bg1"/>
                </a:solidFill>
                <a:latin typeface="+mj-ea"/>
                <a:ea typeface="+mj-ea"/>
              </a:endParaRPr>
            </a:p>
          </p:txBody>
        </p:sp>
      </p:grpSp>
      <p:grpSp>
        <p:nvGrpSpPr>
          <p:cNvPr id="15" name="组合 14"/>
          <p:cNvGrpSpPr/>
          <p:nvPr/>
        </p:nvGrpSpPr>
        <p:grpSpPr>
          <a:xfrm>
            <a:off x="5155550" y="2933969"/>
            <a:ext cx="1880900" cy="1880899"/>
            <a:chOff x="5155549" y="2464069"/>
            <a:chExt cx="1880900" cy="1880899"/>
          </a:xfrm>
        </p:grpSpPr>
        <p:sp>
          <p:nvSpPr>
            <p:cNvPr id="16" name="椭圆 15"/>
            <p:cNvSpPr/>
            <p:nvPr/>
          </p:nvSpPr>
          <p:spPr>
            <a:xfrm>
              <a:off x="5155549" y="2464069"/>
              <a:ext cx="1880900" cy="18808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644596" y="2927466"/>
              <a:ext cx="902811" cy="954107"/>
            </a:xfrm>
            <a:prstGeom prst="rect">
              <a:avLst/>
            </a:prstGeom>
          </p:spPr>
          <p:txBody>
            <a:bodyPr wrap="none" anchor="ctr">
              <a:spAutoFit/>
            </a:bodyPr>
            <a:lstStyle/>
            <a:p>
              <a:pPr algn="ctr"/>
              <a:r>
                <a:rPr lang="zh-CN" altLang="en-US" sz="2800" dirty="0">
                  <a:solidFill>
                    <a:schemeClr val="bg1"/>
                  </a:solidFill>
                  <a:latin typeface="+mj-ea"/>
                  <a:ea typeface="+mj-ea"/>
                </a:rPr>
                <a:t>企业</a:t>
              </a:r>
              <a:endParaRPr lang="en-US" altLang="zh-CN" sz="2800" dirty="0">
                <a:solidFill>
                  <a:schemeClr val="bg1"/>
                </a:solidFill>
                <a:latin typeface="+mj-ea"/>
                <a:ea typeface="+mj-ea"/>
              </a:endParaRPr>
            </a:p>
            <a:p>
              <a:pPr algn="ctr"/>
              <a:r>
                <a:rPr lang="zh-CN" altLang="en-US" sz="2800" dirty="0">
                  <a:solidFill>
                    <a:schemeClr val="bg1"/>
                  </a:solidFill>
                  <a:latin typeface="+mj-ea"/>
                  <a:ea typeface="+mj-ea"/>
                </a:rPr>
                <a:t>文化</a:t>
              </a:r>
            </a:p>
          </p:txBody>
        </p:sp>
      </p:grpSp>
      <p:grpSp>
        <p:nvGrpSpPr>
          <p:cNvPr id="27" name="组合 26"/>
          <p:cNvGrpSpPr/>
          <p:nvPr/>
        </p:nvGrpSpPr>
        <p:grpSpPr>
          <a:xfrm>
            <a:off x="7692571" y="2471365"/>
            <a:ext cx="3689804" cy="2755641"/>
            <a:chOff x="7806871" y="2287531"/>
            <a:chExt cx="3689804" cy="2755641"/>
          </a:xfrm>
        </p:grpSpPr>
        <p:grpSp>
          <p:nvGrpSpPr>
            <p:cNvPr id="18" name="组合 17"/>
            <p:cNvGrpSpPr/>
            <p:nvPr/>
          </p:nvGrpSpPr>
          <p:grpSpPr>
            <a:xfrm>
              <a:off x="7806871" y="2287531"/>
              <a:ext cx="3689804" cy="838460"/>
              <a:chOff x="1136195" y="2091953"/>
              <a:chExt cx="3689804" cy="838460"/>
            </a:xfrm>
          </p:grpSpPr>
          <p:sp>
            <p:nvSpPr>
              <p:cNvPr id="19"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75000"/>
                        <a:lumOff val="25000"/>
                      </a:schemeClr>
                    </a:solidFill>
                    <a:latin typeface="+mj-ea"/>
                    <a:ea typeface="+mj-ea"/>
                  </a:rPr>
                  <a:t>标题添加此处</a:t>
                </a:r>
              </a:p>
            </p:txBody>
          </p:sp>
          <p:sp>
            <p:nvSpPr>
              <p:cNvPr id="20" name="文本框 28"/>
              <p:cNvSpPr txBox="1"/>
              <p:nvPr/>
            </p:nvSpPr>
            <p:spPr>
              <a:xfrm>
                <a:off x="1136195" y="2407193"/>
                <a:ext cx="3689804"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400" b="1" dirty="0">
                    <a:solidFill>
                      <a:schemeClr val="tx1">
                        <a:lumMod val="75000"/>
                        <a:lumOff val="25000"/>
                      </a:schemeClr>
                    </a:solidFill>
                    <a:latin typeface="Agency FB" panose="020B0503020202020204" pitchFamily="34" charset="0"/>
                    <a:ea typeface="微软雅黑" panose="020B0503020204020204" pitchFamily="34" charset="-122"/>
                  </a:rPr>
                  <a:t>The user can demonstrate on a projector or computer, or print the presentation and make it into</a:t>
                </a:r>
              </a:p>
            </p:txBody>
          </p:sp>
        </p:grpSp>
        <p:grpSp>
          <p:nvGrpSpPr>
            <p:cNvPr id="24" name="组合 23"/>
            <p:cNvGrpSpPr/>
            <p:nvPr/>
          </p:nvGrpSpPr>
          <p:grpSpPr>
            <a:xfrm>
              <a:off x="7806871" y="4204712"/>
              <a:ext cx="3689804" cy="838460"/>
              <a:chOff x="1136195" y="2091953"/>
              <a:chExt cx="3689804" cy="838460"/>
            </a:xfrm>
          </p:grpSpPr>
          <p:sp>
            <p:nvSpPr>
              <p:cNvPr id="25"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75000"/>
                        <a:lumOff val="25000"/>
                      </a:schemeClr>
                    </a:solidFill>
                    <a:latin typeface="+mj-ea"/>
                    <a:ea typeface="+mj-ea"/>
                  </a:rPr>
                  <a:t>标题添加此处</a:t>
                </a:r>
              </a:p>
            </p:txBody>
          </p:sp>
          <p:sp>
            <p:nvSpPr>
              <p:cNvPr id="26" name="文本框 28"/>
              <p:cNvSpPr txBox="1"/>
              <p:nvPr/>
            </p:nvSpPr>
            <p:spPr>
              <a:xfrm>
                <a:off x="1136195" y="2407193"/>
                <a:ext cx="3689804"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400" b="1" dirty="0">
                    <a:solidFill>
                      <a:schemeClr val="tx1">
                        <a:lumMod val="75000"/>
                        <a:lumOff val="25000"/>
                      </a:schemeClr>
                    </a:solidFill>
                    <a:latin typeface="Agency FB" panose="020B0503020202020204" pitchFamily="34" charset="0"/>
                    <a:ea typeface="微软雅黑" panose="020B0503020204020204" pitchFamily="34" charset="-122"/>
                  </a:rPr>
                  <a:t>The user can demonstrate on a projector or computer, or print the presentation and make it into</a:t>
                </a:r>
              </a:p>
            </p:txBody>
          </p:sp>
        </p:grpSp>
      </p:grpSp>
      <p:grpSp>
        <p:nvGrpSpPr>
          <p:cNvPr id="28" name="组合 27"/>
          <p:cNvGrpSpPr/>
          <p:nvPr/>
        </p:nvGrpSpPr>
        <p:grpSpPr>
          <a:xfrm>
            <a:off x="805278" y="2471365"/>
            <a:ext cx="3689804" cy="2755641"/>
            <a:chOff x="7806871" y="2287531"/>
            <a:chExt cx="3689804" cy="2755641"/>
          </a:xfrm>
        </p:grpSpPr>
        <p:grpSp>
          <p:nvGrpSpPr>
            <p:cNvPr id="29" name="组合 28"/>
            <p:cNvGrpSpPr/>
            <p:nvPr/>
          </p:nvGrpSpPr>
          <p:grpSpPr>
            <a:xfrm>
              <a:off x="7806871" y="2287531"/>
              <a:ext cx="3689804" cy="838460"/>
              <a:chOff x="1136195" y="2091953"/>
              <a:chExt cx="3689804" cy="838460"/>
            </a:xfrm>
          </p:grpSpPr>
          <p:sp>
            <p:nvSpPr>
              <p:cNvPr id="33" name="文本框 27"/>
              <p:cNvSpPr txBox="1"/>
              <p:nvPr/>
            </p:nvSpPr>
            <p:spPr>
              <a:xfrm>
                <a:off x="3102450"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75000"/>
                        <a:lumOff val="25000"/>
                      </a:schemeClr>
                    </a:solidFill>
                    <a:latin typeface="+mj-ea"/>
                    <a:ea typeface="+mj-ea"/>
                  </a:rPr>
                  <a:t>标题添加此处</a:t>
                </a:r>
              </a:p>
            </p:txBody>
          </p:sp>
          <p:sp>
            <p:nvSpPr>
              <p:cNvPr id="34" name="文本框 28"/>
              <p:cNvSpPr txBox="1"/>
              <p:nvPr/>
            </p:nvSpPr>
            <p:spPr>
              <a:xfrm>
                <a:off x="1136195" y="2407193"/>
                <a:ext cx="3689804"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400" b="1" dirty="0">
                    <a:solidFill>
                      <a:schemeClr val="tx1">
                        <a:lumMod val="75000"/>
                        <a:lumOff val="25000"/>
                      </a:schemeClr>
                    </a:solidFill>
                    <a:latin typeface="Agency FB" panose="020B0503020202020204" pitchFamily="34" charset="0"/>
                    <a:ea typeface="微软雅黑" panose="020B0503020204020204" pitchFamily="34" charset="-122"/>
                  </a:rPr>
                  <a:t>The user can demonstrate on a projector or computer, or print the presentation and make it into</a:t>
                </a:r>
              </a:p>
            </p:txBody>
          </p:sp>
        </p:grpSp>
        <p:grpSp>
          <p:nvGrpSpPr>
            <p:cNvPr id="30" name="组合 29"/>
            <p:cNvGrpSpPr/>
            <p:nvPr/>
          </p:nvGrpSpPr>
          <p:grpSpPr>
            <a:xfrm>
              <a:off x="7806871" y="4204712"/>
              <a:ext cx="3689804" cy="838460"/>
              <a:chOff x="1136195" y="2091953"/>
              <a:chExt cx="3689804" cy="838460"/>
            </a:xfrm>
          </p:grpSpPr>
          <p:sp>
            <p:nvSpPr>
              <p:cNvPr id="31" name="文本框 27"/>
              <p:cNvSpPr txBox="1"/>
              <p:nvPr/>
            </p:nvSpPr>
            <p:spPr>
              <a:xfrm>
                <a:off x="3102450"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75000"/>
                        <a:lumOff val="25000"/>
                      </a:schemeClr>
                    </a:solidFill>
                    <a:latin typeface="+mj-ea"/>
                    <a:ea typeface="+mj-ea"/>
                  </a:rPr>
                  <a:t>标题添加此处</a:t>
                </a:r>
              </a:p>
            </p:txBody>
          </p:sp>
          <p:sp>
            <p:nvSpPr>
              <p:cNvPr id="32" name="文本框 28"/>
              <p:cNvSpPr txBox="1"/>
              <p:nvPr/>
            </p:nvSpPr>
            <p:spPr>
              <a:xfrm>
                <a:off x="1136195" y="2407193"/>
                <a:ext cx="3689804"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400" b="1" dirty="0">
                    <a:solidFill>
                      <a:schemeClr val="tx1">
                        <a:lumMod val="75000"/>
                        <a:lumOff val="25000"/>
                      </a:schemeClr>
                    </a:solidFill>
                    <a:latin typeface="Agency FB" panose="020B0503020202020204" pitchFamily="34" charset="0"/>
                    <a:ea typeface="微软雅黑" panose="020B0503020204020204" pitchFamily="34" charset="-122"/>
                  </a:rPr>
                  <a:t>The user can demonstrate on a projector or computer, or print the presentation and make it into</a:t>
                </a:r>
              </a:p>
            </p:txBody>
          </p:sp>
        </p:grpSp>
      </p:grpSp>
      <p:grpSp>
        <p:nvGrpSpPr>
          <p:cNvPr id="51" name="组合 50">
            <a:extLst>
              <a:ext uri="{FF2B5EF4-FFF2-40B4-BE49-F238E27FC236}">
                <a16:creationId xmlns:a16="http://schemas.microsoft.com/office/drawing/2014/main" id="{A44F26D8-E3BB-41D1-9B34-01FA6CD953FC}"/>
              </a:ext>
            </a:extLst>
          </p:cNvPr>
          <p:cNvGrpSpPr/>
          <p:nvPr/>
        </p:nvGrpSpPr>
        <p:grpSpPr>
          <a:xfrm>
            <a:off x="3619384" y="453588"/>
            <a:ext cx="8185557" cy="173072"/>
            <a:chOff x="2713964" y="340296"/>
            <a:chExt cx="6141063" cy="129844"/>
          </a:xfrm>
          <a:solidFill>
            <a:schemeClr val="accent5"/>
          </a:solidFill>
        </p:grpSpPr>
        <p:cxnSp>
          <p:nvCxnSpPr>
            <p:cNvPr id="52" name="直接连接符 51">
              <a:extLst>
                <a:ext uri="{FF2B5EF4-FFF2-40B4-BE49-F238E27FC236}">
                  <a16:creationId xmlns:a16="http://schemas.microsoft.com/office/drawing/2014/main" id="{D96E5282-A14B-4AD7-AF04-FE68028DFD4A}"/>
                </a:ext>
              </a:extLst>
            </p:cNvPr>
            <p:cNvCxnSpPr>
              <a:endCxn id="53" idx="3"/>
            </p:cNvCxnSpPr>
            <p:nvPr/>
          </p:nvCxnSpPr>
          <p:spPr>
            <a:xfrm flipH="1">
              <a:off x="2843808" y="405218"/>
              <a:ext cx="6011219"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id="{EF3D6821-4A5B-4A34-AAA2-2EA84F88BAD1}"/>
                </a:ext>
              </a:extLst>
            </p:cNvPr>
            <p:cNvSpPr/>
            <p:nvPr/>
          </p:nvSpPr>
          <p:spPr>
            <a:xfrm>
              <a:off x="2713964" y="340296"/>
              <a:ext cx="129844" cy="129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grpSp>
      <p:sp>
        <p:nvSpPr>
          <p:cNvPr id="54" name="KSO_GT1.1.1">
            <a:extLst>
              <a:ext uri="{FF2B5EF4-FFF2-40B4-BE49-F238E27FC236}">
                <a16:creationId xmlns:a16="http://schemas.microsoft.com/office/drawing/2014/main" id="{2D3626B3-5E06-405A-BFF7-82EAA2F05327}"/>
              </a:ext>
            </a:extLst>
          </p:cNvPr>
          <p:cNvSpPr txBox="1"/>
          <p:nvPr/>
        </p:nvSpPr>
        <p:spPr>
          <a:xfrm>
            <a:off x="1919940" y="411432"/>
            <a:ext cx="1587011" cy="330099"/>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800" b="1" dirty="0">
                <a:solidFill>
                  <a:schemeClr val="tx1">
                    <a:lumMod val="50000"/>
                    <a:lumOff val="50000"/>
                  </a:schemeClr>
                </a:solidFill>
              </a:rPr>
              <a:t>点击更改标题</a:t>
            </a:r>
            <a:endParaRPr lang="en-US" altLang="zh-CN" sz="1800" b="1" dirty="0">
              <a:solidFill>
                <a:schemeClr val="tx1">
                  <a:lumMod val="50000"/>
                  <a:lumOff val="50000"/>
                </a:schemeClr>
              </a:solidFill>
            </a:endParaRPr>
          </a:p>
        </p:txBody>
      </p:sp>
      <p:pic>
        <p:nvPicPr>
          <p:cNvPr id="56" name="图片 55">
            <a:extLst>
              <a:ext uri="{FF2B5EF4-FFF2-40B4-BE49-F238E27FC236}">
                <a16:creationId xmlns:a16="http://schemas.microsoft.com/office/drawing/2014/main" id="{2CD19DD1-AABE-48F3-A1C7-8435F9C81DE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0264" y="-1119793"/>
            <a:ext cx="3206721" cy="3206721"/>
          </a:xfrm>
          <a:prstGeom prst="rect">
            <a:avLst/>
          </a:prstGeom>
        </p:spPr>
      </p:pic>
    </p:spTree>
    <p:extLst>
      <p:ext uri="{BB962C8B-B14F-4D97-AF65-F5344CB8AC3E}">
        <p14:creationId xmlns:p14="http://schemas.microsoft.com/office/powerpoint/2010/main" val="3632718536"/>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par>
                                <p:cTn id="21" presetID="53" presetClass="entr" presetSubtype="16" fill="hold" grpId="0" nodeType="withEffect">
                                  <p:stCondLst>
                                    <p:cond delay="100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par>
                          <p:cTn id="31" fill="hold">
                            <p:stCondLst>
                              <p:cond delay="2500"/>
                            </p:stCondLst>
                            <p:childTnLst>
                              <p:par>
                                <p:cTn id="32" presetID="10" presetClass="entr" presetSubtype="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3000"/>
                            </p:stCondLst>
                            <p:childTnLst>
                              <p:par>
                                <p:cTn id="36" presetID="2" presetClass="entr" presetSubtype="8"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additive="base">
                                        <p:cTn id="38" dur="500" fill="hold"/>
                                        <p:tgtEl>
                                          <p:spTgt spid="28"/>
                                        </p:tgtEl>
                                        <p:attrNameLst>
                                          <p:attrName>ppt_x</p:attrName>
                                        </p:attrNameLst>
                                      </p:cBhvr>
                                      <p:tavLst>
                                        <p:tav tm="0">
                                          <p:val>
                                            <p:strVal val="0-#ppt_w/2"/>
                                          </p:val>
                                        </p:tav>
                                        <p:tav tm="100000">
                                          <p:val>
                                            <p:strVal val="#ppt_x"/>
                                          </p:val>
                                        </p:tav>
                                      </p:tavLst>
                                    </p:anim>
                                    <p:anim calcmode="lin" valueType="num">
                                      <p:cBhvr additive="base">
                                        <p:cTn id="39" dur="500" fill="hold"/>
                                        <p:tgtEl>
                                          <p:spTgt spid="28"/>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1+#ppt_w/2"/>
                                          </p:val>
                                        </p:tav>
                                        <p:tav tm="100000">
                                          <p:val>
                                            <p:strVal val="#ppt_x"/>
                                          </p:val>
                                        </p:tav>
                                      </p:tavLst>
                                    </p:anim>
                                    <p:anim calcmode="lin" valueType="num">
                                      <p:cBhvr additive="base">
                                        <p:cTn id="43"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占位符 42"/>
          <p:cNvPicPr>
            <a:picLocks noGrp="1" noChangeAspect="1"/>
          </p:cNvPicPr>
          <p:nvPr>
            <p:ph type="pic" sz="quarter" idx="12"/>
          </p:nvPr>
        </p:nvPicPr>
        <p:blipFill>
          <a:blip r:embed="rId3" cstate="hqprint">
            <a:extLst>
              <a:ext uri="{28A0092B-C50C-407E-A947-70E740481C1C}">
                <a14:useLocalDpi xmlns:a14="http://schemas.microsoft.com/office/drawing/2010/main" val="0"/>
              </a:ext>
            </a:extLst>
          </a:blip>
          <a:stretch>
            <a:fillRect/>
          </a:stretch>
        </p:blipFill>
        <p:spPr>
          <a:xfrm>
            <a:off x="6252936" y="1695450"/>
            <a:ext cx="1885951" cy="1885950"/>
          </a:xfrm>
        </p:spPr>
      </p:pic>
      <p:pic>
        <p:nvPicPr>
          <p:cNvPr id="45" name="图片占位符 44"/>
          <p:cNvPicPr>
            <a:picLocks noGrp="1" noChangeAspect="1"/>
          </p:cNvPicPr>
          <p:nvPr>
            <p:ph type="pic" sz="quarter" idx="13"/>
          </p:nvPr>
        </p:nvPicPr>
        <p:blipFill>
          <a:blip r:embed="rId4" cstate="hqprint">
            <a:extLst>
              <a:ext uri="{28A0092B-C50C-407E-A947-70E740481C1C}">
                <a14:useLocalDpi xmlns:a14="http://schemas.microsoft.com/office/drawing/2010/main" val="0"/>
              </a:ext>
            </a:extLst>
          </a:blip>
          <a:stretch>
            <a:fillRect/>
          </a:stretch>
        </p:blipFill>
        <p:spPr>
          <a:xfrm>
            <a:off x="6267450" y="4057650"/>
            <a:ext cx="1885951" cy="1885949"/>
          </a:xfrm>
        </p:spPr>
      </p:pic>
      <p:pic>
        <p:nvPicPr>
          <p:cNvPr id="44" name="图片占位符 43"/>
          <p:cNvPicPr>
            <a:picLocks noGrp="1" noChangeAspect="1"/>
          </p:cNvPicPr>
          <p:nvPr>
            <p:ph type="pic" sz="quarter" idx="15"/>
          </p:nvPr>
        </p:nvPicPr>
        <p:blipFill>
          <a:blip r:embed="rId5" cstate="hqprint">
            <a:extLst>
              <a:ext uri="{28A0092B-C50C-407E-A947-70E740481C1C}">
                <a14:useLocalDpi xmlns:a14="http://schemas.microsoft.com/office/drawing/2010/main" val="0"/>
              </a:ext>
            </a:extLst>
          </a:blip>
          <a:stretch>
            <a:fillRect/>
          </a:stretch>
        </p:blipFill>
        <p:spPr>
          <a:xfrm>
            <a:off x="1162050" y="4057650"/>
            <a:ext cx="1885951" cy="1885950"/>
          </a:xfrm>
        </p:spPr>
      </p:pic>
      <p:pic>
        <p:nvPicPr>
          <p:cNvPr id="49" name="图片占位符 48"/>
          <p:cNvPicPr>
            <a:picLocks noGrp="1" noChangeAspect="1"/>
          </p:cNvPicPr>
          <p:nvPr>
            <p:ph type="pic" sz="quarter" idx="14"/>
          </p:nvPr>
        </p:nvPicPr>
        <p:blipFill>
          <a:blip r:embed="rId6" cstate="hqprint">
            <a:extLst>
              <a:ext uri="{28A0092B-C50C-407E-A947-70E740481C1C}">
                <a14:useLocalDpi xmlns:a14="http://schemas.microsoft.com/office/drawing/2010/main" val="0"/>
              </a:ext>
            </a:extLst>
          </a:blip>
          <a:stretch>
            <a:fillRect/>
          </a:stretch>
        </p:blipFill>
        <p:spPr>
          <a:xfrm>
            <a:off x="1162050" y="1695450"/>
            <a:ext cx="1873086" cy="1885950"/>
          </a:xfrm>
        </p:spPr>
      </p:pic>
      <p:sp>
        <p:nvSpPr>
          <p:cNvPr id="5" name="任意多边形 4"/>
          <p:cNvSpPr/>
          <p:nvPr/>
        </p:nvSpPr>
        <p:spPr>
          <a:xfrm>
            <a:off x="1300596" y="3124200"/>
            <a:ext cx="1608859" cy="457200"/>
          </a:xfrm>
          <a:custGeom>
            <a:avLst/>
            <a:gdLst>
              <a:gd name="connsiteX0" fmla="*/ 0 w 1608858"/>
              <a:gd name="connsiteY0" fmla="*/ 0 h 457200"/>
              <a:gd name="connsiteX1" fmla="*/ 1608858 w 1608858"/>
              <a:gd name="connsiteY1" fmla="*/ 0 h 457200"/>
              <a:gd name="connsiteX2" fmla="*/ 1586359 w 1608858"/>
              <a:gd name="connsiteY2" fmla="*/ 41452 h 457200"/>
              <a:gd name="connsiteX3" fmla="*/ 804429 w 1608858"/>
              <a:gd name="connsiteY3" fmla="*/ 457200 h 457200"/>
              <a:gd name="connsiteX4" fmla="*/ 22499 w 1608858"/>
              <a:gd name="connsiteY4" fmla="*/ 41452 h 4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858" h="457200">
                <a:moveTo>
                  <a:pt x="0" y="0"/>
                </a:moveTo>
                <a:lnTo>
                  <a:pt x="1608858" y="0"/>
                </a:lnTo>
                <a:lnTo>
                  <a:pt x="1586359" y="41452"/>
                </a:lnTo>
                <a:cubicBezTo>
                  <a:pt x="1416900" y="292285"/>
                  <a:pt x="1129924" y="457200"/>
                  <a:pt x="804429" y="457200"/>
                </a:cubicBezTo>
                <a:cubicBezTo>
                  <a:pt x="478935" y="457200"/>
                  <a:pt x="191959" y="292285"/>
                  <a:pt x="22499" y="4145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300596" y="5486400"/>
            <a:ext cx="1608859" cy="457200"/>
          </a:xfrm>
          <a:custGeom>
            <a:avLst/>
            <a:gdLst>
              <a:gd name="connsiteX0" fmla="*/ 0 w 1608858"/>
              <a:gd name="connsiteY0" fmla="*/ 0 h 457200"/>
              <a:gd name="connsiteX1" fmla="*/ 1608858 w 1608858"/>
              <a:gd name="connsiteY1" fmla="*/ 0 h 457200"/>
              <a:gd name="connsiteX2" fmla="*/ 1586359 w 1608858"/>
              <a:gd name="connsiteY2" fmla="*/ 41452 h 457200"/>
              <a:gd name="connsiteX3" fmla="*/ 804429 w 1608858"/>
              <a:gd name="connsiteY3" fmla="*/ 457200 h 457200"/>
              <a:gd name="connsiteX4" fmla="*/ 22499 w 1608858"/>
              <a:gd name="connsiteY4" fmla="*/ 41452 h 4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858" h="457200">
                <a:moveTo>
                  <a:pt x="0" y="0"/>
                </a:moveTo>
                <a:lnTo>
                  <a:pt x="1608858" y="0"/>
                </a:lnTo>
                <a:lnTo>
                  <a:pt x="1586359" y="41452"/>
                </a:lnTo>
                <a:cubicBezTo>
                  <a:pt x="1416900" y="292285"/>
                  <a:pt x="1129924" y="457200"/>
                  <a:pt x="804429" y="457200"/>
                </a:cubicBezTo>
                <a:cubicBezTo>
                  <a:pt x="478935" y="457200"/>
                  <a:pt x="191959" y="292285"/>
                  <a:pt x="22499" y="4145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6405996" y="3124200"/>
            <a:ext cx="1608859" cy="457200"/>
          </a:xfrm>
          <a:custGeom>
            <a:avLst/>
            <a:gdLst>
              <a:gd name="connsiteX0" fmla="*/ 0 w 1608858"/>
              <a:gd name="connsiteY0" fmla="*/ 0 h 457200"/>
              <a:gd name="connsiteX1" fmla="*/ 1608858 w 1608858"/>
              <a:gd name="connsiteY1" fmla="*/ 0 h 457200"/>
              <a:gd name="connsiteX2" fmla="*/ 1586359 w 1608858"/>
              <a:gd name="connsiteY2" fmla="*/ 41452 h 457200"/>
              <a:gd name="connsiteX3" fmla="*/ 804429 w 1608858"/>
              <a:gd name="connsiteY3" fmla="*/ 457200 h 457200"/>
              <a:gd name="connsiteX4" fmla="*/ 22499 w 1608858"/>
              <a:gd name="connsiteY4" fmla="*/ 41452 h 4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858" h="457200">
                <a:moveTo>
                  <a:pt x="0" y="0"/>
                </a:moveTo>
                <a:lnTo>
                  <a:pt x="1608858" y="0"/>
                </a:lnTo>
                <a:lnTo>
                  <a:pt x="1586359" y="41452"/>
                </a:lnTo>
                <a:cubicBezTo>
                  <a:pt x="1416900" y="292285"/>
                  <a:pt x="1129924" y="457200"/>
                  <a:pt x="804429" y="457200"/>
                </a:cubicBezTo>
                <a:cubicBezTo>
                  <a:pt x="478935" y="457200"/>
                  <a:pt x="191959" y="292285"/>
                  <a:pt x="22499" y="4145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405996" y="5486400"/>
            <a:ext cx="1608859" cy="457200"/>
          </a:xfrm>
          <a:custGeom>
            <a:avLst/>
            <a:gdLst>
              <a:gd name="connsiteX0" fmla="*/ 0 w 1608858"/>
              <a:gd name="connsiteY0" fmla="*/ 0 h 457200"/>
              <a:gd name="connsiteX1" fmla="*/ 1608858 w 1608858"/>
              <a:gd name="connsiteY1" fmla="*/ 0 h 457200"/>
              <a:gd name="connsiteX2" fmla="*/ 1586359 w 1608858"/>
              <a:gd name="connsiteY2" fmla="*/ 41452 h 457200"/>
              <a:gd name="connsiteX3" fmla="*/ 804429 w 1608858"/>
              <a:gd name="connsiteY3" fmla="*/ 457200 h 457200"/>
              <a:gd name="connsiteX4" fmla="*/ 22499 w 1608858"/>
              <a:gd name="connsiteY4" fmla="*/ 41452 h 4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858" h="457200">
                <a:moveTo>
                  <a:pt x="0" y="0"/>
                </a:moveTo>
                <a:lnTo>
                  <a:pt x="1608858" y="0"/>
                </a:lnTo>
                <a:lnTo>
                  <a:pt x="1586359" y="41452"/>
                </a:lnTo>
                <a:cubicBezTo>
                  <a:pt x="1416900" y="292285"/>
                  <a:pt x="1129924" y="457200"/>
                  <a:pt x="804429" y="457200"/>
                </a:cubicBezTo>
                <a:cubicBezTo>
                  <a:pt x="478935" y="457200"/>
                  <a:pt x="191959" y="292285"/>
                  <a:pt x="22499" y="4145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3243189" y="2019194"/>
            <a:ext cx="2591569" cy="1238468"/>
            <a:chOff x="7483989" y="3361982"/>
            <a:chExt cx="2591569" cy="1238467"/>
          </a:xfrm>
        </p:grpSpPr>
        <p:sp>
          <p:nvSpPr>
            <p:cNvPr id="27" name="矩形 26"/>
            <p:cNvSpPr/>
            <p:nvPr/>
          </p:nvSpPr>
          <p:spPr>
            <a:xfrm>
              <a:off x="7483989" y="3732519"/>
              <a:ext cx="2591569"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b="1" dirty="0">
                  <a:solidFill>
                    <a:schemeClr val="tx1">
                      <a:lumMod val="75000"/>
                      <a:lumOff val="25000"/>
                    </a:schemeClr>
                  </a:solidFill>
                  <a:latin typeface="+mn-ea"/>
                </a:rPr>
                <a:t>用户可以在投影仪或者计算机上进行演示也可以将演示文稿打印出来制作成胶片</a:t>
              </a:r>
            </a:p>
          </p:txBody>
        </p:sp>
        <p:sp>
          <p:nvSpPr>
            <p:cNvPr id="28" name="矩形 27"/>
            <p:cNvSpPr/>
            <p:nvPr/>
          </p:nvSpPr>
          <p:spPr>
            <a:xfrm>
              <a:off x="7483989" y="336198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grpSp>
      <p:grpSp>
        <p:nvGrpSpPr>
          <p:cNvPr id="29" name="组合 28"/>
          <p:cNvGrpSpPr/>
          <p:nvPr/>
        </p:nvGrpSpPr>
        <p:grpSpPr>
          <a:xfrm>
            <a:off x="3243189" y="4381394"/>
            <a:ext cx="2591569" cy="1238468"/>
            <a:chOff x="7483989" y="3361982"/>
            <a:chExt cx="2591569" cy="1238467"/>
          </a:xfrm>
        </p:grpSpPr>
        <p:sp>
          <p:nvSpPr>
            <p:cNvPr id="30" name="矩形 29"/>
            <p:cNvSpPr/>
            <p:nvPr/>
          </p:nvSpPr>
          <p:spPr>
            <a:xfrm>
              <a:off x="7483989" y="3732519"/>
              <a:ext cx="2591569"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b="1" dirty="0">
                  <a:solidFill>
                    <a:schemeClr val="tx1">
                      <a:lumMod val="75000"/>
                      <a:lumOff val="25000"/>
                    </a:schemeClr>
                  </a:solidFill>
                  <a:latin typeface="+mn-ea"/>
                </a:rPr>
                <a:t>用户可以在投影仪或者计算机上进行演示也可以将演示文稿打印出来制作成胶片</a:t>
              </a:r>
            </a:p>
          </p:txBody>
        </p:sp>
        <p:sp>
          <p:nvSpPr>
            <p:cNvPr id="31" name="矩形 30"/>
            <p:cNvSpPr/>
            <p:nvPr/>
          </p:nvSpPr>
          <p:spPr>
            <a:xfrm>
              <a:off x="7483989" y="336198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grpSp>
      <p:grpSp>
        <p:nvGrpSpPr>
          <p:cNvPr id="32" name="组合 31"/>
          <p:cNvGrpSpPr/>
          <p:nvPr/>
        </p:nvGrpSpPr>
        <p:grpSpPr>
          <a:xfrm>
            <a:off x="8361454" y="2019194"/>
            <a:ext cx="2591569" cy="1238468"/>
            <a:chOff x="7483989" y="3361982"/>
            <a:chExt cx="2591569" cy="1238467"/>
          </a:xfrm>
        </p:grpSpPr>
        <p:sp>
          <p:nvSpPr>
            <p:cNvPr id="33" name="矩形 32"/>
            <p:cNvSpPr/>
            <p:nvPr/>
          </p:nvSpPr>
          <p:spPr>
            <a:xfrm>
              <a:off x="7483989" y="3732519"/>
              <a:ext cx="2591569"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b="1" dirty="0">
                  <a:solidFill>
                    <a:schemeClr val="tx1">
                      <a:lumMod val="75000"/>
                      <a:lumOff val="25000"/>
                    </a:schemeClr>
                  </a:solidFill>
                  <a:latin typeface="+mn-ea"/>
                </a:rPr>
                <a:t>用户可以在投影仪或者计算机上进行演示也可以将演示文稿打印出来制作成胶片</a:t>
              </a:r>
            </a:p>
          </p:txBody>
        </p:sp>
        <p:sp>
          <p:nvSpPr>
            <p:cNvPr id="34" name="矩形 33"/>
            <p:cNvSpPr/>
            <p:nvPr/>
          </p:nvSpPr>
          <p:spPr>
            <a:xfrm>
              <a:off x="7483989" y="336198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grpSp>
      <p:grpSp>
        <p:nvGrpSpPr>
          <p:cNvPr id="35" name="组合 34"/>
          <p:cNvGrpSpPr/>
          <p:nvPr/>
        </p:nvGrpSpPr>
        <p:grpSpPr>
          <a:xfrm>
            <a:off x="8361454" y="4381394"/>
            <a:ext cx="2591569" cy="1238468"/>
            <a:chOff x="7483989" y="3361982"/>
            <a:chExt cx="2591569" cy="1238467"/>
          </a:xfrm>
        </p:grpSpPr>
        <p:sp>
          <p:nvSpPr>
            <p:cNvPr id="36" name="矩形 35"/>
            <p:cNvSpPr/>
            <p:nvPr/>
          </p:nvSpPr>
          <p:spPr>
            <a:xfrm>
              <a:off x="7483989" y="3732519"/>
              <a:ext cx="2591569"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b="1" dirty="0">
                  <a:solidFill>
                    <a:schemeClr val="tx1">
                      <a:lumMod val="75000"/>
                      <a:lumOff val="25000"/>
                    </a:schemeClr>
                  </a:solidFill>
                  <a:latin typeface="+mn-ea"/>
                </a:rPr>
                <a:t>用户可以在投影仪或者计算机上进行演示也可以将演示文稿打印出来制作成胶片</a:t>
              </a:r>
            </a:p>
          </p:txBody>
        </p:sp>
        <p:sp>
          <p:nvSpPr>
            <p:cNvPr id="37" name="矩形 36"/>
            <p:cNvSpPr/>
            <p:nvPr/>
          </p:nvSpPr>
          <p:spPr>
            <a:xfrm>
              <a:off x="7483989" y="336198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grpSp>
      <p:grpSp>
        <p:nvGrpSpPr>
          <p:cNvPr id="56" name="组合 55">
            <a:extLst>
              <a:ext uri="{FF2B5EF4-FFF2-40B4-BE49-F238E27FC236}">
                <a16:creationId xmlns:a16="http://schemas.microsoft.com/office/drawing/2014/main" id="{528F4906-CF93-4BE5-B818-CA046BD0834E}"/>
              </a:ext>
            </a:extLst>
          </p:cNvPr>
          <p:cNvGrpSpPr/>
          <p:nvPr/>
        </p:nvGrpSpPr>
        <p:grpSpPr>
          <a:xfrm>
            <a:off x="3619384" y="453588"/>
            <a:ext cx="8185557" cy="173072"/>
            <a:chOff x="2713964" y="340296"/>
            <a:chExt cx="6141063" cy="129844"/>
          </a:xfrm>
          <a:solidFill>
            <a:schemeClr val="accent5"/>
          </a:solidFill>
        </p:grpSpPr>
        <p:cxnSp>
          <p:nvCxnSpPr>
            <p:cNvPr id="57" name="直接连接符 56">
              <a:extLst>
                <a:ext uri="{FF2B5EF4-FFF2-40B4-BE49-F238E27FC236}">
                  <a16:creationId xmlns:a16="http://schemas.microsoft.com/office/drawing/2014/main" id="{A20116D4-52A6-4886-90AC-CCEB1D597B8E}"/>
                </a:ext>
              </a:extLst>
            </p:cNvPr>
            <p:cNvCxnSpPr>
              <a:endCxn id="58" idx="3"/>
            </p:cNvCxnSpPr>
            <p:nvPr/>
          </p:nvCxnSpPr>
          <p:spPr>
            <a:xfrm flipH="1">
              <a:off x="2843808" y="405218"/>
              <a:ext cx="6011219"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矩形 57">
              <a:extLst>
                <a:ext uri="{FF2B5EF4-FFF2-40B4-BE49-F238E27FC236}">
                  <a16:creationId xmlns:a16="http://schemas.microsoft.com/office/drawing/2014/main" id="{23CBD9E5-B74B-428D-8CFC-890E91973B36}"/>
                </a:ext>
              </a:extLst>
            </p:cNvPr>
            <p:cNvSpPr/>
            <p:nvPr/>
          </p:nvSpPr>
          <p:spPr>
            <a:xfrm>
              <a:off x="2713964" y="340296"/>
              <a:ext cx="129844" cy="129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grpSp>
      <p:sp>
        <p:nvSpPr>
          <p:cNvPr id="59" name="KSO_GT1.1.1">
            <a:extLst>
              <a:ext uri="{FF2B5EF4-FFF2-40B4-BE49-F238E27FC236}">
                <a16:creationId xmlns:a16="http://schemas.microsoft.com/office/drawing/2014/main" id="{C6A69C22-79AE-4A3F-9342-7B9B917D2FA3}"/>
              </a:ext>
            </a:extLst>
          </p:cNvPr>
          <p:cNvSpPr txBox="1"/>
          <p:nvPr/>
        </p:nvSpPr>
        <p:spPr>
          <a:xfrm>
            <a:off x="1919940" y="411432"/>
            <a:ext cx="1587011" cy="330099"/>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800" b="1" dirty="0">
                <a:solidFill>
                  <a:schemeClr val="tx1">
                    <a:lumMod val="50000"/>
                    <a:lumOff val="50000"/>
                  </a:schemeClr>
                </a:solidFill>
              </a:rPr>
              <a:t>点击更改标题</a:t>
            </a:r>
            <a:endParaRPr lang="en-US" altLang="zh-CN" sz="1800" b="1" dirty="0">
              <a:solidFill>
                <a:schemeClr val="tx1">
                  <a:lumMod val="50000"/>
                  <a:lumOff val="50000"/>
                </a:schemeClr>
              </a:solidFill>
            </a:endParaRPr>
          </a:p>
        </p:txBody>
      </p:sp>
      <p:pic>
        <p:nvPicPr>
          <p:cNvPr id="61" name="图片 60">
            <a:extLst>
              <a:ext uri="{FF2B5EF4-FFF2-40B4-BE49-F238E27FC236}">
                <a16:creationId xmlns:a16="http://schemas.microsoft.com/office/drawing/2014/main" id="{E4EBA3F8-4437-4101-A53E-972ADA5A29E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510264" y="-1119793"/>
            <a:ext cx="3206721" cy="3206721"/>
          </a:xfrm>
          <a:prstGeom prst="rect">
            <a:avLst/>
          </a:prstGeom>
        </p:spPr>
      </p:pic>
    </p:spTree>
    <p:extLst>
      <p:ext uri="{BB962C8B-B14F-4D97-AF65-F5344CB8AC3E}">
        <p14:creationId xmlns:p14="http://schemas.microsoft.com/office/powerpoint/2010/main" val="39270252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par>
                                <p:cTn id="10" presetID="53" presetClass="entr" presetSubtype="16"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p:cTn id="17" dur="500" fill="hold"/>
                                        <p:tgtEl>
                                          <p:spTgt spid="45"/>
                                        </p:tgtEl>
                                        <p:attrNameLst>
                                          <p:attrName>ppt_w</p:attrName>
                                        </p:attrNameLst>
                                      </p:cBhvr>
                                      <p:tavLst>
                                        <p:tav tm="0">
                                          <p:val>
                                            <p:fltVal val="0"/>
                                          </p:val>
                                        </p:tav>
                                        <p:tav tm="100000">
                                          <p:val>
                                            <p:strVal val="#ppt_w"/>
                                          </p:val>
                                        </p:tav>
                                      </p:tavLst>
                                    </p:anim>
                                    <p:anim calcmode="lin" valueType="num">
                                      <p:cBhvr>
                                        <p:cTn id="18" dur="500" fill="hold"/>
                                        <p:tgtEl>
                                          <p:spTgt spid="45"/>
                                        </p:tgtEl>
                                        <p:attrNameLst>
                                          <p:attrName>ppt_h</p:attrName>
                                        </p:attrNameLst>
                                      </p:cBhvr>
                                      <p:tavLst>
                                        <p:tav tm="0">
                                          <p:val>
                                            <p:fltVal val="0"/>
                                          </p:val>
                                        </p:tav>
                                        <p:tav tm="100000">
                                          <p:val>
                                            <p:strVal val="#ppt_h"/>
                                          </p:val>
                                        </p:tav>
                                      </p:tavLst>
                                    </p:anim>
                                    <p:animEffect transition="in" filter="fade">
                                      <p:cBhvr>
                                        <p:cTn id="19" dur="500"/>
                                        <p:tgtEl>
                                          <p:spTgt spid="45"/>
                                        </p:tgtEl>
                                      </p:cBhvr>
                                    </p:animEffect>
                                  </p:childTnLst>
                                </p:cTn>
                              </p:par>
                              <p:par>
                                <p:cTn id="20" presetID="53" presetClass="entr" presetSubtype="16" fill="hold" nodeType="with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animEffect transition="in" filter="fade">
                                      <p:cBhvr>
                                        <p:cTn id="24" dur="500"/>
                                        <p:tgtEl>
                                          <p:spTgt spid="44"/>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par>
                          <p:cTn id="38" fill="hold">
                            <p:stCondLst>
                              <p:cond delay="1000"/>
                            </p:stCondLst>
                            <p:childTnLst>
                              <p:par>
                                <p:cTn id="39" presetID="47" presetClass="entr" presetSubtype="0" fill="hold"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1000"/>
                                        <p:tgtEl>
                                          <p:spTgt spid="26"/>
                                        </p:tgtEl>
                                      </p:cBhvr>
                                    </p:animEffect>
                                    <p:anim calcmode="lin" valueType="num">
                                      <p:cBhvr>
                                        <p:cTn id="42" dur="1000" fill="hold"/>
                                        <p:tgtEl>
                                          <p:spTgt spid="26"/>
                                        </p:tgtEl>
                                        <p:attrNameLst>
                                          <p:attrName>ppt_x</p:attrName>
                                        </p:attrNameLst>
                                      </p:cBhvr>
                                      <p:tavLst>
                                        <p:tav tm="0">
                                          <p:val>
                                            <p:strVal val="#ppt_x"/>
                                          </p:val>
                                        </p:tav>
                                        <p:tav tm="100000">
                                          <p:val>
                                            <p:strVal val="#ppt_x"/>
                                          </p:val>
                                        </p:tav>
                                      </p:tavLst>
                                    </p:anim>
                                    <p:anim calcmode="lin" valueType="num">
                                      <p:cBhvr>
                                        <p:cTn id="43" dur="1000" fill="hold"/>
                                        <p:tgtEl>
                                          <p:spTgt spid="26"/>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1000"/>
                                        <p:tgtEl>
                                          <p:spTgt spid="29"/>
                                        </p:tgtEl>
                                      </p:cBhvr>
                                    </p:animEffect>
                                    <p:anim calcmode="lin" valueType="num">
                                      <p:cBhvr>
                                        <p:cTn id="47" dur="1000" fill="hold"/>
                                        <p:tgtEl>
                                          <p:spTgt spid="29"/>
                                        </p:tgtEl>
                                        <p:attrNameLst>
                                          <p:attrName>ppt_x</p:attrName>
                                        </p:attrNameLst>
                                      </p:cBhvr>
                                      <p:tavLst>
                                        <p:tav tm="0">
                                          <p:val>
                                            <p:strVal val="#ppt_x"/>
                                          </p:val>
                                        </p:tav>
                                        <p:tav tm="100000">
                                          <p:val>
                                            <p:strVal val="#ppt_x"/>
                                          </p:val>
                                        </p:tav>
                                      </p:tavLst>
                                    </p:anim>
                                    <p:anim calcmode="lin" valueType="num">
                                      <p:cBhvr>
                                        <p:cTn id="48" dur="1000" fill="hold"/>
                                        <p:tgtEl>
                                          <p:spTgt spid="29"/>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1000"/>
                                        <p:tgtEl>
                                          <p:spTgt spid="32"/>
                                        </p:tgtEl>
                                      </p:cBhvr>
                                    </p:animEffect>
                                    <p:anim calcmode="lin" valueType="num">
                                      <p:cBhvr>
                                        <p:cTn id="52" dur="1000" fill="hold"/>
                                        <p:tgtEl>
                                          <p:spTgt spid="32"/>
                                        </p:tgtEl>
                                        <p:attrNameLst>
                                          <p:attrName>ppt_x</p:attrName>
                                        </p:attrNameLst>
                                      </p:cBhvr>
                                      <p:tavLst>
                                        <p:tav tm="0">
                                          <p:val>
                                            <p:strVal val="#ppt_x"/>
                                          </p:val>
                                        </p:tav>
                                        <p:tav tm="100000">
                                          <p:val>
                                            <p:strVal val="#ppt_x"/>
                                          </p:val>
                                        </p:tav>
                                      </p:tavLst>
                                    </p:anim>
                                    <p:anim calcmode="lin" valueType="num">
                                      <p:cBhvr>
                                        <p:cTn id="53" dur="1000" fill="hold"/>
                                        <p:tgtEl>
                                          <p:spTgt spid="32"/>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ppt_x</p:attrName>
                                        </p:attrNameLst>
                                      </p:cBhvr>
                                      <p:tavLst>
                                        <p:tav tm="0">
                                          <p:val>
                                            <p:strVal val="#ppt_x"/>
                                          </p:val>
                                        </p:tav>
                                        <p:tav tm="100000">
                                          <p:val>
                                            <p:strVal val="#ppt_x"/>
                                          </p:val>
                                        </p:tav>
                                      </p:tavLst>
                                    </p:anim>
                                    <p:anim calcmode="lin" valueType="num">
                                      <p:cBhvr>
                                        <p:cTn id="58"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2"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2006465" y="2008239"/>
            <a:ext cx="8179073" cy="3182524"/>
            <a:chOff x="2006464" y="2008239"/>
            <a:chExt cx="8179073" cy="3182524"/>
          </a:xfrm>
        </p:grpSpPr>
        <p:grpSp>
          <p:nvGrpSpPr>
            <p:cNvPr id="3" name="dc51930a-402f-40a8-97f7-705973c78e4e"/>
            <p:cNvGrpSpPr>
              <a:grpSpLocks noChangeAspect="1"/>
            </p:cNvGrpSpPr>
            <p:nvPr/>
          </p:nvGrpSpPr>
          <p:grpSpPr>
            <a:xfrm>
              <a:off x="2006464" y="2008239"/>
              <a:ext cx="8179073" cy="3182524"/>
              <a:chOff x="2157610" y="1789169"/>
              <a:chExt cx="8179054" cy="3182516"/>
            </a:xfrm>
          </p:grpSpPr>
          <p:sp>
            <p:nvSpPr>
              <p:cNvPr id="4" name="Freeform: Shape 24"/>
              <p:cNvSpPr>
                <a:spLocks/>
              </p:cNvSpPr>
              <p:nvPr/>
            </p:nvSpPr>
            <p:spPr bwMode="auto">
              <a:xfrm>
                <a:off x="8004212" y="3861048"/>
                <a:ext cx="2221273" cy="1110636"/>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chemeClr val="accent4"/>
              </a:solidFill>
              <a:ln>
                <a:noFill/>
              </a:ln>
            </p:spPr>
            <p:txBody>
              <a:bodyPr anchor="ctr"/>
              <a:lstStyle/>
              <a:p>
                <a:pPr algn="ctr"/>
                <a:endParaRPr/>
              </a:p>
            </p:txBody>
          </p:sp>
          <p:grpSp>
            <p:nvGrpSpPr>
              <p:cNvPr id="5" name="Group 25"/>
              <p:cNvGrpSpPr/>
              <p:nvPr/>
            </p:nvGrpSpPr>
            <p:grpSpPr>
              <a:xfrm>
                <a:off x="2157610" y="1794300"/>
                <a:ext cx="2221997" cy="3177385"/>
                <a:chOff x="1440292" y="2185987"/>
                <a:chExt cx="2564487" cy="3667135"/>
              </a:xfrm>
              <a:solidFill>
                <a:schemeClr val="accent1"/>
              </a:solidFill>
            </p:grpSpPr>
            <p:sp>
              <p:nvSpPr>
                <p:cNvPr id="36" name="Rectangle 26"/>
                <p:cNvSpPr/>
                <p:nvPr/>
              </p:nvSpPr>
              <p:spPr>
                <a:xfrm>
                  <a:off x="1440292" y="3467812"/>
                  <a:ext cx="314808" cy="2385310"/>
                </a:xfrm>
                <a:prstGeom prst="rect">
                  <a:avLst/>
                </a:prstGeom>
                <a:grpFill/>
                <a:ln>
                  <a:noFill/>
                </a:ln>
              </p:spPr>
              <p:txBody>
                <a:bodyPr anchor="ctr"/>
                <a:lstStyle/>
                <a:p>
                  <a:pPr algn="ctr"/>
                  <a:endParaRPr/>
                </a:p>
              </p:txBody>
            </p:sp>
            <p:sp>
              <p:nvSpPr>
                <p:cNvPr id="37" name="Freeform: Shape 27"/>
                <p:cNvSpPr>
                  <a:spLocks/>
                </p:cNvSpPr>
                <p:nvPr/>
              </p:nvSpPr>
              <p:spPr bwMode="auto">
                <a:xfrm>
                  <a:off x="1440292" y="2185987"/>
                  <a:ext cx="2564487" cy="1281825"/>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grpFill/>
                <a:ln>
                  <a:noFill/>
                </a:ln>
              </p:spPr>
              <p:txBody>
                <a:bodyPr anchor="ctr"/>
                <a:lstStyle/>
                <a:p>
                  <a:pPr algn="ctr"/>
                  <a:endParaRPr/>
                </a:p>
              </p:txBody>
            </p:sp>
            <p:sp>
              <p:nvSpPr>
                <p:cNvPr id="38" name="Rectangle 28"/>
                <p:cNvSpPr/>
                <p:nvPr/>
              </p:nvSpPr>
              <p:spPr>
                <a:xfrm>
                  <a:off x="3689971" y="3467811"/>
                  <a:ext cx="314808" cy="1103480"/>
                </a:xfrm>
                <a:prstGeom prst="rect">
                  <a:avLst/>
                </a:prstGeom>
                <a:grpFill/>
                <a:ln>
                  <a:noFill/>
                </a:ln>
              </p:spPr>
              <p:txBody>
                <a:bodyPr anchor="ctr"/>
                <a:lstStyle/>
                <a:p>
                  <a:pPr algn="ctr"/>
                  <a:endParaRPr/>
                </a:p>
              </p:txBody>
            </p:sp>
          </p:grpSp>
          <p:grpSp>
            <p:nvGrpSpPr>
              <p:cNvPr id="6" name="Group 29"/>
              <p:cNvGrpSpPr/>
              <p:nvPr/>
            </p:nvGrpSpPr>
            <p:grpSpPr>
              <a:xfrm>
                <a:off x="4106657" y="2904942"/>
                <a:ext cx="2221273" cy="2066743"/>
                <a:chOff x="3689754" y="3467812"/>
                <a:chExt cx="2563650" cy="2385304"/>
              </a:xfrm>
              <a:solidFill>
                <a:schemeClr val="accent2"/>
              </a:solidFill>
            </p:grpSpPr>
            <p:sp>
              <p:nvSpPr>
                <p:cNvPr id="34" name="Freeform: Shape 30"/>
                <p:cNvSpPr>
                  <a:spLocks/>
                </p:cNvSpPr>
                <p:nvPr/>
              </p:nvSpPr>
              <p:spPr bwMode="auto">
                <a:xfrm>
                  <a:off x="3689754" y="4571290"/>
                  <a:ext cx="2563650" cy="1281826"/>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grpFill/>
                <a:ln>
                  <a:noFill/>
                </a:ln>
              </p:spPr>
              <p:txBody>
                <a:bodyPr anchor="ctr"/>
                <a:lstStyle/>
                <a:p>
                  <a:pPr algn="ctr"/>
                  <a:endParaRPr/>
                </a:p>
              </p:txBody>
            </p:sp>
            <p:sp>
              <p:nvSpPr>
                <p:cNvPr id="35" name="Rectangle 31"/>
                <p:cNvSpPr/>
                <p:nvPr/>
              </p:nvSpPr>
              <p:spPr>
                <a:xfrm>
                  <a:off x="5938595" y="3467812"/>
                  <a:ext cx="314808" cy="1103472"/>
                </a:xfrm>
                <a:prstGeom prst="rect">
                  <a:avLst/>
                </a:prstGeom>
                <a:grpFill/>
                <a:ln>
                  <a:noFill/>
                </a:ln>
              </p:spPr>
              <p:txBody>
                <a:bodyPr anchor="ctr"/>
                <a:lstStyle/>
                <a:p>
                  <a:pPr algn="ctr"/>
                  <a:endParaRPr/>
                </a:p>
              </p:txBody>
            </p:sp>
          </p:grpSp>
          <p:grpSp>
            <p:nvGrpSpPr>
              <p:cNvPr id="7" name="Group 32"/>
              <p:cNvGrpSpPr/>
              <p:nvPr/>
            </p:nvGrpSpPr>
            <p:grpSpPr>
              <a:xfrm>
                <a:off x="6055166" y="1794304"/>
                <a:ext cx="2221996" cy="2066741"/>
                <a:chOff x="5938596" y="2185987"/>
                <a:chExt cx="2564485" cy="2385300"/>
              </a:xfrm>
              <a:solidFill>
                <a:schemeClr val="accent3"/>
              </a:solidFill>
            </p:grpSpPr>
            <p:sp>
              <p:nvSpPr>
                <p:cNvPr id="32" name="Freeform: Shape 33"/>
                <p:cNvSpPr>
                  <a:spLocks/>
                </p:cNvSpPr>
                <p:nvPr/>
              </p:nvSpPr>
              <p:spPr bwMode="auto">
                <a:xfrm>
                  <a:off x="5938596" y="2185987"/>
                  <a:ext cx="2564485" cy="1281825"/>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grpFill/>
                <a:ln>
                  <a:noFill/>
                </a:ln>
              </p:spPr>
              <p:txBody>
                <a:bodyPr anchor="ctr"/>
                <a:lstStyle/>
                <a:p>
                  <a:pPr algn="ctr"/>
                  <a:endParaRPr/>
                </a:p>
              </p:txBody>
            </p:sp>
            <p:sp>
              <p:nvSpPr>
                <p:cNvPr id="33" name="Rectangle 34"/>
                <p:cNvSpPr/>
                <p:nvPr/>
              </p:nvSpPr>
              <p:spPr>
                <a:xfrm>
                  <a:off x="8188273" y="3467813"/>
                  <a:ext cx="314808" cy="1103474"/>
                </a:xfrm>
                <a:prstGeom prst="rect">
                  <a:avLst/>
                </a:prstGeom>
                <a:grpFill/>
                <a:ln>
                  <a:noFill/>
                </a:ln>
              </p:spPr>
              <p:txBody>
                <a:bodyPr anchor="ctr"/>
                <a:lstStyle/>
                <a:p>
                  <a:pPr algn="ctr"/>
                  <a:endParaRPr/>
                </a:p>
              </p:txBody>
            </p:sp>
          </p:grpSp>
          <p:grpSp>
            <p:nvGrpSpPr>
              <p:cNvPr id="8" name="Group 35"/>
              <p:cNvGrpSpPr/>
              <p:nvPr/>
            </p:nvGrpSpPr>
            <p:grpSpPr>
              <a:xfrm>
                <a:off x="9841489" y="1789169"/>
                <a:ext cx="495175" cy="2071874"/>
                <a:chOff x="10308554" y="2180060"/>
                <a:chExt cx="571500" cy="2391224"/>
              </a:xfrm>
              <a:solidFill>
                <a:schemeClr val="accent4"/>
              </a:solidFill>
            </p:grpSpPr>
            <p:sp>
              <p:nvSpPr>
                <p:cNvPr id="30" name="Rectangle 36"/>
                <p:cNvSpPr/>
                <p:nvPr/>
              </p:nvSpPr>
              <p:spPr>
                <a:xfrm>
                  <a:off x="10436900" y="2534392"/>
                  <a:ext cx="314808" cy="2036892"/>
                </a:xfrm>
                <a:prstGeom prst="rect">
                  <a:avLst/>
                </a:prstGeom>
                <a:grpFill/>
                <a:ln>
                  <a:noFill/>
                </a:ln>
              </p:spPr>
              <p:txBody>
                <a:bodyPr anchor="ctr"/>
                <a:lstStyle/>
                <a:p>
                  <a:pPr algn="ctr"/>
                  <a:endParaRPr/>
                </a:p>
              </p:txBody>
            </p:sp>
            <p:sp>
              <p:nvSpPr>
                <p:cNvPr id="31" name="Isosceles Triangle 37"/>
                <p:cNvSpPr/>
                <p:nvPr/>
              </p:nvSpPr>
              <p:spPr>
                <a:xfrm>
                  <a:off x="10308554" y="2180060"/>
                  <a:ext cx="571500" cy="44883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9" name="Freeform: Shape 41"/>
              <p:cNvSpPr>
                <a:spLocks/>
              </p:cNvSpPr>
              <p:nvPr/>
            </p:nvSpPr>
            <p:spPr bwMode="auto">
              <a:xfrm>
                <a:off x="2919394" y="2550396"/>
                <a:ext cx="670945" cy="670945"/>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1"/>
              </a:solidFill>
              <a:ln>
                <a:noFill/>
              </a:ln>
              <a:effectLst/>
              <a:extLst/>
            </p:spPr>
            <p:txBody>
              <a:bodyPr anchor="ctr"/>
              <a:lstStyle/>
              <a:p>
                <a:pPr algn="ctr"/>
                <a:endParaRPr/>
              </a:p>
            </p:txBody>
          </p:sp>
          <p:sp>
            <p:nvSpPr>
              <p:cNvPr id="10" name="Oval 42"/>
              <p:cNvSpPr/>
              <p:nvPr/>
            </p:nvSpPr>
            <p:spPr>
              <a:xfrm>
                <a:off x="2835640" y="2466642"/>
                <a:ext cx="838452" cy="838452"/>
              </a:xfrm>
              <a:prstGeom prst="ellipse">
                <a:avLst/>
              </a:prstGeom>
              <a:no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Oval 44"/>
              <p:cNvSpPr/>
              <p:nvPr/>
            </p:nvSpPr>
            <p:spPr>
              <a:xfrm>
                <a:off x="4756725" y="2466642"/>
                <a:ext cx="838452" cy="838452"/>
              </a:xfrm>
              <a:prstGeom prst="ellipse">
                <a:avLst/>
              </a:prstGeom>
              <a:noFill/>
              <a:ln w="285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Oval 46"/>
              <p:cNvSpPr/>
              <p:nvPr/>
            </p:nvSpPr>
            <p:spPr>
              <a:xfrm>
                <a:off x="6705956" y="2466642"/>
                <a:ext cx="838452" cy="838452"/>
              </a:xfrm>
              <a:prstGeom prst="ellipse">
                <a:avLst/>
              </a:prstGeom>
              <a:noFill/>
              <a:ln w="285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Oval 48"/>
              <p:cNvSpPr/>
              <p:nvPr/>
            </p:nvSpPr>
            <p:spPr>
              <a:xfrm>
                <a:off x="8611957" y="2466642"/>
                <a:ext cx="838452" cy="838452"/>
              </a:xfrm>
              <a:prstGeom prst="ellipse">
                <a:avLst/>
              </a:prstGeom>
              <a:noFill/>
              <a:ln w="2857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Freeform: Shape 49"/>
              <p:cNvSpPr>
                <a:spLocks/>
              </p:cNvSpPr>
              <p:nvPr/>
            </p:nvSpPr>
            <p:spPr bwMode="auto">
              <a:xfrm>
                <a:off x="4849432" y="2559349"/>
                <a:ext cx="653039" cy="653039"/>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2"/>
              </a:solidFill>
              <a:ln>
                <a:noFill/>
              </a:ln>
              <a:effectLst/>
              <a:extLst/>
            </p:spPr>
            <p:txBody>
              <a:bodyPr anchor="ctr"/>
              <a:lstStyle/>
              <a:p>
                <a:pPr algn="ctr"/>
                <a:endParaRPr/>
              </a:p>
            </p:txBody>
          </p:sp>
          <p:sp>
            <p:nvSpPr>
              <p:cNvPr id="15" name="Freeform: Shape 50"/>
              <p:cNvSpPr>
                <a:spLocks/>
              </p:cNvSpPr>
              <p:nvPr/>
            </p:nvSpPr>
            <p:spPr bwMode="auto">
              <a:xfrm>
                <a:off x="6787428" y="2548114"/>
                <a:ext cx="675508" cy="675508"/>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accent3"/>
              </a:solidFill>
              <a:ln>
                <a:noFill/>
              </a:ln>
              <a:effectLst/>
              <a:extLst/>
            </p:spPr>
            <p:txBody>
              <a:bodyPr anchor="ctr"/>
              <a:lstStyle/>
              <a:p>
                <a:pPr algn="ctr"/>
                <a:endParaRPr/>
              </a:p>
            </p:txBody>
          </p:sp>
          <p:sp>
            <p:nvSpPr>
              <p:cNvPr id="16" name="Freeform: Shape 51"/>
              <p:cNvSpPr>
                <a:spLocks/>
              </p:cNvSpPr>
              <p:nvPr/>
            </p:nvSpPr>
            <p:spPr bwMode="auto">
              <a:xfrm>
                <a:off x="8704664" y="2559349"/>
                <a:ext cx="653039" cy="653039"/>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accent4"/>
              </a:solidFill>
              <a:ln>
                <a:noFill/>
              </a:ln>
              <a:effectLst/>
              <a:extLst/>
            </p:spPr>
            <p:txBody>
              <a:bodyPr anchor="ctr"/>
              <a:lstStyle/>
              <a:p>
                <a:pPr algn="ctr"/>
                <a:endParaRPr/>
              </a:p>
            </p:txBody>
          </p:sp>
        </p:grpSp>
        <p:sp>
          <p:nvSpPr>
            <p:cNvPr id="46" name="矩形 45"/>
            <p:cNvSpPr/>
            <p:nvPr/>
          </p:nvSpPr>
          <p:spPr>
            <a:xfrm>
              <a:off x="2346748" y="3609556"/>
              <a:ext cx="1513951"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用户可以在投影仪或者计算机上进行演示</a:t>
              </a:r>
            </a:p>
          </p:txBody>
        </p:sp>
        <p:sp>
          <p:nvSpPr>
            <p:cNvPr id="48" name="矩形 47"/>
            <p:cNvSpPr/>
            <p:nvPr/>
          </p:nvSpPr>
          <p:spPr>
            <a:xfrm>
              <a:off x="4262381" y="3609556"/>
              <a:ext cx="1513951"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用户可以在投影仪或者计算机上进行演示</a:t>
              </a:r>
            </a:p>
          </p:txBody>
        </p:sp>
        <p:sp>
          <p:nvSpPr>
            <p:cNvPr id="49" name="矩形 48"/>
            <p:cNvSpPr/>
            <p:nvPr/>
          </p:nvSpPr>
          <p:spPr>
            <a:xfrm>
              <a:off x="6257086" y="3609556"/>
              <a:ext cx="1513951"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用户可以在投影仪或者计算机上进行演示</a:t>
              </a:r>
            </a:p>
          </p:txBody>
        </p:sp>
        <p:sp>
          <p:nvSpPr>
            <p:cNvPr id="50" name="矩形 49"/>
            <p:cNvSpPr/>
            <p:nvPr/>
          </p:nvSpPr>
          <p:spPr>
            <a:xfrm>
              <a:off x="8172720" y="3609556"/>
              <a:ext cx="1513951"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用户可以在投影仪或者计算机上进行演示</a:t>
              </a:r>
            </a:p>
          </p:txBody>
        </p:sp>
      </p:grpSp>
      <p:grpSp>
        <p:nvGrpSpPr>
          <p:cNvPr id="60" name="组合 59">
            <a:extLst>
              <a:ext uri="{FF2B5EF4-FFF2-40B4-BE49-F238E27FC236}">
                <a16:creationId xmlns:a16="http://schemas.microsoft.com/office/drawing/2014/main" id="{0171FDAC-1E23-4E0D-80AF-62A70036C67C}"/>
              </a:ext>
            </a:extLst>
          </p:cNvPr>
          <p:cNvGrpSpPr/>
          <p:nvPr/>
        </p:nvGrpSpPr>
        <p:grpSpPr>
          <a:xfrm>
            <a:off x="3619384" y="453588"/>
            <a:ext cx="8185557" cy="173072"/>
            <a:chOff x="2713964" y="340296"/>
            <a:chExt cx="6141063" cy="129844"/>
          </a:xfrm>
          <a:solidFill>
            <a:schemeClr val="accent5"/>
          </a:solidFill>
        </p:grpSpPr>
        <p:cxnSp>
          <p:nvCxnSpPr>
            <p:cNvPr id="61" name="直接连接符 60">
              <a:extLst>
                <a:ext uri="{FF2B5EF4-FFF2-40B4-BE49-F238E27FC236}">
                  <a16:creationId xmlns:a16="http://schemas.microsoft.com/office/drawing/2014/main" id="{BF112996-E69C-43C0-BC87-90C24F285CEC}"/>
                </a:ext>
              </a:extLst>
            </p:cNvPr>
            <p:cNvCxnSpPr>
              <a:endCxn id="62" idx="3"/>
            </p:cNvCxnSpPr>
            <p:nvPr/>
          </p:nvCxnSpPr>
          <p:spPr>
            <a:xfrm flipH="1">
              <a:off x="2843808" y="405218"/>
              <a:ext cx="6011219"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2" name="矩形 61">
              <a:extLst>
                <a:ext uri="{FF2B5EF4-FFF2-40B4-BE49-F238E27FC236}">
                  <a16:creationId xmlns:a16="http://schemas.microsoft.com/office/drawing/2014/main" id="{4DF896A0-8650-40B8-83A3-B2564DFE900A}"/>
                </a:ext>
              </a:extLst>
            </p:cNvPr>
            <p:cNvSpPr/>
            <p:nvPr/>
          </p:nvSpPr>
          <p:spPr>
            <a:xfrm>
              <a:off x="2713964" y="340296"/>
              <a:ext cx="129844" cy="129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grpSp>
      <p:sp>
        <p:nvSpPr>
          <p:cNvPr id="63" name="KSO_GT1.1.1">
            <a:extLst>
              <a:ext uri="{FF2B5EF4-FFF2-40B4-BE49-F238E27FC236}">
                <a16:creationId xmlns:a16="http://schemas.microsoft.com/office/drawing/2014/main" id="{3B918825-8C6C-4F63-8D9E-FF77967483E7}"/>
              </a:ext>
            </a:extLst>
          </p:cNvPr>
          <p:cNvSpPr txBox="1"/>
          <p:nvPr/>
        </p:nvSpPr>
        <p:spPr>
          <a:xfrm>
            <a:off x="1919940" y="411432"/>
            <a:ext cx="1587011" cy="330099"/>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800" b="1" dirty="0">
                <a:solidFill>
                  <a:schemeClr val="tx1">
                    <a:lumMod val="50000"/>
                    <a:lumOff val="50000"/>
                  </a:schemeClr>
                </a:solidFill>
              </a:rPr>
              <a:t>点击更改标题</a:t>
            </a:r>
            <a:endParaRPr lang="en-US" altLang="zh-CN" sz="1800" b="1" dirty="0">
              <a:solidFill>
                <a:schemeClr val="tx1">
                  <a:lumMod val="50000"/>
                  <a:lumOff val="50000"/>
                </a:schemeClr>
              </a:solidFill>
            </a:endParaRPr>
          </a:p>
        </p:txBody>
      </p:sp>
      <p:pic>
        <p:nvPicPr>
          <p:cNvPr id="65" name="图片 64">
            <a:extLst>
              <a:ext uri="{FF2B5EF4-FFF2-40B4-BE49-F238E27FC236}">
                <a16:creationId xmlns:a16="http://schemas.microsoft.com/office/drawing/2014/main" id="{9BE77C7C-6B0B-4A58-8B46-B276A5A8A8D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0264" y="-1119793"/>
            <a:ext cx="3206721" cy="3206721"/>
          </a:xfrm>
          <a:prstGeom prst="rect">
            <a:avLst/>
          </a:prstGeom>
        </p:spPr>
      </p:pic>
    </p:spTree>
    <p:extLst>
      <p:ext uri="{BB962C8B-B14F-4D97-AF65-F5344CB8AC3E}">
        <p14:creationId xmlns:p14="http://schemas.microsoft.com/office/powerpoint/2010/main" val="995504405"/>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anim calcmode="lin" valueType="num">
                                      <p:cBhvr>
                                        <p:cTn id="8" dur="1000" fill="hold"/>
                                        <p:tgtEl>
                                          <p:spTgt spid="51"/>
                                        </p:tgtEl>
                                        <p:attrNameLst>
                                          <p:attrName>ppt_x</p:attrName>
                                        </p:attrNameLst>
                                      </p:cBhvr>
                                      <p:tavLst>
                                        <p:tav tm="0">
                                          <p:val>
                                            <p:strVal val="#ppt_x"/>
                                          </p:val>
                                        </p:tav>
                                        <p:tav tm="100000">
                                          <p:val>
                                            <p:strVal val="#ppt_x"/>
                                          </p:val>
                                        </p:tav>
                                      </p:tavLst>
                                    </p:anim>
                                    <p:anim calcmode="lin" valueType="num">
                                      <p:cBhvr>
                                        <p:cTn id="9"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9" name="Group 449"/>
          <p:cNvGrpSpPr/>
          <p:nvPr/>
        </p:nvGrpSpPr>
        <p:grpSpPr>
          <a:xfrm>
            <a:off x="8236222" y="3726318"/>
            <a:ext cx="675201" cy="1337615"/>
            <a:chOff x="0" y="0"/>
            <a:chExt cx="675288" cy="1337613"/>
          </a:xfrm>
          <a:solidFill>
            <a:schemeClr val="bg1">
              <a:lumMod val="60000"/>
              <a:lumOff val="40000"/>
            </a:schemeClr>
          </a:solidFill>
        </p:grpSpPr>
        <p:sp>
          <p:nvSpPr>
            <p:cNvPr id="447" name="Shape 447"/>
            <p:cNvSpPr/>
            <p:nvPr/>
          </p:nvSpPr>
          <p:spPr>
            <a:xfrm>
              <a:off x="0" y="1145293"/>
              <a:ext cx="192323" cy="1923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8" name="Shape 448"/>
            <p:cNvSpPr/>
            <p:nvPr/>
          </p:nvSpPr>
          <p:spPr>
            <a:xfrm rot="1476006">
              <a:off x="361566" y="-48290"/>
              <a:ext cx="48316" cy="1285663"/>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52" name="Group 452"/>
          <p:cNvGrpSpPr/>
          <p:nvPr/>
        </p:nvGrpSpPr>
        <p:grpSpPr>
          <a:xfrm>
            <a:off x="5152976" y="3726322"/>
            <a:ext cx="680099" cy="1337615"/>
            <a:chOff x="0" y="0"/>
            <a:chExt cx="680185" cy="1337614"/>
          </a:xfrm>
          <a:solidFill>
            <a:schemeClr val="bg1">
              <a:lumMod val="60000"/>
              <a:lumOff val="40000"/>
            </a:schemeClr>
          </a:solidFill>
        </p:grpSpPr>
        <p:sp>
          <p:nvSpPr>
            <p:cNvPr id="450" name="Shape 450"/>
            <p:cNvSpPr/>
            <p:nvPr/>
          </p:nvSpPr>
          <p:spPr>
            <a:xfrm>
              <a:off x="0" y="1145293"/>
              <a:ext cx="192323" cy="1923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1" name="Shape 451"/>
            <p:cNvSpPr/>
            <p:nvPr/>
          </p:nvSpPr>
          <p:spPr>
            <a:xfrm rot="1476006">
              <a:off x="366464" y="-48291"/>
              <a:ext cx="48316" cy="1285664"/>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79" name="Group 479"/>
          <p:cNvGrpSpPr/>
          <p:nvPr/>
        </p:nvGrpSpPr>
        <p:grpSpPr>
          <a:xfrm>
            <a:off x="1931485" y="3726322"/>
            <a:ext cx="686473" cy="1337615"/>
            <a:chOff x="0" y="0"/>
            <a:chExt cx="686561" cy="1337614"/>
          </a:xfrm>
          <a:solidFill>
            <a:schemeClr val="bg1">
              <a:lumMod val="60000"/>
              <a:lumOff val="40000"/>
            </a:schemeClr>
          </a:solidFill>
        </p:grpSpPr>
        <p:sp>
          <p:nvSpPr>
            <p:cNvPr id="477" name="Shape 477"/>
            <p:cNvSpPr/>
            <p:nvPr/>
          </p:nvSpPr>
          <p:spPr>
            <a:xfrm>
              <a:off x="0" y="1145294"/>
              <a:ext cx="192321" cy="1923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8" name="Shape 478"/>
            <p:cNvSpPr/>
            <p:nvPr/>
          </p:nvSpPr>
          <p:spPr>
            <a:xfrm rot="1476006">
              <a:off x="372839" y="-48290"/>
              <a:ext cx="48316" cy="1285663"/>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 name="组合 1"/>
          <p:cNvGrpSpPr/>
          <p:nvPr/>
        </p:nvGrpSpPr>
        <p:grpSpPr>
          <a:xfrm>
            <a:off x="1479730" y="2097383"/>
            <a:ext cx="8513108" cy="2416688"/>
            <a:chOff x="1478935" y="2097382"/>
            <a:chExt cx="8513108" cy="2416688"/>
          </a:xfrm>
        </p:grpSpPr>
        <p:grpSp>
          <p:nvGrpSpPr>
            <p:cNvPr id="455" name="Group 455"/>
            <p:cNvGrpSpPr/>
            <p:nvPr/>
          </p:nvGrpSpPr>
          <p:grpSpPr>
            <a:xfrm>
              <a:off x="6707468" y="2102438"/>
              <a:ext cx="765836" cy="1586373"/>
              <a:chOff x="0" y="0"/>
              <a:chExt cx="765934" cy="1586372"/>
            </a:xfrm>
            <a:solidFill>
              <a:schemeClr val="bg1">
                <a:lumMod val="60000"/>
                <a:lumOff val="40000"/>
              </a:schemeClr>
            </a:solidFill>
          </p:grpSpPr>
          <p:sp>
            <p:nvSpPr>
              <p:cNvPr id="453" name="Shape 453"/>
              <p:cNvSpPr/>
              <p:nvPr/>
            </p:nvSpPr>
            <p:spPr>
              <a:xfrm rot="20198661">
                <a:off x="413009" y="130314"/>
                <a:ext cx="56617" cy="1506560"/>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4" name="Shape 454"/>
              <p:cNvSpPr/>
              <p:nvPr/>
            </p:nvSpPr>
            <p:spPr>
              <a:xfrm>
                <a:off x="-1" y="-1"/>
                <a:ext cx="225366" cy="2253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61" name="Group 461"/>
            <p:cNvGrpSpPr/>
            <p:nvPr/>
          </p:nvGrpSpPr>
          <p:grpSpPr>
            <a:xfrm>
              <a:off x="7679718" y="2598012"/>
              <a:ext cx="2312325" cy="1913354"/>
              <a:chOff x="0" y="-1"/>
              <a:chExt cx="2312625" cy="1913352"/>
            </a:xfrm>
          </p:grpSpPr>
          <p:grpSp>
            <p:nvGrpSpPr>
              <p:cNvPr id="458" name="Group 458"/>
              <p:cNvGrpSpPr/>
              <p:nvPr/>
            </p:nvGrpSpPr>
            <p:grpSpPr>
              <a:xfrm>
                <a:off x="0" y="-1"/>
                <a:ext cx="2312625" cy="1913352"/>
                <a:chOff x="0" y="0"/>
                <a:chExt cx="2312624" cy="1913350"/>
              </a:xfrm>
            </p:grpSpPr>
            <p:sp>
              <p:nvSpPr>
                <p:cNvPr id="456" name="Shape 456"/>
                <p:cNvSpPr/>
                <p:nvPr/>
              </p:nvSpPr>
              <p:spPr>
                <a:xfrm>
                  <a:off x="0" y="0"/>
                  <a:ext cx="2312625" cy="1913351"/>
                </a:xfrm>
                <a:custGeom>
                  <a:avLst/>
                  <a:gdLst/>
                  <a:ahLst/>
                  <a:cxnLst>
                    <a:cxn ang="0">
                      <a:pos x="wd2" y="hd2"/>
                    </a:cxn>
                    <a:cxn ang="5400000">
                      <a:pos x="wd2" y="hd2"/>
                    </a:cxn>
                    <a:cxn ang="10800000">
                      <a:pos x="wd2" y="hd2"/>
                    </a:cxn>
                    <a:cxn ang="16200000">
                      <a:pos x="wd2" y="hd2"/>
                    </a:cxn>
                  </a:cxnLst>
                  <a:rect l="0" t="0" r="r" b="b"/>
                  <a:pathLst>
                    <a:path w="21356" h="20629" extrusionOk="0">
                      <a:moveTo>
                        <a:pt x="20624" y="12382"/>
                      </a:moveTo>
                      <a:cubicBezTo>
                        <a:pt x="21600" y="11233"/>
                        <a:pt x="21600" y="9395"/>
                        <a:pt x="20624" y="8246"/>
                      </a:cubicBezTo>
                      <a:cubicBezTo>
                        <a:pt x="14183" y="663"/>
                        <a:pt x="14183" y="663"/>
                        <a:pt x="14183" y="663"/>
                      </a:cubicBezTo>
                      <a:cubicBezTo>
                        <a:pt x="13207" y="-486"/>
                        <a:pt x="12427" y="-103"/>
                        <a:pt x="12427" y="1505"/>
                      </a:cubicBezTo>
                      <a:cubicBezTo>
                        <a:pt x="12427" y="1505"/>
                        <a:pt x="12427" y="1505"/>
                        <a:pt x="12427" y="1505"/>
                      </a:cubicBezTo>
                      <a:cubicBezTo>
                        <a:pt x="12427" y="3114"/>
                        <a:pt x="11320" y="4493"/>
                        <a:pt x="9954" y="4493"/>
                      </a:cubicBezTo>
                      <a:cubicBezTo>
                        <a:pt x="2472" y="4493"/>
                        <a:pt x="2472" y="4493"/>
                        <a:pt x="2472" y="4493"/>
                      </a:cubicBezTo>
                      <a:cubicBezTo>
                        <a:pt x="1106" y="4493"/>
                        <a:pt x="0" y="5795"/>
                        <a:pt x="0" y="7403"/>
                      </a:cubicBezTo>
                      <a:cubicBezTo>
                        <a:pt x="0" y="13225"/>
                        <a:pt x="0" y="13225"/>
                        <a:pt x="0" y="13225"/>
                      </a:cubicBezTo>
                      <a:cubicBezTo>
                        <a:pt x="0" y="14833"/>
                        <a:pt x="1106" y="16212"/>
                        <a:pt x="2472" y="16212"/>
                      </a:cubicBezTo>
                      <a:cubicBezTo>
                        <a:pt x="9954" y="16212"/>
                        <a:pt x="9954" y="16212"/>
                        <a:pt x="9954" y="16212"/>
                      </a:cubicBezTo>
                      <a:cubicBezTo>
                        <a:pt x="11320" y="16212"/>
                        <a:pt x="12427" y="17514"/>
                        <a:pt x="12427" y="19123"/>
                      </a:cubicBezTo>
                      <a:cubicBezTo>
                        <a:pt x="12427" y="19123"/>
                        <a:pt x="12427" y="19123"/>
                        <a:pt x="12427" y="19123"/>
                      </a:cubicBezTo>
                      <a:cubicBezTo>
                        <a:pt x="12427" y="20731"/>
                        <a:pt x="13207" y="21114"/>
                        <a:pt x="14183" y="19965"/>
                      </a:cubicBezTo>
                      <a:lnTo>
                        <a:pt x="20624" y="12382"/>
                      </a:lnTo>
                      <a:close/>
                    </a:path>
                  </a:pathLst>
                </a:custGeom>
                <a:ln/>
              </p:spPr>
              <p:style>
                <a:lnRef idx="3">
                  <a:schemeClr val="lt1"/>
                </a:lnRef>
                <a:fillRef idx="1">
                  <a:schemeClr val="accent5"/>
                </a:fillRef>
                <a:effectRef idx="1">
                  <a:schemeClr val="accent5"/>
                </a:effectRef>
                <a:fontRef idx="minor">
                  <a:schemeClr val="lt1"/>
                </a:fontRef>
              </p:style>
              <p:txBody>
                <a:bodyPr lIns="91437" tIns="45719" rIns="91437" bIns="45719"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57" name="Shape 457"/>
                <p:cNvSpPr/>
                <p:nvPr/>
              </p:nvSpPr>
              <p:spPr>
                <a:xfrm>
                  <a:off x="0" y="416297"/>
                  <a:ext cx="805510" cy="1087237"/>
                </a:xfrm>
                <a:custGeom>
                  <a:avLst/>
                  <a:gdLst/>
                  <a:ahLst/>
                  <a:cxnLst>
                    <a:cxn ang="0">
                      <a:pos x="wd2" y="hd2"/>
                    </a:cxn>
                    <a:cxn ang="5400000">
                      <a:pos x="wd2" y="hd2"/>
                    </a:cxn>
                    <a:cxn ang="10800000">
                      <a:pos x="wd2" y="hd2"/>
                    </a:cxn>
                    <a:cxn ang="16200000">
                      <a:pos x="wd2" y="hd2"/>
                    </a:cxn>
                  </a:cxnLst>
                  <a:rect l="0" t="0" r="r" b="b"/>
                  <a:pathLst>
                    <a:path w="20914" h="21600" extrusionOk="0">
                      <a:moveTo>
                        <a:pt x="0" y="5365"/>
                      </a:moveTo>
                      <a:cubicBezTo>
                        <a:pt x="0" y="16094"/>
                        <a:pt x="0" y="16094"/>
                        <a:pt x="0" y="16094"/>
                      </a:cubicBezTo>
                      <a:cubicBezTo>
                        <a:pt x="0" y="19059"/>
                        <a:pt x="3112" y="21600"/>
                        <a:pt x="6956" y="21600"/>
                      </a:cubicBezTo>
                      <a:cubicBezTo>
                        <a:pt x="9885" y="21600"/>
                        <a:pt x="9885" y="21600"/>
                        <a:pt x="9885" y="21600"/>
                      </a:cubicBezTo>
                      <a:cubicBezTo>
                        <a:pt x="18854" y="14541"/>
                        <a:pt x="18854" y="14541"/>
                        <a:pt x="18854" y="14541"/>
                      </a:cubicBezTo>
                      <a:cubicBezTo>
                        <a:pt x="21600" y="12424"/>
                        <a:pt x="21600" y="9035"/>
                        <a:pt x="18854" y="6918"/>
                      </a:cubicBezTo>
                      <a:cubicBezTo>
                        <a:pt x="9885" y="0"/>
                        <a:pt x="9885" y="0"/>
                        <a:pt x="9885" y="0"/>
                      </a:cubicBezTo>
                      <a:cubicBezTo>
                        <a:pt x="6956" y="0"/>
                        <a:pt x="6956" y="0"/>
                        <a:pt x="6956" y="0"/>
                      </a:cubicBezTo>
                      <a:cubicBezTo>
                        <a:pt x="3112"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lvl="0" algn="just"/>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59" name="Shape 459"/>
              <p:cNvSpPr/>
              <p:nvPr/>
            </p:nvSpPr>
            <p:spPr>
              <a:xfrm>
                <a:off x="937903" y="529982"/>
                <a:ext cx="575803" cy="70788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lgn="ctr">
                  <a:defRPr sz="3200">
                    <a:latin typeface="+mj-lt"/>
                    <a:ea typeface="+mj-ea"/>
                    <a:cs typeface="+mj-cs"/>
                    <a:sym typeface="Source Sans Pro"/>
                  </a:defRPr>
                </a:lvl1pPr>
              </a:lstStyle>
              <a:p>
                <a:pPr lvl="0">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5</a:t>
                </a:r>
              </a:p>
            </p:txBody>
          </p:sp>
        </p:grpSp>
        <p:grpSp>
          <p:nvGrpSpPr>
            <p:cNvPr id="467" name="Group 467"/>
            <p:cNvGrpSpPr/>
            <p:nvPr/>
          </p:nvGrpSpPr>
          <p:grpSpPr>
            <a:xfrm>
              <a:off x="6060092" y="2598013"/>
              <a:ext cx="2312326" cy="1913355"/>
              <a:chOff x="0" y="-1"/>
              <a:chExt cx="2312626" cy="1913353"/>
            </a:xfrm>
          </p:grpSpPr>
          <p:grpSp>
            <p:nvGrpSpPr>
              <p:cNvPr id="464" name="Group 464"/>
              <p:cNvGrpSpPr/>
              <p:nvPr/>
            </p:nvGrpSpPr>
            <p:grpSpPr>
              <a:xfrm>
                <a:off x="0" y="-1"/>
                <a:ext cx="2312626" cy="1913353"/>
                <a:chOff x="0" y="0"/>
                <a:chExt cx="2312625" cy="1913351"/>
              </a:xfrm>
            </p:grpSpPr>
            <p:sp>
              <p:nvSpPr>
                <p:cNvPr id="462" name="Shape 462"/>
                <p:cNvSpPr/>
                <p:nvPr/>
              </p:nvSpPr>
              <p:spPr>
                <a:xfrm>
                  <a:off x="0" y="0"/>
                  <a:ext cx="2312625" cy="1913351"/>
                </a:xfrm>
                <a:custGeom>
                  <a:avLst/>
                  <a:gdLst/>
                  <a:ahLst/>
                  <a:cxnLst>
                    <a:cxn ang="0">
                      <a:pos x="wd2" y="hd2"/>
                    </a:cxn>
                    <a:cxn ang="5400000">
                      <a:pos x="wd2" y="hd2"/>
                    </a:cxn>
                    <a:cxn ang="10800000">
                      <a:pos x="wd2" y="hd2"/>
                    </a:cxn>
                    <a:cxn ang="16200000">
                      <a:pos x="wd2" y="hd2"/>
                    </a:cxn>
                  </a:cxnLst>
                  <a:rect l="0" t="0" r="r" b="b"/>
                  <a:pathLst>
                    <a:path w="21356" h="20629" extrusionOk="0">
                      <a:moveTo>
                        <a:pt x="20624" y="12382"/>
                      </a:moveTo>
                      <a:cubicBezTo>
                        <a:pt x="21600" y="11233"/>
                        <a:pt x="21600" y="9395"/>
                        <a:pt x="20624" y="8246"/>
                      </a:cubicBezTo>
                      <a:cubicBezTo>
                        <a:pt x="14248" y="663"/>
                        <a:pt x="14248" y="663"/>
                        <a:pt x="14248" y="663"/>
                      </a:cubicBezTo>
                      <a:cubicBezTo>
                        <a:pt x="13272" y="-486"/>
                        <a:pt x="12427" y="-103"/>
                        <a:pt x="12427" y="1505"/>
                      </a:cubicBezTo>
                      <a:cubicBezTo>
                        <a:pt x="12427" y="1505"/>
                        <a:pt x="12427" y="1505"/>
                        <a:pt x="12427" y="1505"/>
                      </a:cubicBezTo>
                      <a:cubicBezTo>
                        <a:pt x="12427" y="3114"/>
                        <a:pt x="11320" y="4493"/>
                        <a:pt x="9954" y="4493"/>
                      </a:cubicBezTo>
                      <a:cubicBezTo>
                        <a:pt x="2537" y="4493"/>
                        <a:pt x="2537" y="4493"/>
                        <a:pt x="2537" y="4493"/>
                      </a:cubicBezTo>
                      <a:cubicBezTo>
                        <a:pt x="1171" y="4493"/>
                        <a:pt x="0" y="5795"/>
                        <a:pt x="0" y="7403"/>
                      </a:cubicBezTo>
                      <a:cubicBezTo>
                        <a:pt x="0" y="13225"/>
                        <a:pt x="0" y="13225"/>
                        <a:pt x="0" y="13225"/>
                      </a:cubicBezTo>
                      <a:cubicBezTo>
                        <a:pt x="0" y="14833"/>
                        <a:pt x="1171" y="16212"/>
                        <a:pt x="2537" y="16212"/>
                      </a:cubicBezTo>
                      <a:cubicBezTo>
                        <a:pt x="9954" y="16212"/>
                        <a:pt x="9954" y="16212"/>
                        <a:pt x="9954" y="16212"/>
                      </a:cubicBezTo>
                      <a:cubicBezTo>
                        <a:pt x="11320" y="16212"/>
                        <a:pt x="12427" y="17514"/>
                        <a:pt x="12427" y="19123"/>
                      </a:cubicBezTo>
                      <a:cubicBezTo>
                        <a:pt x="12427" y="19123"/>
                        <a:pt x="12427" y="19123"/>
                        <a:pt x="12427" y="19123"/>
                      </a:cubicBezTo>
                      <a:cubicBezTo>
                        <a:pt x="12427" y="20731"/>
                        <a:pt x="13272" y="21114"/>
                        <a:pt x="14248" y="19965"/>
                      </a:cubicBezTo>
                      <a:lnTo>
                        <a:pt x="20624" y="12382"/>
                      </a:lnTo>
                      <a:close/>
                    </a:path>
                  </a:pathLst>
                </a:custGeom>
                <a:ln/>
              </p:spPr>
              <p:style>
                <a:lnRef idx="3">
                  <a:schemeClr val="lt1"/>
                </a:lnRef>
                <a:fillRef idx="1">
                  <a:schemeClr val="accent4"/>
                </a:fillRef>
                <a:effectRef idx="1">
                  <a:schemeClr val="accent4"/>
                </a:effectRef>
                <a:fontRef idx="minor">
                  <a:schemeClr val="lt1"/>
                </a:fontRef>
              </p:style>
              <p:txBody>
                <a:bodyPr lIns="91437" tIns="45719" rIns="91437" bIns="45719"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63" name="Shape 463"/>
                <p:cNvSpPr/>
                <p:nvPr/>
              </p:nvSpPr>
              <p:spPr>
                <a:xfrm>
                  <a:off x="0" y="416297"/>
                  <a:ext cx="812006" cy="1087237"/>
                </a:xfrm>
                <a:custGeom>
                  <a:avLst/>
                  <a:gdLst/>
                  <a:ahLst/>
                  <a:cxnLst>
                    <a:cxn ang="0">
                      <a:pos x="wd2" y="hd2"/>
                    </a:cxn>
                    <a:cxn ang="5400000">
                      <a:pos x="wd2" y="hd2"/>
                    </a:cxn>
                    <a:cxn ang="10800000">
                      <a:pos x="wd2" y="hd2"/>
                    </a:cxn>
                    <a:cxn ang="16200000">
                      <a:pos x="wd2" y="hd2"/>
                    </a:cxn>
                  </a:cxnLst>
                  <a:rect l="0" t="0" r="r" b="b"/>
                  <a:pathLst>
                    <a:path w="20919" h="21600" extrusionOk="0">
                      <a:moveTo>
                        <a:pt x="0" y="5365"/>
                      </a:moveTo>
                      <a:cubicBezTo>
                        <a:pt x="0" y="16094"/>
                        <a:pt x="0" y="16094"/>
                        <a:pt x="0" y="16094"/>
                      </a:cubicBezTo>
                      <a:cubicBezTo>
                        <a:pt x="0" y="19059"/>
                        <a:pt x="3267" y="21600"/>
                        <a:pt x="7079" y="21600"/>
                      </a:cubicBezTo>
                      <a:cubicBezTo>
                        <a:pt x="9802" y="21600"/>
                        <a:pt x="9802" y="21600"/>
                        <a:pt x="9802" y="21600"/>
                      </a:cubicBezTo>
                      <a:cubicBezTo>
                        <a:pt x="18877" y="14541"/>
                        <a:pt x="18877" y="14541"/>
                        <a:pt x="18877" y="14541"/>
                      </a:cubicBezTo>
                      <a:cubicBezTo>
                        <a:pt x="21600" y="12424"/>
                        <a:pt x="21600" y="9035"/>
                        <a:pt x="18877" y="6918"/>
                      </a:cubicBezTo>
                      <a:cubicBezTo>
                        <a:pt x="9802" y="0"/>
                        <a:pt x="9802" y="0"/>
                        <a:pt x="9802" y="0"/>
                      </a:cubicBezTo>
                      <a:cubicBezTo>
                        <a:pt x="7079" y="0"/>
                        <a:pt x="7079" y="0"/>
                        <a:pt x="7079" y="0"/>
                      </a:cubicBezTo>
                      <a:cubicBezTo>
                        <a:pt x="3267"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lvl="0" algn="just"/>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65" name="Shape 465"/>
              <p:cNvSpPr/>
              <p:nvPr/>
            </p:nvSpPr>
            <p:spPr>
              <a:xfrm>
                <a:off x="1072009" y="510253"/>
                <a:ext cx="575803" cy="70788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lgn="ctr">
                  <a:defRPr sz="3200">
                    <a:latin typeface="+mj-lt"/>
                    <a:ea typeface="+mj-ea"/>
                    <a:cs typeface="+mj-cs"/>
                    <a:sym typeface="Source Sans Pro"/>
                  </a:defRPr>
                </a:lvl1pPr>
              </a:lstStyle>
              <a:p>
                <a:pPr lvl="0">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4</a:t>
                </a:r>
              </a:p>
            </p:txBody>
          </p:sp>
        </p:grpSp>
        <p:grpSp>
          <p:nvGrpSpPr>
            <p:cNvPr id="473" name="Group 473"/>
            <p:cNvGrpSpPr/>
            <p:nvPr/>
          </p:nvGrpSpPr>
          <p:grpSpPr>
            <a:xfrm>
              <a:off x="4446944" y="2598012"/>
              <a:ext cx="2312325" cy="1913354"/>
              <a:chOff x="0" y="-1"/>
              <a:chExt cx="2312625" cy="1913352"/>
            </a:xfrm>
          </p:grpSpPr>
          <p:grpSp>
            <p:nvGrpSpPr>
              <p:cNvPr id="470" name="Group 470"/>
              <p:cNvGrpSpPr/>
              <p:nvPr/>
            </p:nvGrpSpPr>
            <p:grpSpPr>
              <a:xfrm>
                <a:off x="0" y="-1"/>
                <a:ext cx="2312625" cy="1913352"/>
                <a:chOff x="0" y="0"/>
                <a:chExt cx="2312624" cy="1913350"/>
              </a:xfrm>
            </p:grpSpPr>
            <p:sp>
              <p:nvSpPr>
                <p:cNvPr id="468" name="Shape 468"/>
                <p:cNvSpPr/>
                <p:nvPr/>
              </p:nvSpPr>
              <p:spPr>
                <a:xfrm>
                  <a:off x="0" y="0"/>
                  <a:ext cx="2312625" cy="1913351"/>
                </a:xfrm>
                <a:custGeom>
                  <a:avLst/>
                  <a:gdLst/>
                  <a:ahLst/>
                  <a:cxnLst>
                    <a:cxn ang="0">
                      <a:pos x="wd2" y="hd2"/>
                    </a:cxn>
                    <a:cxn ang="5400000">
                      <a:pos x="wd2" y="hd2"/>
                    </a:cxn>
                    <a:cxn ang="10800000">
                      <a:pos x="wd2" y="hd2"/>
                    </a:cxn>
                    <a:cxn ang="16200000">
                      <a:pos x="wd2" y="hd2"/>
                    </a:cxn>
                  </a:cxnLst>
                  <a:rect l="0" t="0" r="r" b="b"/>
                  <a:pathLst>
                    <a:path w="21356" h="20629" extrusionOk="0">
                      <a:moveTo>
                        <a:pt x="20624" y="12382"/>
                      </a:moveTo>
                      <a:cubicBezTo>
                        <a:pt x="21600" y="11233"/>
                        <a:pt x="21600" y="9395"/>
                        <a:pt x="20624" y="8246"/>
                      </a:cubicBezTo>
                      <a:cubicBezTo>
                        <a:pt x="14183" y="663"/>
                        <a:pt x="14183" y="663"/>
                        <a:pt x="14183" y="663"/>
                      </a:cubicBezTo>
                      <a:cubicBezTo>
                        <a:pt x="13207" y="-486"/>
                        <a:pt x="12427" y="-103"/>
                        <a:pt x="12427" y="1505"/>
                      </a:cubicBezTo>
                      <a:cubicBezTo>
                        <a:pt x="12427" y="1505"/>
                        <a:pt x="12427" y="1505"/>
                        <a:pt x="12427" y="1505"/>
                      </a:cubicBezTo>
                      <a:cubicBezTo>
                        <a:pt x="12427" y="3114"/>
                        <a:pt x="11320" y="4493"/>
                        <a:pt x="9954" y="4493"/>
                      </a:cubicBezTo>
                      <a:cubicBezTo>
                        <a:pt x="2472" y="4493"/>
                        <a:pt x="2472" y="4493"/>
                        <a:pt x="2472" y="4493"/>
                      </a:cubicBezTo>
                      <a:cubicBezTo>
                        <a:pt x="1106" y="4493"/>
                        <a:pt x="0" y="5795"/>
                        <a:pt x="0" y="7403"/>
                      </a:cubicBezTo>
                      <a:cubicBezTo>
                        <a:pt x="0" y="13225"/>
                        <a:pt x="0" y="13225"/>
                        <a:pt x="0" y="13225"/>
                      </a:cubicBezTo>
                      <a:cubicBezTo>
                        <a:pt x="0" y="14833"/>
                        <a:pt x="1106" y="16212"/>
                        <a:pt x="2472" y="16212"/>
                      </a:cubicBezTo>
                      <a:cubicBezTo>
                        <a:pt x="9954" y="16212"/>
                        <a:pt x="9954" y="16212"/>
                        <a:pt x="9954" y="16212"/>
                      </a:cubicBezTo>
                      <a:cubicBezTo>
                        <a:pt x="11320" y="16212"/>
                        <a:pt x="12427" y="17514"/>
                        <a:pt x="12427" y="19123"/>
                      </a:cubicBezTo>
                      <a:cubicBezTo>
                        <a:pt x="12427" y="19123"/>
                        <a:pt x="12427" y="19123"/>
                        <a:pt x="12427" y="19123"/>
                      </a:cubicBezTo>
                      <a:cubicBezTo>
                        <a:pt x="12427" y="20731"/>
                        <a:pt x="13207" y="21114"/>
                        <a:pt x="14183" y="19965"/>
                      </a:cubicBezTo>
                      <a:lnTo>
                        <a:pt x="20624" y="12382"/>
                      </a:lnTo>
                      <a:close/>
                    </a:path>
                  </a:pathLst>
                </a:custGeom>
                <a:ln/>
              </p:spPr>
              <p:style>
                <a:lnRef idx="3">
                  <a:schemeClr val="lt1"/>
                </a:lnRef>
                <a:fillRef idx="1">
                  <a:schemeClr val="accent3"/>
                </a:fillRef>
                <a:effectRef idx="1">
                  <a:schemeClr val="accent3"/>
                </a:effectRef>
                <a:fontRef idx="minor">
                  <a:schemeClr val="lt1"/>
                </a:fontRef>
              </p:style>
              <p:txBody>
                <a:bodyPr lIns="91437" tIns="45719" rIns="91437" bIns="45719"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69" name="Shape 469"/>
                <p:cNvSpPr/>
                <p:nvPr/>
              </p:nvSpPr>
              <p:spPr>
                <a:xfrm>
                  <a:off x="0" y="416297"/>
                  <a:ext cx="804254" cy="1087237"/>
                </a:xfrm>
                <a:custGeom>
                  <a:avLst/>
                  <a:gdLst/>
                  <a:ahLst/>
                  <a:cxnLst>
                    <a:cxn ang="0">
                      <a:pos x="wd2" y="hd2"/>
                    </a:cxn>
                    <a:cxn ang="5400000">
                      <a:pos x="wd2" y="hd2"/>
                    </a:cxn>
                    <a:cxn ang="10800000">
                      <a:pos x="wd2" y="hd2"/>
                    </a:cxn>
                    <a:cxn ang="16200000">
                      <a:pos x="wd2" y="hd2"/>
                    </a:cxn>
                  </a:cxnLst>
                  <a:rect l="0" t="0" r="r" b="b"/>
                  <a:pathLst>
                    <a:path w="20914" h="21600" extrusionOk="0">
                      <a:moveTo>
                        <a:pt x="0" y="5365"/>
                      </a:moveTo>
                      <a:cubicBezTo>
                        <a:pt x="0" y="16094"/>
                        <a:pt x="0" y="16094"/>
                        <a:pt x="0" y="16094"/>
                      </a:cubicBezTo>
                      <a:cubicBezTo>
                        <a:pt x="0" y="19059"/>
                        <a:pt x="3112" y="21600"/>
                        <a:pt x="6956" y="21600"/>
                      </a:cubicBezTo>
                      <a:cubicBezTo>
                        <a:pt x="9885" y="21600"/>
                        <a:pt x="9885" y="21600"/>
                        <a:pt x="9885" y="21600"/>
                      </a:cubicBezTo>
                      <a:cubicBezTo>
                        <a:pt x="18854" y="14541"/>
                        <a:pt x="18854" y="14541"/>
                        <a:pt x="18854" y="14541"/>
                      </a:cubicBezTo>
                      <a:cubicBezTo>
                        <a:pt x="21600" y="12424"/>
                        <a:pt x="21600" y="9035"/>
                        <a:pt x="18854" y="6918"/>
                      </a:cubicBezTo>
                      <a:cubicBezTo>
                        <a:pt x="9885" y="0"/>
                        <a:pt x="9885" y="0"/>
                        <a:pt x="9885" y="0"/>
                      </a:cubicBezTo>
                      <a:cubicBezTo>
                        <a:pt x="6956" y="0"/>
                        <a:pt x="6956" y="0"/>
                        <a:pt x="6956" y="0"/>
                      </a:cubicBezTo>
                      <a:cubicBezTo>
                        <a:pt x="3112"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lvl="0" algn="just">
                    <a:defRPr b="1"/>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71" name="Shape 471"/>
              <p:cNvSpPr/>
              <p:nvPr/>
            </p:nvSpPr>
            <p:spPr>
              <a:xfrm>
                <a:off x="1038371" y="535804"/>
                <a:ext cx="575803" cy="70788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lgn="ctr">
                  <a:defRPr sz="3200">
                    <a:latin typeface="+mj-lt"/>
                    <a:ea typeface="+mj-ea"/>
                    <a:cs typeface="+mj-cs"/>
                    <a:sym typeface="Source Sans Pro"/>
                  </a:defRPr>
                </a:lvl1pPr>
              </a:lstStyle>
              <a:p>
                <a:pPr lvl="0">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3</a:t>
                </a:r>
              </a:p>
            </p:txBody>
          </p:sp>
        </p:grpSp>
        <p:grpSp>
          <p:nvGrpSpPr>
            <p:cNvPr id="476" name="Group 476"/>
            <p:cNvGrpSpPr/>
            <p:nvPr/>
          </p:nvGrpSpPr>
          <p:grpSpPr>
            <a:xfrm>
              <a:off x="3388104" y="2097382"/>
              <a:ext cx="772039" cy="1586374"/>
              <a:chOff x="0" y="0"/>
              <a:chExt cx="772138" cy="1586372"/>
            </a:xfrm>
            <a:solidFill>
              <a:schemeClr val="bg1">
                <a:lumMod val="60000"/>
                <a:lumOff val="40000"/>
              </a:schemeClr>
            </a:solidFill>
          </p:grpSpPr>
          <p:sp>
            <p:nvSpPr>
              <p:cNvPr id="474" name="Shape 474"/>
              <p:cNvSpPr/>
              <p:nvPr/>
            </p:nvSpPr>
            <p:spPr>
              <a:xfrm>
                <a:off x="-1" y="-1"/>
                <a:ext cx="225366" cy="2253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5" name="Shape 475"/>
              <p:cNvSpPr/>
              <p:nvPr/>
            </p:nvSpPr>
            <p:spPr>
              <a:xfrm rot="20198661">
                <a:off x="419213" y="130314"/>
                <a:ext cx="56617" cy="1506560"/>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87" name="Group 487"/>
            <p:cNvGrpSpPr/>
            <p:nvPr/>
          </p:nvGrpSpPr>
          <p:grpSpPr>
            <a:xfrm>
              <a:off x="2826020" y="2600717"/>
              <a:ext cx="2314088" cy="1913353"/>
              <a:chOff x="0" y="-1"/>
              <a:chExt cx="2314387" cy="1913352"/>
            </a:xfrm>
          </p:grpSpPr>
          <p:grpSp>
            <p:nvGrpSpPr>
              <p:cNvPr id="484" name="Group 484"/>
              <p:cNvGrpSpPr/>
              <p:nvPr/>
            </p:nvGrpSpPr>
            <p:grpSpPr>
              <a:xfrm>
                <a:off x="0" y="-1"/>
                <a:ext cx="2314387" cy="1913352"/>
                <a:chOff x="0" y="-1"/>
                <a:chExt cx="2314386" cy="1913351"/>
              </a:xfrm>
            </p:grpSpPr>
            <p:sp>
              <p:nvSpPr>
                <p:cNvPr id="482" name="Shape 482"/>
                <p:cNvSpPr/>
                <p:nvPr/>
              </p:nvSpPr>
              <p:spPr>
                <a:xfrm>
                  <a:off x="0" y="-1"/>
                  <a:ext cx="2314386" cy="1913351"/>
                </a:xfrm>
                <a:custGeom>
                  <a:avLst/>
                  <a:gdLst/>
                  <a:ahLst/>
                  <a:cxnLst>
                    <a:cxn ang="0">
                      <a:pos x="wd2" y="hd2"/>
                    </a:cxn>
                    <a:cxn ang="5400000">
                      <a:pos x="wd2" y="hd2"/>
                    </a:cxn>
                    <a:cxn ang="10800000">
                      <a:pos x="wd2" y="hd2"/>
                    </a:cxn>
                    <a:cxn ang="16200000">
                      <a:pos x="wd2" y="hd2"/>
                    </a:cxn>
                  </a:cxnLst>
                  <a:rect l="0" t="0" r="r" b="b"/>
                  <a:pathLst>
                    <a:path w="21372" h="20629" extrusionOk="0">
                      <a:moveTo>
                        <a:pt x="20689" y="12382"/>
                      </a:moveTo>
                      <a:cubicBezTo>
                        <a:pt x="21600" y="11233"/>
                        <a:pt x="21600" y="9395"/>
                        <a:pt x="20689" y="8246"/>
                      </a:cubicBezTo>
                      <a:cubicBezTo>
                        <a:pt x="14248" y="663"/>
                        <a:pt x="14248" y="663"/>
                        <a:pt x="14248" y="663"/>
                      </a:cubicBezTo>
                      <a:cubicBezTo>
                        <a:pt x="13272" y="-486"/>
                        <a:pt x="12492" y="-103"/>
                        <a:pt x="12492" y="1505"/>
                      </a:cubicBezTo>
                      <a:cubicBezTo>
                        <a:pt x="12492" y="1505"/>
                        <a:pt x="12492" y="1505"/>
                        <a:pt x="12492" y="1505"/>
                      </a:cubicBezTo>
                      <a:cubicBezTo>
                        <a:pt x="12492" y="3114"/>
                        <a:pt x="11320" y="4493"/>
                        <a:pt x="9954" y="4493"/>
                      </a:cubicBezTo>
                      <a:cubicBezTo>
                        <a:pt x="2537" y="4493"/>
                        <a:pt x="2537" y="4493"/>
                        <a:pt x="2537" y="4493"/>
                      </a:cubicBezTo>
                      <a:cubicBezTo>
                        <a:pt x="1171" y="4493"/>
                        <a:pt x="0" y="5795"/>
                        <a:pt x="0" y="7403"/>
                      </a:cubicBezTo>
                      <a:cubicBezTo>
                        <a:pt x="0" y="13225"/>
                        <a:pt x="0" y="13225"/>
                        <a:pt x="0" y="13225"/>
                      </a:cubicBezTo>
                      <a:cubicBezTo>
                        <a:pt x="0" y="14833"/>
                        <a:pt x="1171" y="16212"/>
                        <a:pt x="2537" y="16212"/>
                      </a:cubicBezTo>
                      <a:cubicBezTo>
                        <a:pt x="9954" y="16212"/>
                        <a:pt x="9954" y="16212"/>
                        <a:pt x="9954" y="16212"/>
                      </a:cubicBezTo>
                      <a:cubicBezTo>
                        <a:pt x="11320" y="16212"/>
                        <a:pt x="12492" y="17514"/>
                        <a:pt x="12492" y="19123"/>
                      </a:cubicBezTo>
                      <a:cubicBezTo>
                        <a:pt x="12492" y="19123"/>
                        <a:pt x="12492" y="19123"/>
                        <a:pt x="12492" y="19123"/>
                      </a:cubicBezTo>
                      <a:cubicBezTo>
                        <a:pt x="12492" y="20731"/>
                        <a:pt x="13272" y="21114"/>
                        <a:pt x="14248" y="19965"/>
                      </a:cubicBezTo>
                      <a:lnTo>
                        <a:pt x="20689" y="12382"/>
                      </a:lnTo>
                      <a:close/>
                    </a:path>
                  </a:pathLst>
                </a:custGeom>
                <a:ln/>
              </p:spPr>
              <p:style>
                <a:lnRef idx="3">
                  <a:schemeClr val="lt1"/>
                </a:lnRef>
                <a:fillRef idx="1">
                  <a:schemeClr val="accent2"/>
                </a:fillRef>
                <a:effectRef idx="1">
                  <a:schemeClr val="accent2"/>
                </a:effectRef>
                <a:fontRef idx="minor">
                  <a:schemeClr val="lt1"/>
                </a:fontRef>
              </p:style>
              <p:txBody>
                <a:bodyPr lIns="91437" tIns="45719" rIns="91437" bIns="45719"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83" name="Shape 483"/>
                <p:cNvSpPr/>
                <p:nvPr/>
              </p:nvSpPr>
              <p:spPr>
                <a:xfrm>
                  <a:off x="0" y="416296"/>
                  <a:ext cx="812006" cy="1087236"/>
                </a:xfrm>
                <a:custGeom>
                  <a:avLst/>
                  <a:gdLst/>
                  <a:ahLst/>
                  <a:cxnLst>
                    <a:cxn ang="0">
                      <a:pos x="wd2" y="hd2"/>
                    </a:cxn>
                    <a:cxn ang="5400000">
                      <a:pos x="wd2" y="hd2"/>
                    </a:cxn>
                    <a:cxn ang="10800000">
                      <a:pos x="wd2" y="hd2"/>
                    </a:cxn>
                    <a:cxn ang="16200000">
                      <a:pos x="wd2" y="hd2"/>
                    </a:cxn>
                  </a:cxnLst>
                  <a:rect l="0" t="0" r="r" b="b"/>
                  <a:pathLst>
                    <a:path w="20919" h="21600" extrusionOk="0">
                      <a:moveTo>
                        <a:pt x="0" y="5365"/>
                      </a:moveTo>
                      <a:cubicBezTo>
                        <a:pt x="0" y="16094"/>
                        <a:pt x="0" y="16094"/>
                        <a:pt x="0" y="16094"/>
                      </a:cubicBezTo>
                      <a:cubicBezTo>
                        <a:pt x="0" y="19059"/>
                        <a:pt x="3267" y="21600"/>
                        <a:pt x="7079" y="21600"/>
                      </a:cubicBezTo>
                      <a:cubicBezTo>
                        <a:pt x="9983" y="21600"/>
                        <a:pt x="9983" y="21600"/>
                        <a:pt x="9983" y="21600"/>
                      </a:cubicBezTo>
                      <a:cubicBezTo>
                        <a:pt x="18877" y="14541"/>
                        <a:pt x="18877" y="14541"/>
                        <a:pt x="18877" y="14541"/>
                      </a:cubicBezTo>
                      <a:cubicBezTo>
                        <a:pt x="21600" y="12424"/>
                        <a:pt x="21600" y="9035"/>
                        <a:pt x="18877" y="6918"/>
                      </a:cubicBezTo>
                      <a:cubicBezTo>
                        <a:pt x="9983" y="0"/>
                        <a:pt x="9983" y="0"/>
                        <a:pt x="9983" y="0"/>
                      </a:cubicBezTo>
                      <a:cubicBezTo>
                        <a:pt x="7079" y="0"/>
                        <a:pt x="7079" y="0"/>
                        <a:pt x="7079" y="0"/>
                      </a:cubicBezTo>
                      <a:cubicBezTo>
                        <a:pt x="3267"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algn="just"/>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85" name="Shape 485"/>
              <p:cNvSpPr/>
              <p:nvPr/>
            </p:nvSpPr>
            <p:spPr>
              <a:xfrm>
                <a:off x="999428" y="515971"/>
                <a:ext cx="575802" cy="70788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lgn="ctr">
                  <a:defRPr sz="3200">
                    <a:latin typeface="+mj-lt"/>
                    <a:ea typeface="+mj-ea"/>
                    <a:cs typeface="+mj-cs"/>
                    <a:sym typeface="Source Sans Pro"/>
                  </a:defRPr>
                </a:lvl1pPr>
              </a:lstStyle>
              <a:p>
                <a:pPr>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2</a:t>
                </a:r>
              </a:p>
            </p:txBody>
          </p:sp>
        </p:grpSp>
        <p:grpSp>
          <p:nvGrpSpPr>
            <p:cNvPr id="491" name="Group 491"/>
            <p:cNvGrpSpPr/>
            <p:nvPr/>
          </p:nvGrpSpPr>
          <p:grpSpPr>
            <a:xfrm>
              <a:off x="1478935" y="2598014"/>
              <a:ext cx="2046264" cy="1913352"/>
              <a:chOff x="0" y="0"/>
              <a:chExt cx="2046529" cy="1913351"/>
            </a:xfrm>
          </p:grpSpPr>
          <p:sp>
            <p:nvSpPr>
              <p:cNvPr id="488" name="Shape 488"/>
              <p:cNvSpPr/>
              <p:nvPr/>
            </p:nvSpPr>
            <p:spPr>
              <a:xfrm>
                <a:off x="0" y="0"/>
                <a:ext cx="2046529" cy="1913351"/>
              </a:xfrm>
              <a:custGeom>
                <a:avLst/>
                <a:gdLst/>
                <a:ahLst/>
                <a:cxnLst>
                  <a:cxn ang="0">
                    <a:pos x="wd2" y="hd2"/>
                  </a:cxn>
                  <a:cxn ang="5400000">
                    <a:pos x="wd2" y="hd2"/>
                  </a:cxn>
                  <a:cxn ang="10800000">
                    <a:pos x="wd2" y="hd2"/>
                  </a:cxn>
                  <a:cxn ang="16200000">
                    <a:pos x="wd2" y="hd2"/>
                  </a:cxn>
                </a:cxnLst>
                <a:rect l="0" t="0" r="r" b="b"/>
                <a:pathLst>
                  <a:path w="21325" h="21077" extrusionOk="0">
                    <a:moveTo>
                      <a:pt x="12120" y="1"/>
                    </a:moveTo>
                    <a:cubicBezTo>
                      <a:pt x="12436" y="17"/>
                      <a:pt x="12818" y="237"/>
                      <a:pt x="13231" y="677"/>
                    </a:cubicBezTo>
                    <a:cubicBezTo>
                      <a:pt x="13231" y="677"/>
                      <a:pt x="13231" y="677"/>
                      <a:pt x="20499" y="8425"/>
                    </a:cubicBezTo>
                    <a:cubicBezTo>
                      <a:pt x="21600" y="9599"/>
                      <a:pt x="21600" y="11477"/>
                      <a:pt x="20499" y="12651"/>
                    </a:cubicBezTo>
                    <a:lnTo>
                      <a:pt x="13231" y="20399"/>
                    </a:lnTo>
                    <a:cubicBezTo>
                      <a:pt x="12130" y="21573"/>
                      <a:pt x="11249" y="21182"/>
                      <a:pt x="11249" y="19538"/>
                    </a:cubicBezTo>
                    <a:cubicBezTo>
                      <a:pt x="11249" y="17895"/>
                      <a:pt x="10001" y="16564"/>
                      <a:pt x="8459" y="16564"/>
                    </a:cubicBezTo>
                    <a:cubicBezTo>
                      <a:pt x="8459" y="16564"/>
                      <a:pt x="8459" y="16564"/>
                      <a:pt x="17" y="16564"/>
                    </a:cubicBezTo>
                    <a:lnTo>
                      <a:pt x="0" y="16562"/>
                    </a:lnTo>
                    <a:lnTo>
                      <a:pt x="73" y="16562"/>
                    </a:lnTo>
                    <a:cubicBezTo>
                      <a:pt x="569" y="16562"/>
                      <a:pt x="569" y="16562"/>
                      <a:pt x="569" y="16562"/>
                    </a:cubicBezTo>
                    <a:cubicBezTo>
                      <a:pt x="4166" y="12648"/>
                      <a:pt x="4166" y="12648"/>
                      <a:pt x="4166" y="12648"/>
                    </a:cubicBezTo>
                    <a:cubicBezTo>
                      <a:pt x="5267" y="11474"/>
                      <a:pt x="5267" y="9595"/>
                      <a:pt x="4166" y="8421"/>
                    </a:cubicBezTo>
                    <a:cubicBezTo>
                      <a:pt x="1018" y="5065"/>
                      <a:pt x="625" y="4645"/>
                      <a:pt x="576" y="4593"/>
                    </a:cubicBezTo>
                    <a:lnTo>
                      <a:pt x="573" y="4590"/>
                    </a:lnTo>
                    <a:lnTo>
                      <a:pt x="724" y="4590"/>
                    </a:lnTo>
                    <a:cubicBezTo>
                      <a:pt x="1633" y="4590"/>
                      <a:pt x="3710" y="4590"/>
                      <a:pt x="8459" y="4590"/>
                    </a:cubicBezTo>
                    <a:cubicBezTo>
                      <a:pt x="10001" y="4590"/>
                      <a:pt x="11249" y="3182"/>
                      <a:pt x="11249" y="1538"/>
                    </a:cubicBezTo>
                    <a:cubicBezTo>
                      <a:pt x="11249" y="511"/>
                      <a:pt x="11593" y="-27"/>
                      <a:pt x="12120" y="1"/>
                    </a:cubicBezTo>
                    <a:close/>
                  </a:path>
                </a:pathLst>
              </a:custGeom>
              <a:ln/>
            </p:spPr>
            <p:style>
              <a:lnRef idx="3">
                <a:schemeClr val="lt1"/>
              </a:lnRef>
              <a:fillRef idx="1">
                <a:schemeClr val="accent1"/>
              </a:fillRef>
              <a:effectRef idx="1">
                <a:schemeClr val="accent1"/>
              </a:effectRef>
              <a:fontRef idx="minor">
                <a:schemeClr val="lt1"/>
              </a:fontRef>
            </p:style>
            <p:txBody>
              <a:bodyPr lIns="91437" tIns="45719" rIns="91437" bIns="45719"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89" name="Shape 489"/>
              <p:cNvSpPr/>
              <p:nvPr/>
            </p:nvSpPr>
            <p:spPr>
              <a:xfrm>
                <a:off x="808979" y="518674"/>
                <a:ext cx="575803" cy="70788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lgn="ctr">
                  <a:defRPr sz="3200">
                    <a:latin typeface="+mj-lt"/>
                    <a:ea typeface="+mj-ea"/>
                    <a:cs typeface="+mj-cs"/>
                    <a:sym typeface="Source Sans Pro"/>
                  </a:defRPr>
                </a:lvl1pPr>
              </a:lstStyle>
              <a:p>
                <a:pPr lvl="0">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1</a:t>
                </a:r>
              </a:p>
            </p:txBody>
          </p:sp>
        </p:grpSp>
      </p:grpSp>
      <p:grpSp>
        <p:nvGrpSpPr>
          <p:cNvPr id="5" name="组合 4"/>
          <p:cNvGrpSpPr/>
          <p:nvPr/>
        </p:nvGrpSpPr>
        <p:grpSpPr>
          <a:xfrm>
            <a:off x="1816213" y="4766048"/>
            <a:ext cx="2859527" cy="944222"/>
            <a:chOff x="1815416" y="4766042"/>
            <a:chExt cx="2859527" cy="944221"/>
          </a:xfrm>
        </p:grpSpPr>
        <p:sp>
          <p:nvSpPr>
            <p:cNvPr id="492" name="Shape 492"/>
            <p:cNvSpPr/>
            <p:nvPr/>
          </p:nvSpPr>
          <p:spPr>
            <a:xfrm>
              <a:off x="2173395" y="4766042"/>
              <a:ext cx="1477325" cy="36933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solidFill>
                    <a:srgbClr val="F79A00"/>
                  </a:solidFill>
                  <a:latin typeface="+mj-lt"/>
                  <a:ea typeface="+mj-ea"/>
                  <a:cs typeface="+mj-cs"/>
                  <a:sym typeface="Source Sans Pro"/>
                </a:defRPr>
              </a:lvl1pPr>
            </a:lstStyle>
            <a:p>
              <a:pPr lvl="0">
                <a:defRPr>
                  <a:solidFill>
                    <a:srgbClr val="000000"/>
                  </a:solidFill>
                </a:defRPr>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3" name="Shape 493"/>
            <p:cNvSpPr/>
            <p:nvPr/>
          </p:nvSpPr>
          <p:spPr>
            <a:xfrm>
              <a:off x="1815416" y="5063932"/>
              <a:ext cx="2859527" cy="64633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300">
                  <a:solidFill>
                    <a:srgbClr val="595C54"/>
                  </a:solidFill>
                </a:defRPr>
              </a:lvl1pPr>
            </a:lstStyle>
            <a:p>
              <a:pPr lvl="0">
                <a:defRPr sz="1800">
                  <a:solidFill>
                    <a:srgbClr val="000000"/>
                  </a:solidFill>
                </a:defRPr>
              </a:pP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5"/>
          <p:cNvGrpSpPr/>
          <p:nvPr/>
        </p:nvGrpSpPr>
        <p:grpSpPr>
          <a:xfrm>
            <a:off x="5092307" y="4766048"/>
            <a:ext cx="2859528" cy="944222"/>
            <a:chOff x="5091512" y="4766042"/>
            <a:chExt cx="2859528" cy="944221"/>
          </a:xfrm>
        </p:grpSpPr>
        <p:sp>
          <p:nvSpPr>
            <p:cNvPr id="494" name="Shape 494"/>
            <p:cNvSpPr/>
            <p:nvPr/>
          </p:nvSpPr>
          <p:spPr>
            <a:xfrm>
              <a:off x="5449492" y="4766042"/>
              <a:ext cx="1477325" cy="36933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solidFill>
                    <a:srgbClr val="619405"/>
                  </a:solidFill>
                  <a:latin typeface="+mj-lt"/>
                  <a:ea typeface="+mj-ea"/>
                  <a:cs typeface="+mj-cs"/>
                  <a:sym typeface="Source Sans Pro"/>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5" name="Shape 495"/>
            <p:cNvSpPr/>
            <p:nvPr/>
          </p:nvSpPr>
          <p:spPr>
            <a:xfrm>
              <a:off x="5091512" y="5063932"/>
              <a:ext cx="2859528" cy="64633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300">
                  <a:solidFill>
                    <a:srgbClr val="595C54"/>
                  </a:solidFill>
                </a:defRPr>
              </a:lvl1pPr>
            </a:lstStyle>
            <a:p>
              <a:pPr lvl="0">
                <a:defRPr sz="1800">
                  <a:solidFill>
                    <a:srgbClr val="000000"/>
                  </a:solidFill>
                </a:defRPr>
              </a:pPr>
              <a:r>
                <a:rPr lang="zh-CN" altLang="en-US" sz="18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8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8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6"/>
          <p:cNvGrpSpPr/>
          <p:nvPr/>
        </p:nvGrpSpPr>
        <p:grpSpPr>
          <a:xfrm>
            <a:off x="8236219" y="4766048"/>
            <a:ext cx="2859528" cy="944222"/>
            <a:chOff x="8235425" y="4766042"/>
            <a:chExt cx="2859528" cy="944221"/>
          </a:xfrm>
        </p:grpSpPr>
        <p:sp>
          <p:nvSpPr>
            <p:cNvPr id="496" name="Shape 496"/>
            <p:cNvSpPr/>
            <p:nvPr/>
          </p:nvSpPr>
          <p:spPr>
            <a:xfrm>
              <a:off x="8593406" y="4766042"/>
              <a:ext cx="1477325" cy="36933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solidFill>
                    <a:srgbClr val="D05126"/>
                  </a:solidFill>
                  <a:latin typeface="+mj-lt"/>
                  <a:ea typeface="+mj-ea"/>
                  <a:cs typeface="+mj-cs"/>
                  <a:sym typeface="Source Sans Pro"/>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7" name="Shape 497"/>
            <p:cNvSpPr/>
            <p:nvPr/>
          </p:nvSpPr>
          <p:spPr>
            <a:xfrm>
              <a:off x="8235425" y="5063932"/>
              <a:ext cx="2859528" cy="64633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300">
                  <a:solidFill>
                    <a:srgbClr val="595C54"/>
                  </a:solidFill>
                </a:defRPr>
              </a:lvl1pPr>
            </a:lstStyle>
            <a:p>
              <a:pPr lvl="0">
                <a:defRPr sz="1800">
                  <a:solidFill>
                    <a:srgbClr val="000000"/>
                  </a:solidFill>
                </a:defRPr>
              </a:pPr>
              <a:r>
                <a:rPr lang="zh-CN" altLang="en-US" sz="18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8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8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3"/>
          <p:cNvGrpSpPr/>
          <p:nvPr/>
        </p:nvGrpSpPr>
        <p:grpSpPr>
          <a:xfrm>
            <a:off x="3143672" y="1622945"/>
            <a:ext cx="2401715" cy="678415"/>
            <a:chOff x="3142878" y="1675401"/>
            <a:chExt cx="2401714" cy="678414"/>
          </a:xfrm>
        </p:grpSpPr>
        <p:sp>
          <p:nvSpPr>
            <p:cNvPr id="498" name="Shape 498"/>
            <p:cNvSpPr/>
            <p:nvPr/>
          </p:nvSpPr>
          <p:spPr>
            <a:xfrm>
              <a:off x="3605074" y="1675401"/>
              <a:ext cx="1477324" cy="36933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lgn="r">
                <a:defRPr>
                  <a:solidFill>
                    <a:srgbClr val="595C54"/>
                  </a:solidFill>
                  <a:latin typeface="+mj-lt"/>
                  <a:ea typeface="+mj-ea"/>
                  <a:cs typeface="+mj-cs"/>
                  <a:sym typeface="Source Sans Pro"/>
                </a:defRPr>
              </a:lvl1pPr>
            </a:lstStyle>
            <a:p>
              <a:pPr lvl="0" algn="ctr">
                <a:defRPr>
                  <a:solidFill>
                    <a:srgbClr val="000000"/>
                  </a:solidFill>
                </a:defRPr>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9" name="Shape 499"/>
            <p:cNvSpPr/>
            <p:nvPr/>
          </p:nvSpPr>
          <p:spPr>
            <a:xfrm>
              <a:off x="3142878" y="1984483"/>
              <a:ext cx="2401714" cy="36933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300">
                  <a:solidFill>
                    <a:srgbClr val="595C54"/>
                  </a:solidFill>
                </a:defRPr>
              </a:lvl1pPr>
            </a:lstStyle>
            <a:p>
              <a:pPr lvl="0" algn="ctr">
                <a:defRPr sz="1800">
                  <a:solidFill>
                    <a:srgbClr val="000000"/>
                  </a:solidFill>
                </a:defRPr>
              </a:pP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组合 2"/>
          <p:cNvGrpSpPr/>
          <p:nvPr/>
        </p:nvGrpSpPr>
        <p:grpSpPr>
          <a:xfrm>
            <a:off x="6220180" y="1622945"/>
            <a:ext cx="2401715" cy="678415"/>
            <a:chOff x="7725940" y="1570483"/>
            <a:chExt cx="2401714" cy="678414"/>
          </a:xfrm>
        </p:grpSpPr>
        <p:sp>
          <p:nvSpPr>
            <p:cNvPr id="500" name="Shape 500"/>
            <p:cNvSpPr/>
            <p:nvPr/>
          </p:nvSpPr>
          <p:spPr>
            <a:xfrm>
              <a:off x="8188136" y="1570483"/>
              <a:ext cx="1477324" cy="36933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lgn="r">
                <a:defRPr>
                  <a:solidFill>
                    <a:srgbClr val="1C789F"/>
                  </a:solidFill>
                  <a:latin typeface="+mj-lt"/>
                  <a:ea typeface="+mj-ea"/>
                  <a:cs typeface="+mj-cs"/>
                  <a:sym typeface="Source Sans Pro"/>
                </a:defRPr>
              </a:lvl1pPr>
            </a:lstStyle>
            <a:p>
              <a:pPr lvl="0" algn="ctr">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1" name="Shape 501"/>
            <p:cNvSpPr/>
            <p:nvPr/>
          </p:nvSpPr>
          <p:spPr>
            <a:xfrm>
              <a:off x="7725940" y="1879565"/>
              <a:ext cx="2401714" cy="36933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300">
                  <a:solidFill>
                    <a:srgbClr val="595C54"/>
                  </a:solidFill>
                </a:defRPr>
              </a:lvl1pPr>
            </a:lstStyle>
            <a:p>
              <a:pPr lvl="0" algn="ctr">
                <a:defRPr sz="1800">
                  <a:solidFill>
                    <a:srgbClr val="000000"/>
                  </a:solidFill>
                </a:defRPr>
              </a:pPr>
              <a:r>
                <a:rPr lang="zh-CN" altLang="en-US" sz="18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8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4" name="组合 73">
            <a:extLst>
              <a:ext uri="{FF2B5EF4-FFF2-40B4-BE49-F238E27FC236}">
                <a16:creationId xmlns:a16="http://schemas.microsoft.com/office/drawing/2014/main" id="{55161F0A-8491-44DD-872C-499C89B1AED7}"/>
              </a:ext>
            </a:extLst>
          </p:cNvPr>
          <p:cNvGrpSpPr/>
          <p:nvPr/>
        </p:nvGrpSpPr>
        <p:grpSpPr>
          <a:xfrm>
            <a:off x="3619384" y="453588"/>
            <a:ext cx="8185557" cy="173072"/>
            <a:chOff x="2713964" y="340296"/>
            <a:chExt cx="6141063" cy="129844"/>
          </a:xfrm>
          <a:solidFill>
            <a:schemeClr val="accent5"/>
          </a:solidFill>
        </p:grpSpPr>
        <p:cxnSp>
          <p:nvCxnSpPr>
            <p:cNvPr id="75" name="直接连接符 74">
              <a:extLst>
                <a:ext uri="{FF2B5EF4-FFF2-40B4-BE49-F238E27FC236}">
                  <a16:creationId xmlns:a16="http://schemas.microsoft.com/office/drawing/2014/main" id="{5058A972-915B-4030-9CA3-AB4F351C8D00}"/>
                </a:ext>
              </a:extLst>
            </p:cNvPr>
            <p:cNvCxnSpPr>
              <a:endCxn id="76" idx="3"/>
            </p:cNvCxnSpPr>
            <p:nvPr/>
          </p:nvCxnSpPr>
          <p:spPr>
            <a:xfrm flipH="1">
              <a:off x="2843808" y="405218"/>
              <a:ext cx="6011219"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6" name="矩形 75">
              <a:extLst>
                <a:ext uri="{FF2B5EF4-FFF2-40B4-BE49-F238E27FC236}">
                  <a16:creationId xmlns:a16="http://schemas.microsoft.com/office/drawing/2014/main" id="{673320C0-3BAF-414F-83B2-BE7D8BB556B7}"/>
                </a:ext>
              </a:extLst>
            </p:cNvPr>
            <p:cNvSpPr/>
            <p:nvPr/>
          </p:nvSpPr>
          <p:spPr>
            <a:xfrm>
              <a:off x="2713964" y="340296"/>
              <a:ext cx="129844" cy="129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grpSp>
      <p:sp>
        <p:nvSpPr>
          <p:cNvPr id="77" name="KSO_GT1.1.1">
            <a:extLst>
              <a:ext uri="{FF2B5EF4-FFF2-40B4-BE49-F238E27FC236}">
                <a16:creationId xmlns:a16="http://schemas.microsoft.com/office/drawing/2014/main" id="{D40F7FBA-CD46-40F1-9DE6-DB5DCE7515FB}"/>
              </a:ext>
            </a:extLst>
          </p:cNvPr>
          <p:cNvSpPr txBox="1"/>
          <p:nvPr/>
        </p:nvSpPr>
        <p:spPr>
          <a:xfrm>
            <a:off x="1919940" y="411432"/>
            <a:ext cx="1587011" cy="330099"/>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800" b="1" dirty="0">
                <a:solidFill>
                  <a:schemeClr val="tx1">
                    <a:lumMod val="50000"/>
                    <a:lumOff val="50000"/>
                  </a:schemeClr>
                </a:solidFill>
              </a:rPr>
              <a:t>点击更改标题</a:t>
            </a:r>
            <a:endParaRPr lang="en-US" altLang="zh-CN" sz="1800" b="1" dirty="0">
              <a:solidFill>
                <a:schemeClr val="tx1">
                  <a:lumMod val="50000"/>
                  <a:lumOff val="50000"/>
                </a:schemeClr>
              </a:solidFill>
            </a:endParaRPr>
          </a:p>
        </p:txBody>
      </p:sp>
      <p:pic>
        <p:nvPicPr>
          <p:cNvPr id="79" name="图片 78">
            <a:extLst>
              <a:ext uri="{FF2B5EF4-FFF2-40B4-BE49-F238E27FC236}">
                <a16:creationId xmlns:a16="http://schemas.microsoft.com/office/drawing/2014/main" id="{F6FFF165-111D-478A-B344-659669C0BA4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0264" y="-1119793"/>
            <a:ext cx="3206721" cy="3206721"/>
          </a:xfrm>
          <a:prstGeom prst="rect">
            <a:avLst/>
          </a:prstGeom>
        </p:spPr>
      </p:pic>
    </p:spTree>
    <p:extLst>
      <p:ext uri="{BB962C8B-B14F-4D97-AF65-F5344CB8AC3E}">
        <p14:creationId xmlns:p14="http://schemas.microsoft.com/office/powerpoint/2010/main" val="26199209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4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60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8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4E8696D9-E365-40BC-BE67-A91657C434C4}"/>
              </a:ext>
            </a:extLst>
          </p:cNvPr>
          <p:cNvPicPr>
            <a:picLocks noChangeAspect="1"/>
          </p:cNvPicPr>
          <p:nvPr/>
        </p:nvPicPr>
        <p:blipFill rotWithShape="1">
          <a:blip r:embed="rId3">
            <a:extLst>
              <a:ext uri="{28A0092B-C50C-407E-A947-70E740481C1C}">
                <a14:useLocalDpi xmlns:a14="http://schemas.microsoft.com/office/drawing/2010/main" val="0"/>
              </a:ext>
            </a:extLst>
          </a:blip>
          <a:srcRect l="5797" r="13025"/>
          <a:stretch/>
        </p:blipFill>
        <p:spPr>
          <a:xfrm>
            <a:off x="1" y="0"/>
            <a:ext cx="12192000" cy="6858000"/>
          </a:xfrm>
          <a:prstGeom prst="rect">
            <a:avLst/>
          </a:prstGeom>
        </p:spPr>
      </p:pic>
      <p:pic>
        <p:nvPicPr>
          <p:cNvPr id="29" name="图片 28">
            <a:extLst>
              <a:ext uri="{FF2B5EF4-FFF2-40B4-BE49-F238E27FC236}">
                <a16:creationId xmlns:a16="http://schemas.microsoft.com/office/drawing/2014/main" id="{929EC87F-C6EA-4308-955D-073B14FED4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3614" y="847968"/>
            <a:ext cx="4293002" cy="4293002"/>
          </a:xfrm>
          <a:prstGeom prst="rect">
            <a:avLst/>
          </a:prstGeom>
        </p:spPr>
      </p:pic>
      <p:pic>
        <p:nvPicPr>
          <p:cNvPr id="30" name="图片 29">
            <a:extLst>
              <a:ext uri="{FF2B5EF4-FFF2-40B4-BE49-F238E27FC236}">
                <a16:creationId xmlns:a16="http://schemas.microsoft.com/office/drawing/2014/main" id="{7D67E80D-B6FE-463C-A95B-AB10FB5C5710}"/>
              </a:ext>
            </a:extLst>
          </p:cNvPr>
          <p:cNvPicPr>
            <a:picLocks noChangeAspect="1"/>
          </p:cNvPicPr>
          <p:nvPr/>
        </p:nvPicPr>
        <p:blipFill rotWithShape="1">
          <a:blip r:embed="rId3">
            <a:extLst>
              <a:ext uri="{28A0092B-C50C-407E-A947-70E740481C1C}">
                <a14:useLocalDpi xmlns:a14="http://schemas.microsoft.com/office/drawing/2010/main" val="0"/>
              </a:ext>
            </a:extLst>
          </a:blip>
          <a:srcRect l="17778" t="42251" r="70631" b="35185"/>
          <a:stretch/>
        </p:blipFill>
        <p:spPr>
          <a:xfrm>
            <a:off x="3323492" y="2976884"/>
            <a:ext cx="1740878" cy="1547448"/>
          </a:xfrm>
          <a:prstGeom prst="rect">
            <a:avLst/>
          </a:prstGeom>
        </p:spPr>
      </p:pic>
      <p:sp>
        <p:nvSpPr>
          <p:cNvPr id="31" name="文本框 30">
            <a:extLst>
              <a:ext uri="{FF2B5EF4-FFF2-40B4-BE49-F238E27FC236}">
                <a16:creationId xmlns:a16="http://schemas.microsoft.com/office/drawing/2014/main" id="{7AFB994B-25FE-46FA-A7FF-BF8233AB7399}"/>
              </a:ext>
            </a:extLst>
          </p:cNvPr>
          <p:cNvSpPr txBox="1"/>
          <p:nvPr/>
        </p:nvSpPr>
        <p:spPr>
          <a:xfrm>
            <a:off x="1943925" y="2916697"/>
            <a:ext cx="3602268" cy="984885"/>
          </a:xfrm>
          <a:prstGeom prst="rect">
            <a:avLst/>
          </a:prstGeom>
          <a:noFill/>
        </p:spPr>
        <p:txBody>
          <a:bodyPr wrap="none" rtlCol="0">
            <a:spAutoFit/>
          </a:bodyPr>
          <a:lstStyle/>
          <a:p>
            <a:r>
              <a:rPr lang="en-US" altLang="zh-CN" sz="5800" b="1" dirty="0">
                <a:solidFill>
                  <a:schemeClr val="bg1"/>
                </a:solidFill>
                <a:latin typeface="微软雅黑" panose="020B0503020204020204" pitchFamily="34" charset="-122"/>
                <a:ea typeface="微软雅黑" panose="020B0503020204020204" pitchFamily="34" charset="-122"/>
              </a:rPr>
              <a:t>  </a:t>
            </a:r>
            <a:r>
              <a:rPr lang="zh-CN" altLang="en-US" sz="5800" b="1" dirty="0">
                <a:solidFill>
                  <a:schemeClr val="bg1"/>
                </a:solidFill>
                <a:latin typeface="微软雅黑" panose="020B0503020204020204" pitchFamily="34" charset="-122"/>
                <a:ea typeface="微软雅黑" panose="020B0503020204020204" pitchFamily="34" charset="-122"/>
              </a:rPr>
              <a:t>感谢观看</a:t>
            </a:r>
          </a:p>
        </p:txBody>
      </p:sp>
      <p:sp>
        <p:nvSpPr>
          <p:cNvPr id="32" name="副标题 2">
            <a:extLst>
              <a:ext uri="{FF2B5EF4-FFF2-40B4-BE49-F238E27FC236}">
                <a16:creationId xmlns:a16="http://schemas.microsoft.com/office/drawing/2014/main" id="{A60ECCD4-1005-4C0E-91BF-D2F55D62873F}"/>
              </a:ext>
            </a:extLst>
          </p:cNvPr>
          <p:cNvSpPr>
            <a:spLocks noGrp="1"/>
          </p:cNvSpPr>
          <p:nvPr>
            <p:ph type="subTitle" idx="1"/>
          </p:nvPr>
        </p:nvSpPr>
        <p:spPr>
          <a:xfrm>
            <a:off x="-1380393" y="4060485"/>
            <a:ext cx="10515600" cy="1655762"/>
          </a:xfrm>
        </p:spPr>
        <p:txBody>
          <a:bodyPr rtlCol="0">
            <a:normAutofit/>
          </a:bodyPr>
          <a:lstStyle/>
          <a:p>
            <a:pPr eaLnBrk="1" fontAlgn="auto" hangingPunct="1">
              <a:spcAft>
                <a:spcPts val="0"/>
              </a:spcAft>
              <a:defRPr/>
            </a:pPr>
            <a:r>
              <a:rPr lang="zh-CN" altLang="en-US" b="1" dirty="0">
                <a:solidFill>
                  <a:schemeClr val="bg1"/>
                </a:solidFill>
              </a:rPr>
              <a:t>中国年</a:t>
            </a:r>
            <a:r>
              <a:rPr lang="en-US" altLang="zh-CN" b="1" dirty="0">
                <a:solidFill>
                  <a:schemeClr val="bg1"/>
                </a:solidFill>
              </a:rPr>
              <a:t>|</a:t>
            </a:r>
            <a:r>
              <a:rPr lang="zh-CN" altLang="en-US" b="1" dirty="0">
                <a:solidFill>
                  <a:schemeClr val="bg1"/>
                </a:solidFill>
              </a:rPr>
              <a:t>节日庆典</a:t>
            </a:r>
            <a:r>
              <a:rPr lang="en-US" altLang="zh-CN" b="1" dirty="0">
                <a:solidFill>
                  <a:schemeClr val="bg1"/>
                </a:solidFill>
              </a:rPr>
              <a:t>|</a:t>
            </a:r>
            <a:r>
              <a:rPr lang="zh-CN" altLang="en-US" b="1" dirty="0">
                <a:solidFill>
                  <a:schemeClr val="bg1"/>
                </a:solidFill>
              </a:rPr>
              <a:t>元宵节</a:t>
            </a:r>
          </a:p>
        </p:txBody>
      </p:sp>
    </p:spTree>
    <p:extLst>
      <p:ext uri="{BB962C8B-B14F-4D97-AF65-F5344CB8AC3E}">
        <p14:creationId xmlns:p14="http://schemas.microsoft.com/office/powerpoint/2010/main" val="1145823805"/>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034437" y="602895"/>
            <a:ext cx="4434167" cy="673550"/>
          </a:xfrm>
        </p:spPr>
        <p:txBody>
          <a:bodyPr anchor="t">
            <a:normAutofit lnSpcReduction="10000"/>
          </a:bodyPr>
          <a:lstStyle/>
          <a:p>
            <a:r>
              <a:rPr lang="en-US" b="0" dirty="0" smtClean="0">
                <a:solidFill>
                  <a:schemeClr val="tx1"/>
                </a:solidFill>
                <a:latin typeface="微软雅黑" panose="020B0503020204020204" pitchFamily="34" charset="-122"/>
                <a:ea typeface="微软雅黑" panose="020B0503020204020204" pitchFamily="34" charset="-122"/>
                <a:cs typeface="+mn-ea"/>
                <a:sym typeface="+mn-lt"/>
              </a:rPr>
              <a:t>版权声明</a:t>
            </a:r>
          </a:p>
        </p:txBody>
      </p:sp>
      <p:sp>
        <p:nvSpPr>
          <p:cNvPr id="4" name="Text Placeholder 3"/>
          <p:cNvSpPr>
            <a:spLocks noGrp="1"/>
          </p:cNvSpPr>
          <p:nvPr>
            <p:ph type="body" sz="quarter" idx="11"/>
          </p:nvPr>
        </p:nvSpPr>
        <p:spPr>
          <a:xfrm>
            <a:off x="3291796" y="1472814"/>
            <a:ext cx="5919449" cy="399830"/>
          </a:xfrm>
        </p:spPr>
        <p:txBody>
          <a:bodyPr anchor="t">
            <a:normAutofit lnSpcReduction="10000"/>
          </a:bodyPr>
          <a:lstStyle/>
          <a:p>
            <a:r>
              <a:rPr lang="en-US" sz="2160" dirty="0" err="1">
                <a:solidFill>
                  <a:schemeClr val="tx1"/>
                </a:solidFill>
                <a:latin typeface="微软雅黑" panose="020B0503020204020204" pitchFamily="34" charset="-122"/>
                <a:ea typeface="微软雅黑" panose="020B0503020204020204" pitchFamily="34" charset="-122"/>
                <a:cs typeface="+mn-ea"/>
                <a:sym typeface="+mn-lt"/>
              </a:rPr>
              <a:t>感谢您支持原创设计事业，支持设计版权产品</a:t>
            </a:r>
            <a:r>
              <a:rPr lang="en-US" sz="2160" dirty="0">
                <a:solidFill>
                  <a:schemeClr val="tx1"/>
                </a:solidFill>
                <a:latin typeface="微软雅黑" panose="020B0503020204020204" pitchFamily="34" charset="-122"/>
                <a:ea typeface="微软雅黑" panose="020B0503020204020204" pitchFamily="34" charset="-122"/>
                <a:cs typeface="+mn-ea"/>
                <a:sym typeface="+mn-lt"/>
              </a:rPr>
              <a:t>！</a:t>
            </a:r>
          </a:p>
        </p:txBody>
      </p:sp>
      <p:sp>
        <p:nvSpPr>
          <p:cNvPr id="5" name="Text Placeholder 4"/>
          <p:cNvSpPr>
            <a:spLocks noGrp="1"/>
          </p:cNvSpPr>
          <p:nvPr>
            <p:ph type="body" sz="quarter" idx="16"/>
          </p:nvPr>
        </p:nvSpPr>
        <p:spPr>
          <a:xfrm>
            <a:off x="1950509" y="2265384"/>
            <a:ext cx="8854291" cy="4012692"/>
          </a:xfrm>
        </p:spPr>
        <p:txBody>
          <a:bodyPr anchor="t"/>
          <a:lstStyle/>
          <a:p>
            <a:pPr algn="l">
              <a:spcBef>
                <a:spcPts val="1440"/>
              </a:spcBef>
            </a:pPr>
            <a:r>
              <a:rPr lang="en-US" dirty="0" err="1" smtClean="0">
                <a:solidFill>
                  <a:schemeClr val="tx1"/>
                </a:solidFill>
                <a:latin typeface="微软雅黑" panose="020B0503020204020204" pitchFamily="34" charset="-122"/>
                <a:ea typeface="微软雅黑" panose="020B0503020204020204" pitchFamily="34" charset="-122"/>
                <a:cs typeface="+mn-ea"/>
                <a:sym typeface="+mn-lt"/>
              </a:rPr>
              <a:t>感谢您下载千图网</a:t>
            </a:r>
            <a:r>
              <a:rPr lang="zh-CN" altLang="en-US" dirty="0" smtClean="0">
                <a:solidFill>
                  <a:schemeClr val="tx1"/>
                </a:solidFill>
                <a:latin typeface="微软雅黑" panose="020B0503020204020204" pitchFamily="34" charset="-122"/>
                <a:ea typeface="微软雅黑" panose="020B0503020204020204" pitchFamily="34" charset="-122"/>
                <a:cs typeface="+mn-ea"/>
                <a:sym typeface="+mn-lt"/>
              </a:rPr>
              <a:t>原创</a:t>
            </a:r>
            <a:r>
              <a:rPr lang="en-US" altLang="zh-CN" dirty="0" smtClean="0">
                <a:solidFill>
                  <a:schemeClr val="tx1"/>
                </a:solidFill>
                <a:latin typeface="微软雅黑" panose="020B0503020204020204" pitchFamily="34" charset="-122"/>
                <a:ea typeface="微软雅黑" panose="020B0503020204020204" pitchFamily="34" charset="-122"/>
                <a:cs typeface="+mn-ea"/>
                <a:sym typeface="+mn-lt"/>
              </a:rPr>
              <a:t>PPT</a:t>
            </a:r>
            <a:r>
              <a:rPr lang="zh-CN" altLang="en-US" dirty="0" smtClean="0">
                <a:solidFill>
                  <a:schemeClr val="tx1"/>
                </a:solidFill>
                <a:latin typeface="微软雅黑" panose="020B0503020204020204" pitchFamily="34" charset="-122"/>
                <a:ea typeface="微软雅黑" panose="020B0503020204020204" pitchFamily="34" charset="-122"/>
                <a:cs typeface="+mn-ea"/>
                <a:sym typeface="+mn-lt"/>
              </a:rPr>
              <a:t>模板</a:t>
            </a:r>
            <a:r>
              <a:rPr lang="en-US" dirty="0" smtClean="0">
                <a:solidFill>
                  <a:schemeClr val="tx1"/>
                </a:solidFill>
                <a:latin typeface="微软雅黑" panose="020B0503020204020204" pitchFamily="34" charset="-122"/>
                <a:ea typeface="微软雅黑" panose="020B0503020204020204" pitchFamily="34" charset="-122"/>
                <a:cs typeface="+mn-ea"/>
                <a:sym typeface="+mn-lt"/>
              </a:rPr>
              <a:t>，</a:t>
            </a:r>
            <a:r>
              <a:rPr lang="en-US" dirty="0" err="1">
                <a:solidFill>
                  <a:schemeClr val="tx1"/>
                </a:solidFill>
                <a:latin typeface="微软雅黑" panose="020B0503020204020204" pitchFamily="34" charset="-122"/>
                <a:ea typeface="微软雅黑" panose="020B0503020204020204" pitchFamily="34" charset="-122"/>
                <a:cs typeface="+mn-ea"/>
                <a:sym typeface="+mn-lt"/>
              </a:rPr>
              <a:t>为了您和千图网以及原创作者的利益，请勿复制、传播、销售，否则将承担法律责任</a:t>
            </a:r>
            <a:r>
              <a:rPr lang="en-US" dirty="0" smtClean="0">
                <a:solidFill>
                  <a:schemeClr val="tx1"/>
                </a:solidFill>
                <a:latin typeface="微软雅黑" panose="020B0503020204020204" pitchFamily="34" charset="-122"/>
                <a:ea typeface="微软雅黑" panose="020B0503020204020204" pitchFamily="34" charset="-122"/>
                <a:cs typeface="+mn-ea"/>
                <a:sym typeface="+mn-lt"/>
              </a:rPr>
              <a:t>！</a:t>
            </a:r>
          </a:p>
          <a:p>
            <a:pPr algn="l">
              <a:spcBef>
                <a:spcPts val="1440"/>
              </a:spcBef>
            </a:pPr>
            <a:r>
              <a:rPr lang="en-US" dirty="0" err="1" smtClean="0">
                <a:solidFill>
                  <a:schemeClr val="tx1"/>
                </a:solidFill>
                <a:latin typeface="微软雅黑" panose="020B0503020204020204" pitchFamily="34" charset="-122"/>
                <a:ea typeface="微软雅黑" panose="020B0503020204020204" pitchFamily="34" charset="-122"/>
                <a:cs typeface="+mn-ea"/>
                <a:sym typeface="+mn-lt"/>
              </a:rPr>
              <a:t>千图网将对作品进行维权</a:t>
            </a:r>
            <a:r>
              <a:rPr lang="en-US" dirty="0" err="1">
                <a:solidFill>
                  <a:schemeClr val="tx1"/>
                </a:solidFill>
                <a:latin typeface="微软雅黑" panose="020B0503020204020204" pitchFamily="34" charset="-122"/>
                <a:ea typeface="微软雅黑" panose="020B0503020204020204" pitchFamily="34" charset="-122"/>
                <a:cs typeface="+mn-ea"/>
                <a:sym typeface="+mn-lt"/>
              </a:rPr>
              <a:t>，</a:t>
            </a:r>
            <a:r>
              <a:rPr lang="en-US" dirty="0" err="1" smtClean="0">
                <a:solidFill>
                  <a:schemeClr val="tx1"/>
                </a:solidFill>
                <a:latin typeface="微软雅黑" panose="020B0503020204020204" pitchFamily="34" charset="-122"/>
                <a:ea typeface="微软雅黑" panose="020B0503020204020204" pitchFamily="34" charset="-122"/>
                <a:cs typeface="+mn-ea"/>
                <a:sym typeface="+mn-lt"/>
              </a:rPr>
              <a:t>按照传播下载次数的十倍进行索取赔偿</a:t>
            </a:r>
            <a:r>
              <a:rPr lang="zh-CN" altLang="en-US" dirty="0" smtClean="0">
                <a:solidFill>
                  <a:schemeClr val="tx1"/>
                </a:solidFill>
                <a:latin typeface="微软雅黑" panose="020B0503020204020204" pitchFamily="34" charset="-122"/>
                <a:ea typeface="微软雅黑" panose="020B0503020204020204" pitchFamily="34" charset="-122"/>
                <a:cs typeface="+mn-ea"/>
                <a:sym typeface="+mn-lt"/>
              </a:rPr>
              <a:t>金</a:t>
            </a:r>
            <a:r>
              <a:rPr lang="en-US" dirty="0" smtClean="0">
                <a:solidFill>
                  <a:schemeClr val="tx1"/>
                </a:solidFill>
                <a:latin typeface="微软雅黑" panose="020B0503020204020204" pitchFamily="34" charset="-122"/>
                <a:ea typeface="微软雅黑" panose="020B0503020204020204" pitchFamily="34" charset="-122"/>
                <a:cs typeface="+mn-ea"/>
                <a:sym typeface="+mn-lt"/>
              </a:rPr>
              <a:t>！</a:t>
            </a:r>
          </a:p>
          <a:p>
            <a:pPr algn="l">
              <a:spcBef>
                <a:spcPts val="1440"/>
              </a:spcBef>
            </a:pPr>
            <a:r>
              <a:rPr lang="en-US" dirty="0" smtClean="0">
                <a:solidFill>
                  <a:schemeClr val="tx1"/>
                </a:solidFill>
                <a:latin typeface="微软雅黑" panose="020B0503020204020204" pitchFamily="34" charset="-122"/>
                <a:ea typeface="微软雅黑" panose="020B0503020204020204" pitchFamily="34" charset="-122"/>
                <a:cs typeface="+mn-ea"/>
                <a:sym typeface="+mn-lt"/>
              </a:rPr>
              <a:t>1</a:t>
            </a:r>
            <a:r>
              <a:rPr lang="en-US" dirty="0">
                <a:solidFill>
                  <a:schemeClr val="tx1"/>
                </a:solidFill>
                <a:latin typeface="微软雅黑" panose="020B0503020204020204" pitchFamily="34" charset="-122"/>
                <a:ea typeface="微软雅黑" panose="020B0503020204020204" pitchFamily="34" charset="-122"/>
                <a:cs typeface="+mn-ea"/>
                <a:sym typeface="+mn-lt"/>
              </a:rPr>
              <a:t>、千图网网站出售的PPT模版是免版税类（RF：Royalty-free）正版受《中华人民共和国著作法》</a:t>
            </a:r>
            <a:r>
              <a:rPr lang="en-US" dirty="0" smtClean="0">
                <a:solidFill>
                  <a:schemeClr val="tx1"/>
                </a:solidFill>
                <a:latin typeface="微软雅黑" panose="020B0503020204020204" pitchFamily="34" charset="-122"/>
                <a:ea typeface="微软雅黑" panose="020B0503020204020204" pitchFamily="34" charset="-122"/>
                <a:cs typeface="+mn-ea"/>
                <a:sym typeface="+mn-lt"/>
              </a:rPr>
              <a:t>和《</a:t>
            </a:r>
            <a:r>
              <a:rPr lang="en-US" dirty="0">
                <a:solidFill>
                  <a:schemeClr val="tx1"/>
                </a:solidFill>
                <a:latin typeface="微软雅黑" panose="020B0503020204020204" pitchFamily="34" charset="-122"/>
                <a:ea typeface="微软雅黑" panose="020B0503020204020204" pitchFamily="34" charset="-122"/>
                <a:cs typeface="+mn-ea"/>
                <a:sym typeface="+mn-lt"/>
              </a:rPr>
              <a:t>世界版权公约》的保护，作品的所有权、版权和著作权归千图网所有，您下载的是PPT模版素材使用权</a:t>
            </a:r>
            <a:r>
              <a:rPr lang="en-US" dirty="0" smtClean="0">
                <a:solidFill>
                  <a:schemeClr val="tx1"/>
                </a:solidFill>
                <a:latin typeface="微软雅黑" panose="020B0503020204020204" pitchFamily="34" charset="-122"/>
                <a:ea typeface="微软雅黑" panose="020B0503020204020204" pitchFamily="34" charset="-122"/>
                <a:cs typeface="+mn-ea"/>
                <a:sym typeface="+mn-lt"/>
              </a:rPr>
              <a:t>。</a:t>
            </a:r>
          </a:p>
          <a:p>
            <a:pPr algn="l">
              <a:spcBef>
                <a:spcPts val="1440"/>
              </a:spcBef>
            </a:pPr>
            <a:r>
              <a:rPr lang="en-US" dirty="0" smtClean="0">
                <a:solidFill>
                  <a:schemeClr val="tx1"/>
                </a:solidFill>
                <a:latin typeface="微软雅黑" panose="020B0503020204020204" pitchFamily="34" charset="-122"/>
                <a:ea typeface="微软雅黑" panose="020B0503020204020204" pitchFamily="34" charset="-122"/>
                <a:cs typeface="+mn-ea"/>
                <a:sym typeface="+mn-lt"/>
              </a:rPr>
              <a:t>2</a:t>
            </a:r>
            <a:r>
              <a:rPr lang="en-US" dirty="0">
                <a:solidFill>
                  <a:schemeClr val="tx1"/>
                </a:solidFill>
                <a:latin typeface="微软雅黑" panose="020B0503020204020204" pitchFamily="34" charset="-122"/>
                <a:ea typeface="微软雅黑" panose="020B0503020204020204" pitchFamily="34" charset="-122"/>
                <a:cs typeface="+mn-ea"/>
                <a:sym typeface="+mn-lt"/>
              </a:rPr>
              <a:t>、不得将千图网的PPT模版、PPT素材，本身用于再出售，或者出租、出借、转让、分销、</a:t>
            </a:r>
            <a:r>
              <a:rPr lang="en-US" dirty="0" smtClean="0">
                <a:solidFill>
                  <a:schemeClr val="tx1"/>
                </a:solidFill>
                <a:latin typeface="微软雅黑" panose="020B0503020204020204" pitchFamily="34" charset="-122"/>
                <a:ea typeface="微软雅黑" panose="020B0503020204020204" pitchFamily="34" charset="-122"/>
                <a:cs typeface="+mn-ea"/>
                <a:sym typeface="+mn-lt"/>
              </a:rPr>
              <a:t>发布或者作为礼物供他人使用</a:t>
            </a:r>
            <a:r>
              <a:rPr lang="en-US" dirty="0">
                <a:solidFill>
                  <a:schemeClr val="tx1"/>
                </a:solidFill>
                <a:latin typeface="微软雅黑" panose="020B0503020204020204" pitchFamily="34" charset="-122"/>
                <a:ea typeface="微软雅黑" panose="020B0503020204020204" pitchFamily="34" charset="-122"/>
                <a:cs typeface="+mn-ea"/>
                <a:sym typeface="+mn-lt"/>
              </a:rPr>
              <a:t>，不得转授权、出卖、转让本协议或本协议中的权利</a:t>
            </a:r>
            <a:r>
              <a:rPr lang="en-US" dirty="0" smtClean="0">
                <a:solidFill>
                  <a:schemeClr val="tx1"/>
                </a:solidFill>
                <a:latin typeface="微软雅黑" panose="020B0503020204020204" pitchFamily="34" charset="-122"/>
                <a:ea typeface="微软雅黑" panose="020B0503020204020204" pitchFamily="34" charset="-122"/>
                <a:cs typeface="+mn-ea"/>
                <a:sym typeface="+mn-lt"/>
              </a:rPr>
              <a:t>。</a:t>
            </a:r>
          </a:p>
          <a:p>
            <a:pPr algn="l">
              <a:spcBef>
                <a:spcPts val="1440"/>
              </a:spcBef>
            </a:pPr>
            <a:r>
              <a:rPr lang="en-US" dirty="0" smtClean="0">
                <a:solidFill>
                  <a:schemeClr val="tx1"/>
                </a:solidFill>
                <a:latin typeface="微软雅黑" panose="020B0503020204020204" pitchFamily="34" charset="-122"/>
                <a:ea typeface="微软雅黑" panose="020B0503020204020204" pitchFamily="34" charset="-122"/>
                <a:cs typeface="+mn-ea"/>
                <a:sym typeface="+mn-lt"/>
              </a:rPr>
              <a:t>3</a:t>
            </a:r>
            <a:r>
              <a:rPr lang="en-US" dirty="0">
                <a:solidFill>
                  <a:schemeClr val="tx1"/>
                </a:solidFill>
                <a:latin typeface="微软雅黑" panose="020B0503020204020204" pitchFamily="34" charset="-122"/>
                <a:ea typeface="微软雅黑" panose="020B0503020204020204" pitchFamily="34" charset="-122"/>
                <a:cs typeface="+mn-ea"/>
                <a:sym typeface="+mn-lt"/>
              </a:rPr>
              <a:t>、禁止把作品纳入商标或服务标记</a:t>
            </a:r>
            <a:r>
              <a:rPr lang="en-US" dirty="0" smtClean="0">
                <a:solidFill>
                  <a:schemeClr val="tx1"/>
                </a:solidFill>
                <a:latin typeface="微软雅黑" panose="020B0503020204020204" pitchFamily="34" charset="-122"/>
                <a:ea typeface="微软雅黑" panose="020B0503020204020204" pitchFamily="34" charset="-122"/>
                <a:cs typeface="+mn-ea"/>
                <a:sym typeface="+mn-lt"/>
              </a:rPr>
              <a:t>。</a:t>
            </a:r>
          </a:p>
          <a:p>
            <a:pPr algn="l">
              <a:spcBef>
                <a:spcPts val="1440"/>
              </a:spcBef>
            </a:pPr>
            <a:r>
              <a:rPr lang="en-US" dirty="0" smtClean="0">
                <a:solidFill>
                  <a:schemeClr val="tx1"/>
                </a:solidFill>
                <a:latin typeface="微软雅黑" panose="020B0503020204020204" pitchFamily="34" charset="-122"/>
                <a:ea typeface="微软雅黑" panose="020B0503020204020204" pitchFamily="34" charset="-122"/>
                <a:cs typeface="+mn-ea"/>
                <a:sym typeface="+mn-lt"/>
              </a:rPr>
              <a:t>4</a:t>
            </a:r>
            <a:r>
              <a:rPr lang="en-US" dirty="0">
                <a:solidFill>
                  <a:schemeClr val="tx1"/>
                </a:solidFill>
                <a:latin typeface="微软雅黑" panose="020B0503020204020204" pitchFamily="34" charset="-122"/>
                <a:ea typeface="微软雅黑" panose="020B0503020204020204" pitchFamily="34" charset="-122"/>
                <a:cs typeface="+mn-ea"/>
                <a:sym typeface="+mn-lt"/>
              </a:rPr>
              <a:t>、禁止用户用下载格式在网上传播作品。或者作品可以让第三方单独付费或共享免费下载、</a:t>
            </a:r>
            <a:r>
              <a:rPr lang="en-US" dirty="0" smtClean="0">
                <a:solidFill>
                  <a:schemeClr val="tx1"/>
                </a:solidFill>
                <a:latin typeface="微软雅黑" panose="020B0503020204020204" pitchFamily="34" charset="-122"/>
                <a:ea typeface="微软雅黑" panose="020B0503020204020204" pitchFamily="34" charset="-122"/>
                <a:cs typeface="+mn-ea"/>
                <a:sym typeface="+mn-lt"/>
              </a:rPr>
              <a:t>或通过转移电话服务系统传播</a:t>
            </a:r>
            <a:r>
              <a:rPr lang="en-US" dirty="0">
                <a:solidFill>
                  <a:schemeClr val="tx1"/>
                </a:solidFill>
                <a:latin typeface="微软雅黑" panose="020B0503020204020204" pitchFamily="34" charset="-122"/>
                <a:ea typeface="微软雅黑" panose="020B0503020204020204" pitchFamily="34" charset="-122"/>
                <a:cs typeface="+mn-ea"/>
                <a:sym typeface="+mn-lt"/>
              </a:rPr>
              <a:t>。</a:t>
            </a:r>
          </a:p>
        </p:txBody>
      </p:sp>
    </p:spTree>
    <p:extLst>
      <p:ext uri="{BB962C8B-B14F-4D97-AF65-F5344CB8AC3E}">
        <p14:creationId xmlns:p14="http://schemas.microsoft.com/office/powerpoint/2010/main" val="12877404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商务黄">
      <a:dk1>
        <a:sysClr val="windowText" lastClr="000000"/>
      </a:dk1>
      <a:lt1>
        <a:sysClr val="window" lastClr="FFFFFF"/>
      </a:lt1>
      <a:dk2>
        <a:srgbClr val="39302A"/>
      </a:dk2>
      <a:lt2>
        <a:srgbClr val="E5DEDB"/>
      </a:lt2>
      <a:accent1>
        <a:srgbClr val="152D59"/>
      </a:accent1>
      <a:accent2>
        <a:srgbClr val="D41F46"/>
      </a:accent2>
      <a:accent3>
        <a:srgbClr val="152D59"/>
      </a:accent3>
      <a:accent4>
        <a:srgbClr val="D41F46"/>
      </a:accent4>
      <a:accent5>
        <a:srgbClr val="152D59"/>
      </a:accent5>
      <a:accent6>
        <a:srgbClr val="D41F46"/>
      </a:accent6>
      <a:hlink>
        <a:srgbClr val="2998E3"/>
      </a:hlink>
      <a:folHlink>
        <a:srgbClr val="7F723D"/>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7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1293</TotalTime>
  <Words>1630</Words>
  <Application>Microsoft Office PowerPoint</Application>
  <PresentationFormat>宽屏</PresentationFormat>
  <Paragraphs>254</Paragraphs>
  <Slides>25</Slides>
  <Notes>20</Notes>
  <HiddenSlides>0</HiddenSlides>
  <MMClips>1</MMClips>
  <ScaleCrop>false</ScaleCrop>
  <HeadingPairs>
    <vt:vector size="6" baseType="variant">
      <vt:variant>
        <vt:lpstr>已用的字体</vt:lpstr>
      </vt:variant>
      <vt:variant>
        <vt:i4>29</vt:i4>
      </vt:variant>
      <vt:variant>
        <vt:lpstr>主题</vt:lpstr>
      </vt:variant>
      <vt:variant>
        <vt:i4>2</vt:i4>
      </vt:variant>
      <vt:variant>
        <vt:lpstr>幻灯片标题</vt:lpstr>
      </vt:variant>
      <vt:variant>
        <vt:i4>25</vt:i4>
      </vt:variant>
    </vt:vector>
  </HeadingPairs>
  <TitlesOfParts>
    <vt:vector size="56" baseType="lpstr">
      <vt:lpstr>Adobe Gothic Std B</vt:lpstr>
      <vt:lpstr>Clear Sans</vt:lpstr>
      <vt:lpstr>Fira Sans Medium Italic</vt:lpstr>
      <vt:lpstr>Gill Sans</vt:lpstr>
      <vt:lpstr>Helvetica Light</vt:lpstr>
      <vt:lpstr>Kontrapunkt Bob Bold</vt:lpstr>
      <vt:lpstr>Lato Black</vt:lpstr>
      <vt:lpstr>Lato Hairline</vt:lpstr>
      <vt:lpstr>Lato Light</vt:lpstr>
      <vt:lpstr>Lato Regular</vt:lpstr>
      <vt:lpstr>Microsoft JhengHei Light</vt:lpstr>
      <vt:lpstr>等线</vt:lpstr>
      <vt:lpstr>等线 Light</vt:lpstr>
      <vt:lpstr>方正黑体简体</vt:lpstr>
      <vt:lpstr>方正正中黑简体</vt:lpstr>
      <vt:lpstr>时尚中黑简体</vt:lpstr>
      <vt:lpstr>宋体</vt:lpstr>
      <vt:lpstr>叶根友刀锋黑草2.0</vt:lpstr>
      <vt:lpstr>Agency FB</vt:lpstr>
      <vt:lpstr>Arial</vt:lpstr>
      <vt:lpstr>Calibri</vt:lpstr>
      <vt:lpstr>Calibri Light</vt:lpstr>
      <vt:lpstr>FontAwesome</vt:lpstr>
      <vt:lpstr>Impact</vt:lpstr>
      <vt:lpstr>Open Sans</vt:lpstr>
      <vt:lpstr>Open Sans Light</vt:lpstr>
      <vt:lpstr>Segoe UI Black</vt:lpstr>
      <vt:lpstr>Segoe UI Emoji</vt:lpstr>
      <vt:lpstr>微软雅黑</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www.33ppt.com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www.33ppt.com</dc:title>
  <dc:creator>www.33ppt.com</dc:creator>
  <cp:lastModifiedBy>Microsoft</cp:lastModifiedBy>
  <cp:revision>103</cp:revision>
  <dcterms:created xsi:type="dcterms:W3CDTF">2017-08-29T06:05:09Z</dcterms:created>
  <dcterms:modified xsi:type="dcterms:W3CDTF">2018-01-12T12:25:08Z</dcterms:modified>
</cp:coreProperties>
</file>