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71A6"/>
    <a:srgbClr val="F59BAD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封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" y="-12065"/>
            <a:ext cx="12165965" cy="68827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73065" y="3549015"/>
            <a:ext cx="1010285" cy="640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600">
                <a:solidFill>
                  <a:schemeClr val="bg1"/>
                </a:solidFill>
                <a:latin typeface="逼格青春体简2.0" panose="02010604000000000000" charset="-122"/>
                <a:ea typeface="逼格青春体简2.0" panose="02010604000000000000" charset="-122"/>
              </a:rPr>
              <a:t>3.8</a:t>
            </a:r>
            <a:endParaRPr lang="en-US" altLang="zh-CN" sz="3600">
              <a:solidFill>
                <a:schemeClr val="bg1"/>
              </a:solidFill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45660" y="2813685"/>
            <a:ext cx="2726055" cy="701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b="1">
                <a:solidFill>
                  <a:schemeClr val="bg1"/>
                </a:solidFill>
                <a:latin typeface="逼格青春体简2.0" panose="02010604000000000000" charset="-122"/>
                <a:ea typeface="逼格青春体简2.0" panose="02010604000000000000" charset="-122"/>
              </a:rPr>
              <a:t>女神节快乐</a:t>
            </a:r>
            <a:endParaRPr lang="zh-CN" altLang="en-US" sz="4000" b="1">
              <a:solidFill>
                <a:schemeClr val="bg1"/>
              </a:solidFill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22570" y="2173605"/>
            <a:ext cx="13106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2018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591050" y="3523615"/>
            <a:ext cx="276669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947285" y="4222750"/>
            <a:ext cx="2214880" cy="3524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p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这里填写你的公司名称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内容页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67310"/>
            <a:ext cx="12265660" cy="69164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70630" y="261620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2018</a:t>
            </a:r>
            <a:r>
              <a:rPr lang="zh-CN" altLang="en-US" sz="2800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大猫小虎工作室女神节特稿</a:t>
            </a:r>
            <a:endParaRPr lang="zh-CN" altLang="en-US" sz="2800">
              <a:solidFill>
                <a:srgbClr val="C271A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74285" y="1249680"/>
            <a:ext cx="2217420" cy="701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b="1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年度女神</a:t>
            </a:r>
            <a:endParaRPr lang="zh-CN" altLang="en-US" sz="4000" b="1">
              <a:solidFill>
                <a:srgbClr val="C271A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pic>
        <p:nvPicPr>
          <p:cNvPr id="8" name="图片 7" descr="头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50" y="2420620"/>
            <a:ext cx="1995805" cy="215900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955540" y="2174240"/>
            <a:ext cx="2658745" cy="2774950"/>
          </a:xfrm>
          <a:prstGeom prst="ellipse">
            <a:avLst/>
          </a:prstGeom>
          <a:noFill/>
          <a:ln w="5143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098415" y="2324100"/>
            <a:ext cx="2354580" cy="2457450"/>
          </a:xfrm>
          <a:prstGeom prst="ellipse">
            <a:avLst/>
          </a:prstGeom>
          <a:noFill/>
          <a:ln w="158750">
            <a:solidFill>
              <a:srgbClr val="C271A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668645" y="5115560"/>
            <a:ext cx="124968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rgbClr val="C271A6"/>
                </a:solidFill>
                <a:latin typeface="微软雅黑" panose="020B0503020204020204" charset="-122"/>
                <a:ea typeface="微软雅黑" panose="020B0503020204020204" charset="-122"/>
              </a:rPr>
              <a:t>佳小美</a:t>
            </a:r>
            <a:endParaRPr lang="zh-CN" altLang="en-US" sz="2800">
              <a:solidFill>
                <a:srgbClr val="C271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内容页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67310"/>
            <a:ext cx="12265660" cy="69164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70630" y="261620"/>
            <a:ext cx="51917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2018</a:t>
            </a:r>
            <a:r>
              <a:rPr lang="zh-CN" altLang="en-US" sz="2800" b="1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大猫小虎工作室女神节特稿</a:t>
            </a:r>
            <a:endParaRPr lang="zh-CN" altLang="en-US" sz="2800" b="1">
              <a:solidFill>
                <a:srgbClr val="C271A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74285" y="1249680"/>
            <a:ext cx="2217420" cy="701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b="1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气质女神</a:t>
            </a:r>
            <a:endParaRPr lang="zh-CN" altLang="en-US" sz="4000" b="1">
              <a:solidFill>
                <a:srgbClr val="C271A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pic>
        <p:nvPicPr>
          <p:cNvPr id="8" name="图片 7" descr="头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50" y="2420620"/>
            <a:ext cx="1995805" cy="215900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955540" y="2174240"/>
            <a:ext cx="2658745" cy="2774950"/>
          </a:xfrm>
          <a:prstGeom prst="ellipse">
            <a:avLst/>
          </a:prstGeom>
          <a:noFill/>
          <a:ln w="5143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/>
        </p:nvSpPr>
        <p:spPr>
          <a:xfrm>
            <a:off x="5098415" y="2324100"/>
            <a:ext cx="2354580" cy="2457450"/>
          </a:xfrm>
          <a:prstGeom prst="ellipse">
            <a:avLst/>
          </a:prstGeom>
          <a:noFill/>
          <a:ln w="158750">
            <a:solidFill>
              <a:srgbClr val="C271A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  <p:sp>
        <p:nvSpPr>
          <p:cNvPr id="12" name="文本框 11"/>
          <p:cNvSpPr txBox="1"/>
          <p:nvPr/>
        </p:nvSpPr>
        <p:spPr>
          <a:xfrm>
            <a:off x="5668645" y="5115560"/>
            <a:ext cx="124968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C271A6"/>
                </a:solidFill>
                <a:latin typeface="微软雅黑" panose="020B0503020204020204" charset="-122"/>
                <a:ea typeface="微软雅黑" panose="020B0503020204020204" charset="-122"/>
              </a:rPr>
              <a:t>猫小女</a:t>
            </a:r>
            <a:endParaRPr lang="zh-CN" altLang="en-US" sz="2800" b="1">
              <a:solidFill>
                <a:srgbClr val="C271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内容页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67310"/>
            <a:ext cx="12265660" cy="69164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70630" y="261620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rgbClr val="FF66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2018</a:t>
            </a:r>
            <a:r>
              <a:rPr lang="zh-CN" altLang="en-US" sz="2800">
                <a:solidFill>
                  <a:srgbClr val="FF66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大猫小虎工作室女神节特稿</a:t>
            </a:r>
            <a:endParaRPr lang="zh-CN" altLang="en-US" sz="2800">
              <a:solidFill>
                <a:srgbClr val="FF66CC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74285" y="1249680"/>
            <a:ext cx="2217420" cy="701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b="1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甜美女神</a:t>
            </a:r>
            <a:endParaRPr lang="zh-CN" altLang="en-US" sz="4000" b="1">
              <a:solidFill>
                <a:srgbClr val="C271A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pic>
        <p:nvPicPr>
          <p:cNvPr id="8" name="图片 7" descr="头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50" y="2420620"/>
            <a:ext cx="1995805" cy="215900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955540" y="2174240"/>
            <a:ext cx="2658745" cy="2774950"/>
          </a:xfrm>
          <a:prstGeom prst="ellipse">
            <a:avLst/>
          </a:prstGeom>
          <a:noFill/>
          <a:ln w="5143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098415" y="2324100"/>
            <a:ext cx="2354580" cy="2457450"/>
          </a:xfrm>
          <a:prstGeom prst="ellipse">
            <a:avLst/>
          </a:prstGeom>
          <a:noFill/>
          <a:ln w="158750">
            <a:solidFill>
              <a:srgbClr val="C271A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668645" y="5115560"/>
            <a:ext cx="1249680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rgbClr val="C271A6"/>
                </a:solidFill>
                <a:latin typeface="微软雅黑" panose="020B0503020204020204" charset="-122"/>
                <a:ea typeface="微软雅黑" panose="020B0503020204020204" charset="-122"/>
              </a:rPr>
              <a:t>凡小虎</a:t>
            </a:r>
            <a:endParaRPr lang="zh-CN" altLang="en-US" sz="2800">
              <a:solidFill>
                <a:srgbClr val="C271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内容页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67310"/>
            <a:ext cx="12265660" cy="69164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70630" y="261620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rgbClr val="FF66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2018</a:t>
            </a:r>
            <a:r>
              <a:rPr lang="zh-CN" altLang="en-US" sz="2800">
                <a:solidFill>
                  <a:srgbClr val="FF66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大猫小虎工作室女神节特稿</a:t>
            </a:r>
            <a:endParaRPr lang="zh-CN" altLang="en-US" sz="2800">
              <a:solidFill>
                <a:srgbClr val="FF66CC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04435" y="1458595"/>
            <a:ext cx="2217420" cy="701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b="1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逼格青春体简2.0" panose="02010604000000000000" charset="-122"/>
                <a:ea typeface="逼格青春体简2.0" panose="02010604000000000000" charset="-122"/>
              </a:rPr>
              <a:t>年度奖励</a:t>
            </a:r>
            <a:endParaRPr lang="zh-CN" altLang="en-US" sz="4000" b="1">
              <a:solidFill>
                <a:srgbClr val="C271A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9480" y="2893695"/>
            <a:ext cx="2733040" cy="10706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6000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￥</a:t>
            </a:r>
            <a:r>
              <a:rPr lang="en-US" altLang="zh-CN" sz="6000">
                <a:solidFill>
                  <a:srgbClr val="C271A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3838</a:t>
            </a:r>
            <a:endParaRPr lang="en-US" altLang="zh-CN" sz="6000">
              <a:solidFill>
                <a:srgbClr val="C271A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内容页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67310"/>
            <a:ext cx="12265660" cy="69164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990340" y="1009650"/>
            <a:ext cx="424561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8000">
                <a:solidFill>
                  <a:srgbClr val="C271A6"/>
                </a:solidFill>
                <a:latin typeface="微软雅黑" panose="020B0503020204020204" charset="-122"/>
                <a:ea typeface="微软雅黑" panose="020B0503020204020204" charset="-122"/>
              </a:rPr>
              <a:t>2018.3.8</a:t>
            </a:r>
            <a:endParaRPr lang="en-US" altLang="zh-CN" sz="8000">
              <a:solidFill>
                <a:srgbClr val="C271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73705" y="2833370"/>
            <a:ext cx="6278880" cy="10058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6000">
                <a:solidFill>
                  <a:srgbClr val="C271A6"/>
                </a:solidFill>
                <a:latin typeface="逼格青春体简2.0" panose="02010604000000000000" charset="-122"/>
                <a:ea typeface="逼格青春体简2.0" panose="02010604000000000000" charset="-122"/>
              </a:rPr>
              <a:t>全体女神放假一天</a:t>
            </a:r>
            <a:endParaRPr lang="zh-CN" altLang="en-US" sz="6000">
              <a:solidFill>
                <a:srgbClr val="C271A6"/>
              </a:solidFill>
              <a:latin typeface="逼格青春体简2.0" panose="02010604000000000000" charset="-122"/>
              <a:ea typeface="逼格青春体简2.0" panose="02010604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90035" y="4332605"/>
            <a:ext cx="4069080" cy="3803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C271A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 Light" panose="020B0502040204020203" charset="-122"/>
                <a:ea typeface="微软雅黑 Light" panose="020B0502040204020203" charset="-122"/>
              </a:rPr>
              <a:t>大猫小虎工作室祝全国女神节日快乐！</a:t>
            </a:r>
            <a:endParaRPr lang="zh-CN" altLang="en-US">
              <a:solidFill>
                <a:srgbClr val="C271A6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WPS 演示</Application>
  <PresentationFormat>宽屏</PresentationFormat>
  <Paragraphs>38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逼格青春体简2.0</vt:lpstr>
      <vt:lpstr>微软雅黑</vt:lpstr>
      <vt:lpstr>微软雅黑 Light</vt:lpstr>
      <vt:lpstr>Arial Unicode MS</vt:lpstr>
      <vt:lpstr>Calibri Light</vt:lpstr>
      <vt:lpstr>Calibri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LeE</cp:lastModifiedBy>
  <cp:revision>6</cp:revision>
  <dcterms:created xsi:type="dcterms:W3CDTF">2015-05-05T08:02:00Z</dcterms:created>
  <dcterms:modified xsi:type="dcterms:W3CDTF">2018-03-02T09:11:42Z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