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"/>
  </p:notesMasterIdLst>
  <p:sldIdLst>
    <p:sldId id="301" r:id="rId3"/>
    <p:sldId id="293" r:id="rId4"/>
    <p:sldId id="294" r:id="rId6"/>
    <p:sldId id="278" r:id="rId7"/>
    <p:sldId id="287" r:id="rId8"/>
    <p:sldId id="291" r:id="rId9"/>
    <p:sldId id="280" r:id="rId10"/>
    <p:sldId id="282" r:id="rId11"/>
    <p:sldId id="295" r:id="rId12"/>
    <p:sldId id="279" r:id="rId13"/>
    <p:sldId id="298" r:id="rId14"/>
    <p:sldId id="277" r:id="rId15"/>
    <p:sldId id="289" r:id="rId16"/>
    <p:sldId id="285" r:id="rId17"/>
    <p:sldId id="296" r:id="rId18"/>
    <p:sldId id="292" r:id="rId19"/>
    <p:sldId id="288" r:id="rId20"/>
    <p:sldId id="303" r:id="rId21"/>
    <p:sldId id="297" r:id="rId22"/>
    <p:sldId id="284" r:id="rId23"/>
    <p:sldId id="283" r:id="rId24"/>
    <p:sldId id="304" r:id="rId25"/>
    <p:sldId id="286" r:id="rId26"/>
    <p:sldId id="290" r:id="rId27"/>
    <p:sldId id="305" r:id="rId28"/>
    <p:sldId id="306" r:id="rId29"/>
    <p:sldId id="307" r:id="rId30"/>
  </p:sldIdLst>
  <p:sldSz cx="12192000" cy="6858000"/>
  <p:notesSz cx="6858000" cy="9144000"/>
  <p:embeddedFontLst>
    <p:embeddedFont>
      <p:font typeface="Impact" panose="020B0806030902050204" pitchFamily="34" charset="0"/>
      <p:regular r:id="rId34"/>
    </p:embeddedFont>
    <p:embeddedFont>
      <p:font typeface="Arial Black" panose="020B0A04020102020204" pitchFamily="34" charset="0"/>
      <p:bold r:id="rId35"/>
    </p:embeddedFont>
    <p:embeddedFont>
      <p:font typeface="微软雅黑" panose="020B0503020204020204" pitchFamily="34" charset="-122"/>
      <p:regular r:id="rId36"/>
    </p:embeddedFont>
    <p:embeddedFont>
      <p:font typeface="Calibri" panose="020F0502020204030204" charset="0"/>
      <p:regular r:id="rId37"/>
      <p:bold r:id="rId38"/>
      <p:italic r:id="rId39"/>
      <p:boldItalic r:id="rId40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5FF"/>
    <a:srgbClr val="D34E25"/>
    <a:srgbClr val="D23F26"/>
    <a:srgbClr val="D24726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8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0" Type="http://schemas.openxmlformats.org/officeDocument/2006/relationships/font" Target="fonts/font7.fntdata"/><Relationship Id="rId4" Type="http://schemas.openxmlformats.org/officeDocument/2006/relationships/slide" Target="slides/slide2.xml"/><Relationship Id="rId39" Type="http://schemas.openxmlformats.org/officeDocument/2006/relationships/font" Target="fonts/font6.fntdata"/><Relationship Id="rId38" Type="http://schemas.openxmlformats.org/officeDocument/2006/relationships/font" Target="fonts/font5.fntdata"/><Relationship Id="rId37" Type="http://schemas.openxmlformats.org/officeDocument/2006/relationships/font" Target="fonts/font4.fntdata"/><Relationship Id="rId36" Type="http://schemas.openxmlformats.org/officeDocument/2006/relationships/font" Target="fonts/font3.fntdata"/><Relationship Id="rId35" Type="http://schemas.openxmlformats.org/officeDocument/2006/relationships/font" Target="fonts/font2.fntdata"/><Relationship Id="rId34" Type="http://schemas.openxmlformats.org/officeDocument/2006/relationships/font" Target="fonts/font1.fntdata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9F8DDA-196D-4F90-8916-3B159B0489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720123-52DB-4FAA-A316-EA716501A9E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649C4-DF96-4AB7-8EFA-C60B664AC0E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C7E63-4282-48D5-990C-1EF5B5B8BB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649C4-DF96-4AB7-8EFA-C60B664AC0E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649C4-DF96-4AB7-8EFA-C60B664AC0E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C7E63-4282-48D5-990C-1EF5B5B8BB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649C4-DF96-4AB7-8EFA-C60B664AC0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C7E63-4282-48D5-990C-1EF5B5B8BB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649C4-DF96-4AB7-8EFA-C60B664AC0E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C7E63-4282-48D5-990C-1EF5B5B8BB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649C4-DF96-4AB7-8EFA-C60B664AC0E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649C4-DF96-4AB7-8EFA-C60B664AC0E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649C4-DF96-4AB7-8EFA-C60B664AC0E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649C4-DF96-4AB7-8EFA-C60B664AC0E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649C4-DF96-4AB7-8EFA-C60B664AC0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649C4-DF96-4AB7-8EFA-C60B664AC0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649C4-DF96-4AB7-8EFA-C60B664AC0E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649C4-DF96-4AB7-8EFA-C60B664AC0E4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7" Type="http://schemas.microsoft.com/office/2007/relationships/hdphoto" Target="../media/hdphoto1.wdp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18" name="图片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3" r="17403"/>
          <a:stretch>
            <a:fillRect/>
          </a:stretch>
        </p:blipFill>
        <p:spPr>
          <a:xfrm>
            <a:off x="9313473" y="0"/>
            <a:ext cx="2878527" cy="4037914"/>
          </a:xfrm>
          <a:prstGeom prst="rect">
            <a:avLst/>
          </a:prstGeom>
        </p:spPr>
      </p:pic>
      <p:pic>
        <p:nvPicPr>
          <p:cNvPr id="24" name="图片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190" y="221398"/>
            <a:ext cx="5108244" cy="3391874"/>
          </a:xfrm>
          <a:prstGeom prst="rect">
            <a:avLst/>
          </a:prstGeom>
        </p:spPr>
      </p:pic>
      <p:pic>
        <p:nvPicPr>
          <p:cNvPr id="3" name="图片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732" y="849790"/>
            <a:ext cx="4112536" cy="4103356"/>
          </a:xfrm>
          <a:prstGeom prst="rect">
            <a:avLst/>
          </a:prstGeom>
        </p:spPr>
      </p:pic>
      <p:pic>
        <p:nvPicPr>
          <p:cNvPr id="22" name="图片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969" b="9978"/>
          <a:stretch>
            <a:fillRect/>
          </a:stretch>
        </p:blipFill>
        <p:spPr>
          <a:xfrm>
            <a:off x="2864623" y="0"/>
            <a:ext cx="6462755" cy="4979772"/>
          </a:xfrm>
          <a:prstGeom prst="rect">
            <a:avLst/>
          </a:prstGeom>
        </p:spPr>
      </p:pic>
      <p:pic>
        <p:nvPicPr>
          <p:cNvPr id="23" name="图片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083" y="3166351"/>
            <a:ext cx="1727257" cy="1539726"/>
          </a:xfrm>
          <a:prstGeom prst="rect">
            <a:avLst/>
          </a:prstGeom>
        </p:spPr>
      </p:pic>
      <p:sp>
        <p:nvSpPr>
          <p:cNvPr id="7" name="数字占位符"/>
          <p:cNvSpPr>
            <a:spLocks noGrp="1"/>
          </p:cNvSpPr>
          <p:nvPr>
            <p:ph type="body" sz="quarter" idx="10" hasCustomPrompt="1"/>
          </p:nvPr>
        </p:nvSpPr>
        <p:spPr>
          <a:xfrm>
            <a:off x="4783667" y="2095389"/>
            <a:ext cx="2624666" cy="175432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>
              <a:buNone/>
              <a:defRPr lang="zh-CN" altLang="en-US" sz="12000" b="1" dirty="0">
                <a:gradFill>
                  <a:gsLst>
                    <a:gs pos="80000">
                      <a:schemeClr val="accent1"/>
                    </a:gs>
                    <a:gs pos="30000">
                      <a:schemeClr val="accent3"/>
                    </a:gs>
                  </a:gsLst>
                  <a:lin ang="5400000" scaled="1"/>
                </a:gradFill>
                <a:latin typeface="Impact" panose="020B0806030902050204" pitchFamily="34" charset="0"/>
                <a:ea typeface="+mj-ea"/>
              </a:defRPr>
            </a:lvl1pPr>
          </a:lstStyle>
          <a:p>
            <a:pPr marL="0" lvl="0" algn="ctr">
              <a:spcBef>
                <a:spcPct val="0"/>
              </a:spcBef>
            </a:pPr>
            <a:r>
              <a:rPr lang="en-US" altLang="zh-CN" dirty="0" smtClean="0"/>
              <a:t>01</a:t>
            </a:r>
            <a:endParaRPr lang="zh-CN" altLang="en-US" dirty="0"/>
          </a:p>
        </p:txBody>
      </p:sp>
      <p:sp>
        <p:nvSpPr>
          <p:cNvPr id="14" name="标题占位符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5163215"/>
            <a:ext cx="12192000" cy="923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>
              <a:buNone/>
              <a:defRPr lang="zh-CN" altLang="en-US" sz="6000" b="1" dirty="0" smtClean="0">
                <a:gradFill>
                  <a:gsLst>
                    <a:gs pos="80000">
                      <a:schemeClr val="accent1"/>
                    </a:gs>
                    <a:gs pos="30000">
                      <a:schemeClr val="accent3"/>
                    </a:gs>
                  </a:gsLst>
                  <a:lin ang="5400000" scaled="1"/>
                </a:gradFill>
                <a:latin typeface="+mj-ea"/>
                <a:ea typeface="+mj-ea"/>
              </a:defRPr>
            </a:lvl1pPr>
          </a:lstStyle>
          <a:p>
            <a:pPr marL="0" lvl="0" algn="ctr">
              <a:spcBef>
                <a:spcPct val="0"/>
              </a:spcBef>
            </a:pPr>
            <a:r>
              <a:rPr lang="zh-CN" altLang="en-US" dirty="0" smtClean="0"/>
              <a:t>添加标题</a:t>
            </a:r>
            <a:endParaRPr lang="zh-CN" altLang="en-US" dirty="0" smtClean="0"/>
          </a:p>
        </p:txBody>
      </p:sp>
      <p:sp>
        <p:nvSpPr>
          <p:cNvPr id="15" name="文本占位符"/>
          <p:cNvSpPr>
            <a:spLocks noGrp="1"/>
          </p:cNvSpPr>
          <p:nvPr>
            <p:ph type="body" sz="quarter" idx="12" hasCustomPrompt="1"/>
          </p:nvPr>
        </p:nvSpPr>
        <p:spPr>
          <a:xfrm>
            <a:off x="818341" y="6139328"/>
            <a:ext cx="10555318" cy="461665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1600" spc="12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zh-CN" altLang="en-US" dirty="0" smtClean="0"/>
              <a:t>单击此处添加您的文字内容，或复制文本粘贴至此，字间距和行间距均可自行调节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>
        <p:tmplLst>
          <p:tmpl lvl="0">
            <p:tnLst>
              <p:par>
                <p:cTn presetID="2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>
        <p:tmplLst>
          <p:tmpl lvl="0">
            <p:tnLst>
              <p:par>
                <p:cTn presetID="9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"/>
          <p:cNvCxnSpPr/>
          <p:nvPr userDrawn="1"/>
        </p:nvCxnSpPr>
        <p:spPr>
          <a:xfrm>
            <a:off x="1159932" y="858217"/>
            <a:ext cx="8293034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574" b="21131"/>
          <a:stretch>
            <a:fillRect/>
          </a:stretch>
        </p:blipFill>
        <p:spPr>
          <a:xfrm>
            <a:off x="14703" y="1"/>
            <a:ext cx="1145229" cy="1661978"/>
          </a:xfrm>
          <a:prstGeom prst="rect">
            <a:avLst/>
          </a:prstGeom>
        </p:spPr>
      </p:pic>
      <p:pic>
        <p:nvPicPr>
          <p:cNvPr id="3" name="图片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17078" y="192750"/>
            <a:ext cx="2425067" cy="1661979"/>
          </a:xfrm>
          <a:prstGeom prst="rect">
            <a:avLst/>
          </a:prstGeom>
        </p:spPr>
      </p:pic>
      <p:sp>
        <p:nvSpPr>
          <p:cNvPr id="4" name="标题占位符"/>
          <p:cNvSpPr>
            <a:spLocks noGrp="1"/>
          </p:cNvSpPr>
          <p:nvPr>
            <p:ph type="body" sz="quarter" idx="10" hasCustomPrompt="1"/>
          </p:nvPr>
        </p:nvSpPr>
        <p:spPr>
          <a:xfrm>
            <a:off x="1424044" y="192750"/>
            <a:ext cx="8028922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l">
              <a:buNone/>
              <a:defRPr lang="zh-CN" altLang="en-US" sz="3200" b="1" dirty="0" smtClean="0">
                <a:gradFill>
                  <a:gsLst>
                    <a:gs pos="80000">
                      <a:schemeClr val="accent1"/>
                    </a:gs>
                    <a:gs pos="30000">
                      <a:schemeClr val="accent3"/>
                    </a:gs>
                  </a:gsLst>
                  <a:lin ang="5400000" scaled="1"/>
                </a:gradFill>
                <a:latin typeface="+mj-ea"/>
                <a:ea typeface="+mj-ea"/>
              </a:defRPr>
            </a:lvl1pPr>
          </a:lstStyle>
          <a:p>
            <a:pPr marL="0" lvl="0">
              <a:spcBef>
                <a:spcPct val="0"/>
              </a:spcBef>
            </a:pPr>
            <a:r>
              <a:rPr lang="zh-CN" altLang="en-US" dirty="0" smtClean="0"/>
              <a:t>点击添加标题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>
        <p:tmplLst>
          <p:tmpl lvl="0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microsoft.com/office/2007/relationships/media" Target="../media/media1.mp3"/><Relationship Id="rId7" Type="http://schemas.openxmlformats.org/officeDocument/2006/relationships/audio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4.xml"/><Relationship Id="rId2" Type="http://schemas.microsoft.com/office/2007/relationships/hdphoto" Target="../media/hdphoto2.wdp"/><Relationship Id="rId1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microsoft.com/office/2007/relationships/hdphoto" Target="../media/hdphoto2.wdp"/><Relationship Id="rId7" Type="http://schemas.openxmlformats.org/officeDocument/2006/relationships/image" Target="../media/image15.png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4" name="图片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7407"/>
            <a:ext cx="6576775" cy="4931537"/>
          </a:xfrm>
          <a:prstGeom prst="rect">
            <a:avLst/>
          </a:prstGeom>
        </p:spPr>
      </p:pic>
      <p:pic>
        <p:nvPicPr>
          <p:cNvPr id="9" name="图片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88" y="962365"/>
            <a:ext cx="6096012" cy="3243079"/>
          </a:xfrm>
          <a:prstGeom prst="rect">
            <a:avLst/>
          </a:prstGeom>
        </p:spPr>
      </p:pic>
      <p:pic>
        <p:nvPicPr>
          <p:cNvPr id="15" name="图片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1" r="2410" b="1373"/>
          <a:stretch>
            <a:fillRect/>
          </a:stretch>
        </p:blipFill>
        <p:spPr>
          <a:xfrm>
            <a:off x="8282472" y="3508641"/>
            <a:ext cx="3909528" cy="3349359"/>
          </a:xfrm>
          <a:prstGeom prst="rect">
            <a:avLst/>
          </a:prstGeom>
        </p:spPr>
      </p:pic>
      <p:pic>
        <p:nvPicPr>
          <p:cNvPr id="12" name="图片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3" name="图片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3" r="17403"/>
          <a:stretch>
            <a:fillRect/>
          </a:stretch>
        </p:blipFill>
        <p:spPr>
          <a:xfrm>
            <a:off x="9313473" y="0"/>
            <a:ext cx="2878527" cy="4037914"/>
          </a:xfrm>
          <a:prstGeom prst="rect">
            <a:avLst/>
          </a:prstGeom>
        </p:spPr>
      </p:pic>
      <p:sp>
        <p:nvSpPr>
          <p:cNvPr id="10" name="标题"/>
          <p:cNvSpPr/>
          <p:nvPr/>
        </p:nvSpPr>
        <p:spPr>
          <a:xfrm>
            <a:off x="4126719" y="3058598"/>
            <a:ext cx="4031873" cy="923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zh-CN" altLang="en-US" sz="6000" b="1" dirty="0" smtClean="0">
                <a:gradFill>
                  <a:gsLst>
                    <a:gs pos="80000">
                      <a:schemeClr val="accent1"/>
                    </a:gs>
                    <a:gs pos="30000">
                      <a:schemeClr val="accent3"/>
                    </a:gs>
                  </a:gsLst>
                  <a:lin ang="5400000" scaled="1"/>
                </a:gradFill>
                <a:latin typeface="+mj-ea"/>
                <a:ea typeface="+mj-ea"/>
              </a:rPr>
              <a:t>妇女节快乐</a:t>
            </a:r>
            <a:endParaRPr lang="zh-CN" altLang="en-US" sz="6000" b="1" dirty="0">
              <a:gradFill>
                <a:gsLst>
                  <a:gs pos="80000">
                    <a:schemeClr val="accent1"/>
                  </a:gs>
                  <a:gs pos="30000">
                    <a:schemeClr val="accent3"/>
                  </a:gs>
                </a:gsLst>
                <a:lin ang="5400000" scaled="1"/>
              </a:gradFill>
              <a:latin typeface="+mj-ea"/>
              <a:ea typeface="+mj-ea"/>
            </a:endParaRPr>
          </a:p>
        </p:txBody>
      </p:sp>
      <p:sp>
        <p:nvSpPr>
          <p:cNvPr id="11" name="文本"/>
          <p:cNvSpPr/>
          <p:nvPr/>
        </p:nvSpPr>
        <p:spPr>
          <a:xfrm>
            <a:off x="5248523" y="4168636"/>
            <a:ext cx="1732280" cy="36830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zh-CN" altLang="en-US" sz="2000" b="1" dirty="0">
                <a:gradFill>
                  <a:gsLst>
                    <a:gs pos="80000">
                      <a:schemeClr val="accent1"/>
                    </a:gs>
                    <a:gs pos="30000">
                      <a:schemeClr val="accent3"/>
                    </a:gs>
                  </a:gsLst>
                  <a:lin ang="5400000" scaled="1"/>
                </a:gradFill>
                <a:latin typeface="+mj-ea"/>
                <a:ea typeface="+mj-ea"/>
              </a:rPr>
              <a:t>汇报人：</a:t>
            </a:r>
            <a:r>
              <a:rPr lang="en-US" altLang="zh-CN" sz="2000" b="1" dirty="0">
                <a:gradFill>
                  <a:gsLst>
                    <a:gs pos="80000">
                      <a:schemeClr val="accent1"/>
                    </a:gs>
                    <a:gs pos="30000">
                      <a:schemeClr val="accent3"/>
                    </a:gs>
                  </a:gsLst>
                  <a:lin ang="5400000" scaled="1"/>
                </a:gradFill>
                <a:latin typeface="+mj-ea"/>
                <a:ea typeface="+mj-ea"/>
              </a:rPr>
              <a:t>XXX</a:t>
            </a:r>
            <a:endParaRPr lang="en-US" altLang="zh-CN" sz="2000" b="1" dirty="0">
              <a:gradFill>
                <a:gsLst>
                  <a:gs pos="80000">
                    <a:schemeClr val="accent1"/>
                  </a:gs>
                  <a:gs pos="30000">
                    <a:schemeClr val="accent3"/>
                  </a:gs>
                </a:gsLst>
                <a:lin ang="5400000" scaled="1"/>
              </a:gradFill>
              <a:latin typeface="+mj-ea"/>
              <a:ea typeface="+mj-ea"/>
            </a:endParaRPr>
          </a:p>
        </p:txBody>
      </p:sp>
      <p:sp>
        <p:nvSpPr>
          <p:cNvPr id="13" name="标题"/>
          <p:cNvSpPr/>
          <p:nvPr/>
        </p:nvSpPr>
        <p:spPr>
          <a:xfrm>
            <a:off x="4933663" y="1730936"/>
            <a:ext cx="2324674" cy="1477328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altLang="zh-CN" sz="10000" b="1" dirty="0" smtClean="0">
                <a:gradFill>
                  <a:gsLst>
                    <a:gs pos="80000">
                      <a:schemeClr val="accent1"/>
                    </a:gs>
                    <a:gs pos="30000">
                      <a:schemeClr val="accent3"/>
                    </a:gs>
                  </a:gsLst>
                  <a:lin ang="5400000" scaled="1"/>
                </a:gradFill>
                <a:latin typeface="Arial Black" panose="020B0A04020102020204" pitchFamily="34" charset="0"/>
                <a:ea typeface="+mj-ea"/>
              </a:rPr>
              <a:t>3.8</a:t>
            </a:r>
            <a:endParaRPr lang="zh-CN" altLang="en-US" sz="10000" b="1" dirty="0">
              <a:gradFill>
                <a:gsLst>
                  <a:gs pos="80000">
                    <a:schemeClr val="accent1"/>
                  </a:gs>
                  <a:gs pos="30000">
                    <a:schemeClr val="accent3"/>
                  </a:gs>
                </a:gsLst>
                <a:lin ang="5400000" scaled="1"/>
              </a:gradFill>
              <a:latin typeface="Arial Black" panose="020B0A04020102020204" pitchFamily="34" charset="0"/>
              <a:ea typeface="+mj-ea"/>
            </a:endParaRPr>
          </a:p>
        </p:txBody>
      </p:sp>
      <p:pic>
        <p:nvPicPr>
          <p:cNvPr id="14" name="背景音乐">
            <a:hlinkClick r:id="" action="ppaction://media"/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>
                  <p14:fade in="1000.000000" out="500.000000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686036" y="0"/>
            <a:ext cx="676801" cy="676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3000">
        <p14:honeycomb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2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7" dur="2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6" presetClass="entr" presetSubtype="37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5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0" grpId="0"/>
      <p:bldP spid="10" grpId="1"/>
      <p:bldP spid="11" grpId="0"/>
      <p:bldP spid="13" grpId="0"/>
      <p:bldP spid="1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38" name="图片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3" r="17403"/>
          <a:stretch>
            <a:fillRect/>
          </a:stretch>
        </p:blipFill>
        <p:spPr>
          <a:xfrm>
            <a:off x="9313473" y="0"/>
            <a:ext cx="2878527" cy="4037914"/>
          </a:xfrm>
          <a:prstGeom prst="rect">
            <a:avLst/>
          </a:prstGeom>
        </p:spPr>
      </p:pic>
      <p:pic>
        <p:nvPicPr>
          <p:cNvPr id="7" name="图片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37" y="1507525"/>
            <a:ext cx="4809206" cy="4157559"/>
          </a:xfrm>
          <a:prstGeom prst="rect">
            <a:avLst/>
          </a:prstGeom>
        </p:spPr>
      </p:pic>
      <p:sp>
        <p:nvSpPr>
          <p:cNvPr id="4" name="文本"/>
          <p:cNvSpPr txBox="1">
            <a:spLocks noChangeArrowheads="1"/>
          </p:cNvSpPr>
          <p:nvPr/>
        </p:nvSpPr>
        <p:spPr bwMode="auto">
          <a:xfrm>
            <a:off x="1893286" y="2315779"/>
            <a:ext cx="1969533" cy="1348061"/>
          </a:xfrm>
          <a:prstGeom prst="rect">
            <a:avLst/>
          </a:prstGeom>
          <a:noFill/>
          <a:ln>
            <a:noFill/>
          </a:ln>
        </p:spPr>
        <p:txBody>
          <a:bodyPr wrap="square" lIns="0" rIns="0" anchor="ctr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dist" defTabSz="913765">
              <a:lnSpc>
                <a:spcPct val="120000"/>
              </a:lnSpc>
              <a:defRPr/>
            </a:pPr>
            <a:r>
              <a:rPr lang="zh-CN" altLang="en-US" sz="6800" b="1" spc="300" dirty="0" smtClean="0">
                <a:solidFill>
                  <a:schemeClr val="accent1"/>
                </a:solidFill>
                <a:latin typeface="+mn-ea"/>
                <a:ea typeface="+mn-ea"/>
              </a:rPr>
              <a:t>目录</a:t>
            </a:r>
            <a:endParaRPr lang="en-US" altLang="zh-CN" sz="6800" b="1" spc="300" dirty="0" smtClean="0">
              <a:solidFill>
                <a:schemeClr val="accent1"/>
              </a:solidFill>
              <a:latin typeface="+mn-ea"/>
              <a:ea typeface="+mn-ea"/>
            </a:endParaRPr>
          </a:p>
        </p:txBody>
      </p:sp>
      <p:sp>
        <p:nvSpPr>
          <p:cNvPr id="5" name="文本"/>
          <p:cNvSpPr/>
          <p:nvPr/>
        </p:nvSpPr>
        <p:spPr>
          <a:xfrm>
            <a:off x="2030185" y="3497665"/>
            <a:ext cx="1696298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3765">
              <a:lnSpc>
                <a:spcPct val="120000"/>
              </a:lnSpc>
              <a:defRPr/>
            </a:pPr>
            <a:r>
              <a:rPr lang="en-US" altLang="zh-CN" sz="2600" b="1" kern="0" dirty="0">
                <a:solidFill>
                  <a:schemeClr val="accent1"/>
                </a:solidFill>
                <a:latin typeface="+mn-ea"/>
              </a:rPr>
              <a:t>Contents</a:t>
            </a:r>
            <a:endParaRPr lang="en-US" altLang="ko-KR" sz="2600" b="1" kern="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32" name="弧形"/>
          <p:cNvSpPr/>
          <p:nvPr/>
        </p:nvSpPr>
        <p:spPr>
          <a:xfrm>
            <a:off x="206649" y="857815"/>
            <a:ext cx="5760000" cy="5760000"/>
          </a:xfrm>
          <a:prstGeom prst="arc">
            <a:avLst>
              <a:gd name="adj1" fmla="val 17627964"/>
              <a:gd name="adj2" fmla="val 3987377"/>
            </a:avLst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  <a:latin typeface="+mn-ea"/>
            </a:endParaRPr>
          </a:p>
        </p:txBody>
      </p:sp>
      <p:grpSp>
        <p:nvGrpSpPr>
          <p:cNvPr id="33" name="组合 1"/>
          <p:cNvGrpSpPr/>
          <p:nvPr/>
        </p:nvGrpSpPr>
        <p:grpSpPr>
          <a:xfrm>
            <a:off x="5180410" y="1999221"/>
            <a:ext cx="5040000" cy="560522"/>
            <a:chOff x="4278367" y="1584390"/>
            <a:chExt cx="5040000" cy="560522"/>
          </a:xfrm>
        </p:grpSpPr>
        <p:sp>
          <p:nvSpPr>
            <p:cNvPr id="34" name="圆角矩形"/>
            <p:cNvSpPr/>
            <p:nvPr/>
          </p:nvSpPr>
          <p:spPr>
            <a:xfrm>
              <a:off x="4278367" y="1584390"/>
              <a:ext cx="5040000" cy="560522"/>
            </a:xfrm>
            <a:prstGeom prst="roundRect">
              <a:avLst>
                <a:gd name="adj" fmla="val 4658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n-ea"/>
              </a:endParaRPr>
            </a:p>
          </p:txBody>
        </p:sp>
        <p:sp>
          <p:nvSpPr>
            <p:cNvPr id="35" name="圆"/>
            <p:cNvSpPr/>
            <p:nvPr/>
          </p:nvSpPr>
          <p:spPr>
            <a:xfrm>
              <a:off x="8880016" y="1735246"/>
              <a:ext cx="259080" cy="259080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36" name="等腰三角形"/>
            <p:cNvSpPr/>
            <p:nvPr/>
          </p:nvSpPr>
          <p:spPr>
            <a:xfrm rot="5400000">
              <a:off x="8944688" y="1788787"/>
              <a:ext cx="164242" cy="14158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39" name="文字"/>
            <p:cNvSpPr/>
            <p:nvPr/>
          </p:nvSpPr>
          <p:spPr>
            <a:xfrm>
              <a:off x="5313155" y="1641513"/>
              <a:ext cx="2518638" cy="4462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300" spc="300" dirty="0">
                  <a:solidFill>
                    <a:prstClr val="white"/>
                  </a:solidFill>
                  <a:latin typeface="+mn-ea"/>
                </a:rPr>
                <a:t>妇女节活动目的</a:t>
              </a:r>
              <a:endParaRPr lang="zh-CN" altLang="en-US" sz="2300" spc="300" dirty="0">
                <a:solidFill>
                  <a:prstClr val="white"/>
                </a:solidFill>
                <a:latin typeface="+mn-ea"/>
              </a:endParaRPr>
            </a:p>
          </p:txBody>
        </p:sp>
      </p:grpSp>
      <p:grpSp>
        <p:nvGrpSpPr>
          <p:cNvPr id="40" name="组合 2"/>
          <p:cNvGrpSpPr/>
          <p:nvPr/>
        </p:nvGrpSpPr>
        <p:grpSpPr>
          <a:xfrm>
            <a:off x="5525945" y="2978518"/>
            <a:ext cx="5040000" cy="560522"/>
            <a:chOff x="4623902" y="2563687"/>
            <a:chExt cx="5040000" cy="560522"/>
          </a:xfrm>
        </p:grpSpPr>
        <p:sp>
          <p:nvSpPr>
            <p:cNvPr id="41" name="圆角矩形"/>
            <p:cNvSpPr/>
            <p:nvPr/>
          </p:nvSpPr>
          <p:spPr>
            <a:xfrm>
              <a:off x="4623902" y="2563687"/>
              <a:ext cx="5040000" cy="560522"/>
            </a:xfrm>
            <a:prstGeom prst="roundRect">
              <a:avLst>
                <a:gd name="adj" fmla="val 4658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n-ea"/>
              </a:endParaRPr>
            </a:p>
          </p:txBody>
        </p:sp>
        <p:sp>
          <p:nvSpPr>
            <p:cNvPr id="43" name="圆"/>
            <p:cNvSpPr/>
            <p:nvPr/>
          </p:nvSpPr>
          <p:spPr>
            <a:xfrm>
              <a:off x="9225551" y="2714543"/>
              <a:ext cx="259080" cy="259080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44" name="等腰三角形"/>
            <p:cNvSpPr/>
            <p:nvPr/>
          </p:nvSpPr>
          <p:spPr>
            <a:xfrm rot="5400000">
              <a:off x="9290223" y="2768084"/>
              <a:ext cx="164242" cy="14158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45" name="文字"/>
            <p:cNvSpPr/>
            <p:nvPr/>
          </p:nvSpPr>
          <p:spPr>
            <a:xfrm>
              <a:off x="5658690" y="2620810"/>
              <a:ext cx="2518638" cy="4462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300" spc="300" dirty="0" smtClean="0">
                  <a:solidFill>
                    <a:prstClr val="white"/>
                  </a:solidFill>
                  <a:latin typeface="+mn-ea"/>
                </a:rPr>
                <a:t>妇女节活动</a:t>
              </a:r>
              <a:r>
                <a:rPr lang="zh-CN" altLang="en-US" sz="2300" spc="300" dirty="0">
                  <a:solidFill>
                    <a:prstClr val="white"/>
                  </a:solidFill>
                  <a:latin typeface="+mn-ea"/>
                </a:rPr>
                <a:t>主题</a:t>
              </a:r>
              <a:endParaRPr lang="zh-CN" altLang="en-US" sz="2300" spc="300" dirty="0">
                <a:solidFill>
                  <a:prstClr val="white"/>
                </a:solidFill>
                <a:latin typeface="+mn-ea"/>
              </a:endParaRPr>
            </a:p>
          </p:txBody>
        </p:sp>
      </p:grpSp>
      <p:grpSp>
        <p:nvGrpSpPr>
          <p:cNvPr id="46" name="组合 3"/>
          <p:cNvGrpSpPr/>
          <p:nvPr/>
        </p:nvGrpSpPr>
        <p:grpSpPr>
          <a:xfrm>
            <a:off x="5525945" y="3957815"/>
            <a:ext cx="5040000" cy="560522"/>
            <a:chOff x="4623902" y="3542984"/>
            <a:chExt cx="5040000" cy="560522"/>
          </a:xfrm>
        </p:grpSpPr>
        <p:sp>
          <p:nvSpPr>
            <p:cNvPr id="47" name="圆角矩形"/>
            <p:cNvSpPr/>
            <p:nvPr/>
          </p:nvSpPr>
          <p:spPr>
            <a:xfrm>
              <a:off x="4623902" y="3542984"/>
              <a:ext cx="5040000" cy="560522"/>
            </a:xfrm>
            <a:prstGeom prst="roundRect">
              <a:avLst>
                <a:gd name="adj" fmla="val 4658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n-ea"/>
              </a:endParaRPr>
            </a:p>
          </p:txBody>
        </p:sp>
        <p:sp>
          <p:nvSpPr>
            <p:cNvPr id="48" name="圆"/>
            <p:cNvSpPr/>
            <p:nvPr/>
          </p:nvSpPr>
          <p:spPr>
            <a:xfrm>
              <a:off x="9225551" y="3693840"/>
              <a:ext cx="259080" cy="259080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49" name="等腰三角形"/>
            <p:cNvSpPr/>
            <p:nvPr/>
          </p:nvSpPr>
          <p:spPr>
            <a:xfrm rot="5400000">
              <a:off x="9290223" y="3747381"/>
              <a:ext cx="164242" cy="14158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50" name="文字"/>
            <p:cNvSpPr/>
            <p:nvPr/>
          </p:nvSpPr>
          <p:spPr>
            <a:xfrm>
              <a:off x="5658690" y="3600107"/>
              <a:ext cx="2852063" cy="4462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300" spc="300" dirty="0">
                  <a:solidFill>
                    <a:prstClr val="white"/>
                  </a:solidFill>
                  <a:latin typeface="+mn-ea"/>
                </a:rPr>
                <a:t>女生</a:t>
              </a:r>
              <a:r>
                <a:rPr lang="zh-CN" altLang="en-US" sz="2300" spc="300" dirty="0" smtClean="0">
                  <a:solidFill>
                    <a:prstClr val="white"/>
                  </a:solidFill>
                  <a:latin typeface="+mn-ea"/>
                </a:rPr>
                <a:t>才艺表演安排</a:t>
              </a:r>
              <a:endParaRPr lang="zh-CN" altLang="en-US" sz="2300" spc="300" dirty="0">
                <a:solidFill>
                  <a:prstClr val="white"/>
                </a:solidFill>
                <a:latin typeface="+mn-ea"/>
              </a:endParaRPr>
            </a:p>
          </p:txBody>
        </p:sp>
      </p:grpSp>
      <p:grpSp>
        <p:nvGrpSpPr>
          <p:cNvPr id="51" name="组合 4"/>
          <p:cNvGrpSpPr/>
          <p:nvPr/>
        </p:nvGrpSpPr>
        <p:grpSpPr>
          <a:xfrm>
            <a:off x="5180410" y="4937112"/>
            <a:ext cx="5040000" cy="560522"/>
            <a:chOff x="4278367" y="4522281"/>
            <a:chExt cx="5040000" cy="560522"/>
          </a:xfrm>
        </p:grpSpPr>
        <p:sp>
          <p:nvSpPr>
            <p:cNvPr id="52" name="圆角矩形"/>
            <p:cNvSpPr/>
            <p:nvPr/>
          </p:nvSpPr>
          <p:spPr>
            <a:xfrm>
              <a:off x="4278367" y="4522281"/>
              <a:ext cx="5040000" cy="560522"/>
            </a:xfrm>
            <a:prstGeom prst="roundRect">
              <a:avLst>
                <a:gd name="adj" fmla="val 4658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n-ea"/>
              </a:endParaRPr>
            </a:p>
          </p:txBody>
        </p:sp>
        <p:sp>
          <p:nvSpPr>
            <p:cNvPr id="53" name="圆"/>
            <p:cNvSpPr/>
            <p:nvPr/>
          </p:nvSpPr>
          <p:spPr>
            <a:xfrm>
              <a:off x="8880016" y="4673137"/>
              <a:ext cx="259080" cy="259080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54" name="等腰三角形"/>
            <p:cNvSpPr/>
            <p:nvPr/>
          </p:nvSpPr>
          <p:spPr>
            <a:xfrm rot="5400000">
              <a:off x="8944688" y="4726678"/>
              <a:ext cx="164242" cy="14158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55" name="文字"/>
            <p:cNvSpPr/>
            <p:nvPr/>
          </p:nvSpPr>
          <p:spPr>
            <a:xfrm>
              <a:off x="5313155" y="4579404"/>
              <a:ext cx="3518912" cy="4462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300" spc="300" dirty="0">
                  <a:solidFill>
                    <a:prstClr val="white"/>
                  </a:solidFill>
                  <a:latin typeface="+mn-ea"/>
                </a:rPr>
                <a:t>妇女节</a:t>
              </a:r>
              <a:r>
                <a:rPr lang="zh-CN" altLang="en-US" sz="2300" spc="300" dirty="0" smtClean="0">
                  <a:solidFill>
                    <a:prstClr val="white"/>
                  </a:solidFill>
                  <a:latin typeface="+mn-ea"/>
                </a:rPr>
                <a:t>活动经费和预算</a:t>
              </a:r>
              <a:endParaRPr lang="zh-CN" altLang="en-US" sz="2300" spc="300" dirty="0">
                <a:solidFill>
                  <a:prstClr val="white"/>
                </a:solidFill>
                <a:latin typeface="+mn-ea"/>
              </a:endParaRPr>
            </a:p>
          </p:txBody>
        </p:sp>
      </p:grpSp>
      <p:sp>
        <p:nvSpPr>
          <p:cNvPr id="56" name="圆"/>
          <p:cNvSpPr/>
          <p:nvPr/>
        </p:nvSpPr>
        <p:spPr>
          <a:xfrm>
            <a:off x="5180410" y="1886844"/>
            <a:ext cx="809643" cy="809643"/>
          </a:xfrm>
          <a:prstGeom prst="ellips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00" b="1" dirty="0" smtClean="0">
                <a:solidFill>
                  <a:prstClr val="white"/>
                </a:solidFill>
                <a:latin typeface="+mn-ea"/>
              </a:rPr>
              <a:t>1</a:t>
            </a:r>
            <a:endParaRPr lang="zh-CN" altLang="en-US" sz="2500" b="1" dirty="0">
              <a:solidFill>
                <a:prstClr val="white"/>
              </a:solidFill>
              <a:latin typeface="+mn-ea"/>
            </a:endParaRPr>
          </a:p>
        </p:txBody>
      </p:sp>
      <p:sp>
        <p:nvSpPr>
          <p:cNvPr id="57" name="圆"/>
          <p:cNvSpPr/>
          <p:nvPr/>
        </p:nvSpPr>
        <p:spPr>
          <a:xfrm>
            <a:off x="5525945" y="2866141"/>
            <a:ext cx="809643" cy="809643"/>
          </a:xfrm>
          <a:prstGeom prst="ellips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00" b="1" dirty="0" smtClean="0">
                <a:solidFill>
                  <a:prstClr val="white"/>
                </a:solidFill>
                <a:latin typeface="+mn-ea"/>
              </a:rPr>
              <a:t>2</a:t>
            </a:r>
            <a:endParaRPr lang="zh-CN" altLang="en-US" sz="2500" b="1" dirty="0">
              <a:solidFill>
                <a:prstClr val="white"/>
              </a:solidFill>
              <a:latin typeface="+mn-ea"/>
            </a:endParaRPr>
          </a:p>
        </p:txBody>
      </p:sp>
      <p:sp>
        <p:nvSpPr>
          <p:cNvPr id="58" name="圆"/>
          <p:cNvSpPr/>
          <p:nvPr/>
        </p:nvSpPr>
        <p:spPr>
          <a:xfrm>
            <a:off x="5525945" y="3845438"/>
            <a:ext cx="809643" cy="809643"/>
          </a:xfrm>
          <a:prstGeom prst="ellips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00" b="1" dirty="0" smtClean="0">
                <a:solidFill>
                  <a:prstClr val="white"/>
                </a:solidFill>
                <a:latin typeface="+mn-ea"/>
              </a:rPr>
              <a:t>3</a:t>
            </a:r>
            <a:endParaRPr lang="zh-CN" altLang="en-US" sz="2500" b="1" dirty="0">
              <a:solidFill>
                <a:prstClr val="white"/>
              </a:solidFill>
              <a:latin typeface="+mn-ea"/>
            </a:endParaRPr>
          </a:p>
        </p:txBody>
      </p:sp>
      <p:sp>
        <p:nvSpPr>
          <p:cNvPr id="59" name="圆"/>
          <p:cNvSpPr/>
          <p:nvPr/>
        </p:nvSpPr>
        <p:spPr>
          <a:xfrm>
            <a:off x="5180410" y="4824735"/>
            <a:ext cx="809643" cy="809643"/>
          </a:xfrm>
          <a:prstGeom prst="ellips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00" b="1" dirty="0" smtClean="0">
                <a:solidFill>
                  <a:prstClr val="white"/>
                </a:solidFill>
                <a:latin typeface="+mn-ea"/>
              </a:rPr>
              <a:t>4</a:t>
            </a:r>
            <a:endParaRPr lang="zh-CN" altLang="en-US" sz="2500" b="1" dirty="0">
              <a:solidFill>
                <a:prstClr val="white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3000">
        <p14:ripple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2" grpId="0" animBg="1"/>
      <p:bldP spid="56" grpId="0" animBg="1"/>
      <p:bldP spid="57" grpId="0" animBg="1"/>
      <p:bldP spid="58" grpId="0" animBg="1"/>
      <p:bldP spid="5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数字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smtClean="0"/>
              <a:t>01</a:t>
            </a:r>
            <a:endParaRPr lang="zh-CN" altLang="en-US" dirty="0"/>
          </a:p>
        </p:txBody>
      </p:sp>
      <p:sp>
        <p:nvSpPr>
          <p:cNvPr id="9" name="标题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smtClean="0"/>
              <a:t>妇女节活动目的</a:t>
            </a:r>
            <a:endParaRPr lang="zh-CN" altLang="en-US" dirty="0"/>
          </a:p>
        </p:txBody>
      </p:sp>
      <p:sp>
        <p:nvSpPr>
          <p:cNvPr id="6" name="文本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CN" altLang="en-US" smtClean="0"/>
              <a:t>单击此处添加您的文字内容，或复制文本粘贴至此，字间距和行间距均可自行调节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3000">
        <p14:vortex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"/>
          <p:cNvSpPr txBox="1"/>
          <p:nvPr/>
        </p:nvSpPr>
        <p:spPr>
          <a:xfrm>
            <a:off x="6046863" y="2310607"/>
            <a:ext cx="5684473" cy="38010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indent="467995">
              <a:lnSpc>
                <a:spcPct val="150000"/>
              </a:lnSpc>
              <a:spcAft>
                <a:spcPts val="1500"/>
              </a:spcAft>
            </a:pPr>
            <a:r>
              <a:rPr lang="zh-CN" altLang="en-US" sz="16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单击此处添加您的文字内容，或复制文本粘贴至此，字间距和行间距均可自行调节。本模板的所有文字和图片素材，均可自由编辑替换和移动。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indent="467995">
              <a:lnSpc>
                <a:spcPct val="150000"/>
              </a:lnSpc>
              <a:spcAft>
                <a:spcPts val="1500"/>
              </a:spcAft>
            </a:pPr>
            <a:r>
              <a:rPr lang="zh-CN" altLang="en-US" sz="16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单击此处添加您的文字内容，或复制文本粘贴至此，字间距和行间距均可自行调节。本模板的所有文字和图片素材，均可自由编辑替换和移动</a:t>
            </a: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。</a:t>
            </a:r>
            <a:endParaRPr lang="en-US" altLang="zh-CN" sz="1600" spc="150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indent="467995">
              <a:lnSpc>
                <a:spcPct val="150000"/>
              </a:lnSpc>
              <a:spcAft>
                <a:spcPts val="1500"/>
              </a:spcAft>
            </a:pPr>
            <a:r>
              <a:rPr lang="zh-CN" altLang="en-US" sz="16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单击此处添加您的文字内容，或复制文本粘贴至此，字间距和行间距均可自行调节。本模板的所有文字和图片素材，均可自由编辑替换和移动</a:t>
            </a: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29" name="饼形"/>
          <p:cNvSpPr/>
          <p:nvPr/>
        </p:nvSpPr>
        <p:spPr>
          <a:xfrm rot="8285481">
            <a:off x="430484" y="1047419"/>
            <a:ext cx="5082632" cy="5082632"/>
          </a:xfrm>
          <a:prstGeom prst="pie">
            <a:avLst>
              <a:gd name="adj1" fmla="val 0"/>
              <a:gd name="adj2" fmla="val 54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0" name="饼形"/>
          <p:cNvSpPr/>
          <p:nvPr/>
        </p:nvSpPr>
        <p:spPr>
          <a:xfrm rot="19649240">
            <a:off x="1622436" y="1891757"/>
            <a:ext cx="3716821" cy="3716821"/>
          </a:xfrm>
          <a:prstGeom prst="pie">
            <a:avLst>
              <a:gd name="adj1" fmla="val 0"/>
              <a:gd name="adj2" fmla="val 54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1" name="圆环"/>
          <p:cNvSpPr/>
          <p:nvPr/>
        </p:nvSpPr>
        <p:spPr>
          <a:xfrm>
            <a:off x="1070811" y="1796031"/>
            <a:ext cx="3585410" cy="3585410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圆"/>
          <p:cNvSpPr/>
          <p:nvPr/>
        </p:nvSpPr>
        <p:spPr>
          <a:xfrm>
            <a:off x="1359567" y="5795512"/>
            <a:ext cx="3007895" cy="348916"/>
          </a:xfrm>
          <a:prstGeom prst="ellipse">
            <a:avLst/>
          </a:prstGeom>
          <a:solidFill>
            <a:schemeClr val="bg1">
              <a:lumMod val="6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标题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mtClean="0"/>
              <a:t>添加标题</a:t>
            </a:r>
            <a:endParaRPr lang="zh-CN" altLang="en-US" dirty="0"/>
          </a:p>
        </p:txBody>
      </p:sp>
      <p:pic>
        <p:nvPicPr>
          <p:cNvPr id="4" name="图片"/>
          <p:cNvPicPr>
            <a:picLocks noChangeAspect="1"/>
          </p:cNvPicPr>
          <p:nvPr/>
        </p:nvPicPr>
        <p:blipFill rotWithShape="1">
          <a:blip r:embed="rId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8" t="15616" r="5651" b="21746"/>
          <a:stretch>
            <a:fillRect/>
          </a:stretch>
        </p:blipFill>
        <p:spPr>
          <a:xfrm>
            <a:off x="1334167" y="2966341"/>
            <a:ext cx="2959100" cy="12447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8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9" grpId="0" animBg="1"/>
      <p:bldP spid="30" grpId="0" animBg="1"/>
      <p:bldP spid="31" grpId="0" animBg="1"/>
      <p:bldP spid="31" grpId="1" animBg="1"/>
      <p:bldP spid="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文本"/>
          <p:cNvSpPr/>
          <p:nvPr/>
        </p:nvSpPr>
        <p:spPr>
          <a:xfrm>
            <a:off x="8149696" y="2040899"/>
            <a:ext cx="3243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</a:t>
            </a: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72" name="文本"/>
          <p:cNvSpPr/>
          <p:nvPr/>
        </p:nvSpPr>
        <p:spPr>
          <a:xfrm>
            <a:off x="8935331" y="5057670"/>
            <a:ext cx="3243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</a:t>
            </a: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73" name="文本"/>
          <p:cNvSpPr/>
          <p:nvPr/>
        </p:nvSpPr>
        <p:spPr>
          <a:xfrm>
            <a:off x="414483" y="5569825"/>
            <a:ext cx="3243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</a:t>
            </a: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74" name="文本"/>
          <p:cNvSpPr/>
          <p:nvPr/>
        </p:nvSpPr>
        <p:spPr>
          <a:xfrm>
            <a:off x="1627394" y="2387339"/>
            <a:ext cx="3243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</a:t>
            </a: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2" name="椭圆"/>
          <p:cNvSpPr>
            <a:spLocks noChangeAspect="1"/>
          </p:cNvSpPr>
          <p:nvPr/>
        </p:nvSpPr>
        <p:spPr>
          <a:xfrm>
            <a:off x="3188596" y="3701918"/>
            <a:ext cx="2073474" cy="2073473"/>
          </a:xfrm>
          <a:prstGeom prst="ellipse">
            <a:avLst/>
          </a:prstGeom>
          <a:solidFill>
            <a:schemeClr val="accent2">
              <a:alpha val="90000"/>
            </a:schemeClr>
          </a:solidFill>
          <a:ln w="508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41" name="椭圆"/>
          <p:cNvSpPr>
            <a:spLocks noChangeAspect="1"/>
          </p:cNvSpPr>
          <p:nvPr/>
        </p:nvSpPr>
        <p:spPr>
          <a:xfrm>
            <a:off x="4567876" y="2376085"/>
            <a:ext cx="2988175" cy="2988175"/>
          </a:xfrm>
          <a:prstGeom prst="ellipse">
            <a:avLst/>
          </a:prstGeom>
          <a:solidFill>
            <a:schemeClr val="accent1">
              <a:alpha val="90000"/>
            </a:schemeClr>
          </a:solidFill>
          <a:ln w="508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65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42" name="椭圆"/>
          <p:cNvSpPr>
            <a:spLocks noChangeAspect="1"/>
          </p:cNvSpPr>
          <p:nvPr/>
        </p:nvSpPr>
        <p:spPr>
          <a:xfrm>
            <a:off x="6880899" y="3447320"/>
            <a:ext cx="2122506" cy="2122505"/>
          </a:xfrm>
          <a:prstGeom prst="ellipse">
            <a:avLst/>
          </a:prstGeom>
          <a:solidFill>
            <a:schemeClr val="accent1">
              <a:lumMod val="60000"/>
              <a:lumOff val="40000"/>
              <a:alpha val="90000"/>
            </a:schemeClr>
          </a:solidFill>
          <a:ln w="508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65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52" name="椭圆"/>
          <p:cNvSpPr>
            <a:spLocks noChangeAspect="1"/>
          </p:cNvSpPr>
          <p:nvPr/>
        </p:nvSpPr>
        <p:spPr>
          <a:xfrm>
            <a:off x="6121324" y="1398581"/>
            <a:ext cx="1637872" cy="1637872"/>
          </a:xfrm>
          <a:prstGeom prst="ellipse">
            <a:avLst/>
          </a:prstGeom>
          <a:solidFill>
            <a:schemeClr val="accent2">
              <a:alpha val="90000"/>
            </a:schemeClr>
          </a:solidFill>
          <a:ln w="508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65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75" name="图标"/>
          <p:cNvSpPr/>
          <p:nvPr/>
        </p:nvSpPr>
        <p:spPr bwMode="auto">
          <a:xfrm>
            <a:off x="6688026" y="1978637"/>
            <a:ext cx="504468" cy="477761"/>
          </a:xfrm>
          <a:custGeom>
            <a:avLst/>
            <a:gdLst>
              <a:gd name="T0" fmla="*/ 535291 w 165"/>
              <a:gd name="T1" fmla="*/ 428835 h 156"/>
              <a:gd name="T2" fmla="*/ 473276 w 165"/>
              <a:gd name="T3" fmla="*/ 389553 h 156"/>
              <a:gd name="T4" fmla="*/ 388412 w 165"/>
              <a:gd name="T5" fmla="*/ 353544 h 156"/>
              <a:gd name="T6" fmla="*/ 365565 w 165"/>
              <a:gd name="T7" fmla="*/ 346996 h 156"/>
              <a:gd name="T8" fmla="*/ 342717 w 165"/>
              <a:gd name="T9" fmla="*/ 307714 h 156"/>
              <a:gd name="T10" fmla="*/ 329661 w 165"/>
              <a:gd name="T11" fmla="*/ 307714 h 156"/>
              <a:gd name="T12" fmla="*/ 342717 w 165"/>
              <a:gd name="T13" fmla="*/ 278252 h 156"/>
              <a:gd name="T14" fmla="*/ 349245 w 165"/>
              <a:gd name="T15" fmla="*/ 242243 h 156"/>
              <a:gd name="T16" fmla="*/ 365565 w 165"/>
              <a:gd name="T17" fmla="*/ 229149 h 156"/>
              <a:gd name="T18" fmla="*/ 372093 w 165"/>
              <a:gd name="T19" fmla="*/ 206234 h 156"/>
              <a:gd name="T20" fmla="*/ 372093 w 165"/>
              <a:gd name="T21" fmla="*/ 166951 h 156"/>
              <a:gd name="T22" fmla="*/ 365565 w 165"/>
              <a:gd name="T23" fmla="*/ 150583 h 156"/>
              <a:gd name="T24" fmla="*/ 368829 w 165"/>
              <a:gd name="T25" fmla="*/ 98207 h 156"/>
              <a:gd name="T26" fmla="*/ 362301 w 165"/>
              <a:gd name="T27" fmla="*/ 62197 h 156"/>
              <a:gd name="T28" fmla="*/ 349245 w 165"/>
              <a:gd name="T29" fmla="*/ 39283 h 156"/>
              <a:gd name="T30" fmla="*/ 332925 w 165"/>
              <a:gd name="T31" fmla="*/ 36009 h 156"/>
              <a:gd name="T32" fmla="*/ 323133 w 165"/>
              <a:gd name="T33" fmla="*/ 26188 h 156"/>
              <a:gd name="T34" fmla="*/ 208894 w 165"/>
              <a:gd name="T35" fmla="*/ 29462 h 156"/>
              <a:gd name="T36" fmla="*/ 166462 w 165"/>
              <a:gd name="T37" fmla="*/ 150583 h 156"/>
              <a:gd name="T38" fmla="*/ 159935 w 165"/>
              <a:gd name="T39" fmla="*/ 173498 h 156"/>
              <a:gd name="T40" fmla="*/ 176254 w 165"/>
              <a:gd name="T41" fmla="*/ 235696 h 156"/>
              <a:gd name="T42" fmla="*/ 189310 w 165"/>
              <a:gd name="T43" fmla="*/ 238969 h 156"/>
              <a:gd name="T44" fmla="*/ 192574 w 165"/>
              <a:gd name="T45" fmla="*/ 281525 h 156"/>
              <a:gd name="T46" fmla="*/ 205630 w 165"/>
              <a:gd name="T47" fmla="*/ 307714 h 156"/>
              <a:gd name="T48" fmla="*/ 195838 w 165"/>
              <a:gd name="T49" fmla="*/ 307714 h 156"/>
              <a:gd name="T50" fmla="*/ 172990 w 165"/>
              <a:gd name="T51" fmla="*/ 346996 h 156"/>
              <a:gd name="T52" fmla="*/ 150143 w 165"/>
              <a:gd name="T53" fmla="*/ 353544 h 156"/>
              <a:gd name="T54" fmla="*/ 65279 w 165"/>
              <a:gd name="T55" fmla="*/ 389553 h 156"/>
              <a:gd name="T56" fmla="*/ 3264 w 165"/>
              <a:gd name="T57" fmla="*/ 428835 h 156"/>
              <a:gd name="T58" fmla="*/ 0 w 165"/>
              <a:gd name="T59" fmla="*/ 510674 h 156"/>
              <a:gd name="T60" fmla="*/ 235006 w 165"/>
              <a:gd name="T61" fmla="*/ 510674 h 156"/>
              <a:gd name="T62" fmla="*/ 254590 w 165"/>
              <a:gd name="T63" fmla="*/ 392826 h 156"/>
              <a:gd name="T64" fmla="*/ 238270 w 165"/>
              <a:gd name="T65" fmla="*/ 363364 h 156"/>
              <a:gd name="T66" fmla="*/ 270909 w 165"/>
              <a:gd name="T67" fmla="*/ 346996 h 156"/>
              <a:gd name="T68" fmla="*/ 300285 w 165"/>
              <a:gd name="T69" fmla="*/ 363364 h 156"/>
              <a:gd name="T70" fmla="*/ 283965 w 165"/>
              <a:gd name="T71" fmla="*/ 392826 h 156"/>
              <a:gd name="T72" fmla="*/ 313341 w 165"/>
              <a:gd name="T73" fmla="*/ 510674 h 156"/>
              <a:gd name="T74" fmla="*/ 535291 w 165"/>
              <a:gd name="T75" fmla="*/ 510674 h 156"/>
              <a:gd name="T76" fmla="*/ 535291 w 165"/>
              <a:gd name="T77" fmla="*/ 428835 h 15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165" h="156">
                <a:moveTo>
                  <a:pt x="164" y="131"/>
                </a:moveTo>
                <a:cubicBezTo>
                  <a:pt x="161" y="123"/>
                  <a:pt x="152" y="122"/>
                  <a:pt x="145" y="119"/>
                </a:cubicBezTo>
                <a:cubicBezTo>
                  <a:pt x="137" y="115"/>
                  <a:pt x="127" y="111"/>
                  <a:pt x="119" y="108"/>
                </a:cubicBezTo>
                <a:cubicBezTo>
                  <a:pt x="117" y="107"/>
                  <a:pt x="114" y="107"/>
                  <a:pt x="112" y="106"/>
                </a:cubicBezTo>
                <a:cubicBezTo>
                  <a:pt x="109" y="104"/>
                  <a:pt x="107" y="98"/>
                  <a:pt x="105" y="94"/>
                </a:cubicBezTo>
                <a:cubicBezTo>
                  <a:pt x="104" y="94"/>
                  <a:pt x="102" y="94"/>
                  <a:pt x="101" y="94"/>
                </a:cubicBezTo>
                <a:cubicBezTo>
                  <a:pt x="101" y="89"/>
                  <a:pt x="104" y="89"/>
                  <a:pt x="105" y="85"/>
                </a:cubicBezTo>
                <a:cubicBezTo>
                  <a:pt x="106" y="81"/>
                  <a:pt x="105" y="77"/>
                  <a:pt x="107" y="74"/>
                </a:cubicBezTo>
                <a:cubicBezTo>
                  <a:pt x="108" y="72"/>
                  <a:pt x="111" y="72"/>
                  <a:pt x="112" y="70"/>
                </a:cubicBezTo>
                <a:cubicBezTo>
                  <a:pt x="113" y="68"/>
                  <a:pt x="114" y="65"/>
                  <a:pt x="114" y="63"/>
                </a:cubicBezTo>
                <a:cubicBezTo>
                  <a:pt x="115" y="60"/>
                  <a:pt x="116" y="55"/>
                  <a:pt x="114" y="51"/>
                </a:cubicBezTo>
                <a:cubicBezTo>
                  <a:pt x="113" y="49"/>
                  <a:pt x="112" y="49"/>
                  <a:pt x="112" y="46"/>
                </a:cubicBezTo>
                <a:cubicBezTo>
                  <a:pt x="111" y="43"/>
                  <a:pt x="113" y="33"/>
                  <a:pt x="113" y="30"/>
                </a:cubicBezTo>
                <a:cubicBezTo>
                  <a:pt x="113" y="25"/>
                  <a:pt x="113" y="24"/>
                  <a:pt x="111" y="19"/>
                </a:cubicBezTo>
                <a:cubicBezTo>
                  <a:pt x="111" y="19"/>
                  <a:pt x="110" y="14"/>
                  <a:pt x="107" y="12"/>
                </a:cubicBezTo>
                <a:cubicBezTo>
                  <a:pt x="102" y="11"/>
                  <a:pt x="102" y="11"/>
                  <a:pt x="102" y="11"/>
                </a:cubicBezTo>
                <a:cubicBezTo>
                  <a:pt x="99" y="8"/>
                  <a:pt x="99" y="8"/>
                  <a:pt x="99" y="8"/>
                </a:cubicBezTo>
                <a:cubicBezTo>
                  <a:pt x="86" y="0"/>
                  <a:pt x="71" y="6"/>
                  <a:pt x="64" y="9"/>
                </a:cubicBezTo>
                <a:cubicBezTo>
                  <a:pt x="53" y="12"/>
                  <a:pt x="46" y="23"/>
                  <a:pt x="51" y="46"/>
                </a:cubicBezTo>
                <a:cubicBezTo>
                  <a:pt x="52" y="49"/>
                  <a:pt x="49" y="51"/>
                  <a:pt x="49" y="53"/>
                </a:cubicBezTo>
                <a:cubicBezTo>
                  <a:pt x="50" y="58"/>
                  <a:pt x="50" y="69"/>
                  <a:pt x="54" y="72"/>
                </a:cubicBezTo>
                <a:cubicBezTo>
                  <a:pt x="54" y="72"/>
                  <a:pt x="58" y="73"/>
                  <a:pt x="58" y="73"/>
                </a:cubicBezTo>
                <a:cubicBezTo>
                  <a:pt x="58" y="77"/>
                  <a:pt x="58" y="82"/>
                  <a:pt x="59" y="86"/>
                </a:cubicBezTo>
                <a:cubicBezTo>
                  <a:pt x="60" y="89"/>
                  <a:pt x="63" y="89"/>
                  <a:pt x="63" y="94"/>
                </a:cubicBezTo>
                <a:cubicBezTo>
                  <a:pt x="60" y="94"/>
                  <a:pt x="60" y="94"/>
                  <a:pt x="60" y="94"/>
                </a:cubicBezTo>
                <a:cubicBezTo>
                  <a:pt x="58" y="98"/>
                  <a:pt x="56" y="104"/>
                  <a:pt x="53" y="106"/>
                </a:cubicBezTo>
                <a:cubicBezTo>
                  <a:pt x="51" y="107"/>
                  <a:pt x="48" y="107"/>
                  <a:pt x="46" y="108"/>
                </a:cubicBezTo>
                <a:cubicBezTo>
                  <a:pt x="38" y="111"/>
                  <a:pt x="28" y="115"/>
                  <a:pt x="20" y="119"/>
                </a:cubicBezTo>
                <a:cubicBezTo>
                  <a:pt x="13" y="122"/>
                  <a:pt x="4" y="123"/>
                  <a:pt x="1" y="131"/>
                </a:cubicBezTo>
                <a:cubicBezTo>
                  <a:pt x="1" y="136"/>
                  <a:pt x="0" y="149"/>
                  <a:pt x="0" y="156"/>
                </a:cubicBezTo>
                <a:cubicBezTo>
                  <a:pt x="72" y="156"/>
                  <a:pt x="72" y="156"/>
                  <a:pt x="72" y="156"/>
                </a:cubicBezTo>
                <a:cubicBezTo>
                  <a:pt x="78" y="120"/>
                  <a:pt x="78" y="120"/>
                  <a:pt x="78" y="120"/>
                </a:cubicBezTo>
                <a:cubicBezTo>
                  <a:pt x="73" y="111"/>
                  <a:pt x="73" y="111"/>
                  <a:pt x="73" y="111"/>
                </a:cubicBezTo>
                <a:cubicBezTo>
                  <a:pt x="83" y="106"/>
                  <a:pt x="83" y="106"/>
                  <a:pt x="83" y="106"/>
                </a:cubicBezTo>
                <a:cubicBezTo>
                  <a:pt x="92" y="111"/>
                  <a:pt x="92" y="111"/>
                  <a:pt x="92" y="111"/>
                </a:cubicBezTo>
                <a:cubicBezTo>
                  <a:pt x="87" y="120"/>
                  <a:pt x="87" y="120"/>
                  <a:pt x="87" y="120"/>
                </a:cubicBezTo>
                <a:cubicBezTo>
                  <a:pt x="96" y="156"/>
                  <a:pt x="96" y="156"/>
                  <a:pt x="96" y="156"/>
                </a:cubicBezTo>
                <a:cubicBezTo>
                  <a:pt x="164" y="156"/>
                  <a:pt x="164" y="156"/>
                  <a:pt x="164" y="156"/>
                </a:cubicBezTo>
                <a:cubicBezTo>
                  <a:pt x="165" y="149"/>
                  <a:pt x="164" y="136"/>
                  <a:pt x="164" y="13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latin typeface="+mn-ea"/>
            </a:endParaRPr>
          </a:p>
        </p:txBody>
      </p:sp>
      <p:sp>
        <p:nvSpPr>
          <p:cNvPr id="77" name="图标"/>
          <p:cNvSpPr/>
          <p:nvPr/>
        </p:nvSpPr>
        <p:spPr bwMode="auto">
          <a:xfrm>
            <a:off x="3895689" y="4409010"/>
            <a:ext cx="659288" cy="659288"/>
          </a:xfrm>
          <a:custGeom>
            <a:avLst/>
            <a:gdLst>
              <a:gd name="connsiteX0" fmla="*/ 244036 w 488045"/>
              <a:gd name="connsiteY0" fmla="*/ 198043 h 488045"/>
              <a:gd name="connsiteX1" fmla="*/ 198039 w 488045"/>
              <a:gd name="connsiteY1" fmla="*/ 244034 h 488045"/>
              <a:gd name="connsiteX2" fmla="*/ 244036 w 488045"/>
              <a:gd name="connsiteY2" fmla="*/ 290025 h 488045"/>
              <a:gd name="connsiteX3" fmla="*/ 290021 w 488045"/>
              <a:gd name="connsiteY3" fmla="*/ 244034 h 488045"/>
              <a:gd name="connsiteX4" fmla="*/ 244036 w 488045"/>
              <a:gd name="connsiteY4" fmla="*/ 198043 h 488045"/>
              <a:gd name="connsiteX5" fmla="*/ 244036 w 488045"/>
              <a:gd name="connsiteY5" fmla="*/ 182712 h 488045"/>
              <a:gd name="connsiteX6" fmla="*/ 305357 w 488045"/>
              <a:gd name="connsiteY6" fmla="*/ 244034 h 488045"/>
              <a:gd name="connsiteX7" fmla="*/ 244036 w 488045"/>
              <a:gd name="connsiteY7" fmla="*/ 305349 h 488045"/>
              <a:gd name="connsiteX8" fmla="*/ 182714 w 488045"/>
              <a:gd name="connsiteY8" fmla="*/ 244034 h 488045"/>
              <a:gd name="connsiteX9" fmla="*/ 244036 w 488045"/>
              <a:gd name="connsiteY9" fmla="*/ 182712 h 488045"/>
              <a:gd name="connsiteX10" fmla="*/ 244452 w 488045"/>
              <a:gd name="connsiteY10" fmla="*/ 150165 h 488045"/>
              <a:gd name="connsiteX11" fmla="*/ 151010 w 488045"/>
              <a:gd name="connsiteY11" fmla="*/ 243617 h 488045"/>
              <a:gd name="connsiteX12" fmla="*/ 244452 w 488045"/>
              <a:gd name="connsiteY12" fmla="*/ 337058 h 488045"/>
              <a:gd name="connsiteX13" fmla="*/ 337893 w 488045"/>
              <a:gd name="connsiteY13" fmla="*/ 243617 h 488045"/>
              <a:gd name="connsiteX14" fmla="*/ 244452 w 488045"/>
              <a:gd name="connsiteY14" fmla="*/ 150165 h 488045"/>
              <a:gd name="connsiteX15" fmla="*/ 244452 w 488045"/>
              <a:gd name="connsiteY15" fmla="*/ 136826 h 488045"/>
              <a:gd name="connsiteX16" fmla="*/ 351232 w 488045"/>
              <a:gd name="connsiteY16" fmla="*/ 243617 h 488045"/>
              <a:gd name="connsiteX17" fmla="*/ 244452 w 488045"/>
              <a:gd name="connsiteY17" fmla="*/ 350407 h 488045"/>
              <a:gd name="connsiteX18" fmla="*/ 137661 w 488045"/>
              <a:gd name="connsiteY18" fmla="*/ 243617 h 488045"/>
              <a:gd name="connsiteX19" fmla="*/ 244452 w 488045"/>
              <a:gd name="connsiteY19" fmla="*/ 136826 h 488045"/>
              <a:gd name="connsiteX20" fmla="*/ 223268 w 488045"/>
              <a:gd name="connsiteY20" fmla="*/ 30504 h 488045"/>
              <a:gd name="connsiteX21" fmla="*/ 213914 w 488045"/>
              <a:gd name="connsiteY21" fmla="*/ 77277 h 488045"/>
              <a:gd name="connsiteX22" fmla="*/ 194007 w 488045"/>
              <a:gd name="connsiteY22" fmla="*/ 100099 h 488045"/>
              <a:gd name="connsiteX23" fmla="*/ 177625 w 488045"/>
              <a:gd name="connsiteY23" fmla="*/ 106923 h 488045"/>
              <a:gd name="connsiteX24" fmla="*/ 164339 w 488045"/>
              <a:gd name="connsiteY24" fmla="*/ 109951 h 488045"/>
              <a:gd name="connsiteX25" fmla="*/ 147437 w 488045"/>
              <a:gd name="connsiteY25" fmla="*/ 104822 h 488045"/>
              <a:gd name="connsiteX26" fmla="*/ 107714 w 488045"/>
              <a:gd name="connsiteY26" fmla="*/ 78362 h 488045"/>
              <a:gd name="connsiteX27" fmla="*/ 78362 w 488045"/>
              <a:gd name="connsiteY27" fmla="*/ 107714 h 488045"/>
              <a:gd name="connsiteX28" fmla="*/ 104822 w 488045"/>
              <a:gd name="connsiteY28" fmla="*/ 147414 h 488045"/>
              <a:gd name="connsiteX29" fmla="*/ 106900 w 488045"/>
              <a:gd name="connsiteY29" fmla="*/ 177647 h 488045"/>
              <a:gd name="connsiteX30" fmla="*/ 100077 w 488045"/>
              <a:gd name="connsiteY30" fmla="*/ 194052 h 488045"/>
              <a:gd name="connsiteX31" fmla="*/ 77255 w 488045"/>
              <a:gd name="connsiteY31" fmla="*/ 213936 h 488045"/>
              <a:gd name="connsiteX32" fmla="*/ 30482 w 488045"/>
              <a:gd name="connsiteY32" fmla="*/ 223291 h 488045"/>
              <a:gd name="connsiteX33" fmla="*/ 30504 w 488045"/>
              <a:gd name="connsiteY33" fmla="*/ 264776 h 488045"/>
              <a:gd name="connsiteX34" fmla="*/ 77255 w 488045"/>
              <a:gd name="connsiteY34" fmla="*/ 274154 h 488045"/>
              <a:gd name="connsiteX35" fmla="*/ 100077 w 488045"/>
              <a:gd name="connsiteY35" fmla="*/ 294038 h 488045"/>
              <a:gd name="connsiteX36" fmla="*/ 106923 w 488045"/>
              <a:gd name="connsiteY36" fmla="*/ 310420 h 488045"/>
              <a:gd name="connsiteX37" fmla="*/ 104822 w 488045"/>
              <a:gd name="connsiteY37" fmla="*/ 340630 h 488045"/>
              <a:gd name="connsiteX38" fmla="*/ 78362 w 488045"/>
              <a:gd name="connsiteY38" fmla="*/ 380353 h 488045"/>
              <a:gd name="connsiteX39" fmla="*/ 107714 w 488045"/>
              <a:gd name="connsiteY39" fmla="*/ 409705 h 488045"/>
              <a:gd name="connsiteX40" fmla="*/ 147437 w 488045"/>
              <a:gd name="connsiteY40" fmla="*/ 383223 h 488045"/>
              <a:gd name="connsiteX41" fmla="*/ 164339 w 488045"/>
              <a:gd name="connsiteY41" fmla="*/ 378094 h 488045"/>
              <a:gd name="connsiteX42" fmla="*/ 177625 w 488045"/>
              <a:gd name="connsiteY42" fmla="*/ 381167 h 488045"/>
              <a:gd name="connsiteX43" fmla="*/ 194052 w 488045"/>
              <a:gd name="connsiteY43" fmla="*/ 387968 h 488045"/>
              <a:gd name="connsiteX44" fmla="*/ 213914 w 488045"/>
              <a:gd name="connsiteY44" fmla="*/ 410790 h 488045"/>
              <a:gd name="connsiteX45" fmla="*/ 223268 w 488045"/>
              <a:gd name="connsiteY45" fmla="*/ 457540 h 488045"/>
              <a:gd name="connsiteX46" fmla="*/ 264754 w 488045"/>
              <a:gd name="connsiteY46" fmla="*/ 457540 h 488045"/>
              <a:gd name="connsiteX47" fmla="*/ 274154 w 488045"/>
              <a:gd name="connsiteY47" fmla="*/ 410790 h 488045"/>
              <a:gd name="connsiteX48" fmla="*/ 294015 w 488045"/>
              <a:gd name="connsiteY48" fmla="*/ 387968 h 488045"/>
              <a:gd name="connsiteX49" fmla="*/ 310420 w 488045"/>
              <a:gd name="connsiteY49" fmla="*/ 381144 h 488045"/>
              <a:gd name="connsiteX50" fmla="*/ 323706 w 488045"/>
              <a:gd name="connsiteY50" fmla="*/ 378094 h 488045"/>
              <a:gd name="connsiteX51" fmla="*/ 340630 w 488045"/>
              <a:gd name="connsiteY51" fmla="*/ 383223 h 488045"/>
              <a:gd name="connsiteX52" fmla="*/ 380331 w 488045"/>
              <a:gd name="connsiteY52" fmla="*/ 409705 h 488045"/>
              <a:gd name="connsiteX53" fmla="*/ 409683 w 488045"/>
              <a:gd name="connsiteY53" fmla="*/ 380353 h 488045"/>
              <a:gd name="connsiteX54" fmla="*/ 383201 w 488045"/>
              <a:gd name="connsiteY54" fmla="*/ 340630 h 488045"/>
              <a:gd name="connsiteX55" fmla="*/ 381144 w 488045"/>
              <a:gd name="connsiteY55" fmla="*/ 310420 h 488045"/>
              <a:gd name="connsiteX56" fmla="*/ 387968 w 488045"/>
              <a:gd name="connsiteY56" fmla="*/ 294015 h 488045"/>
              <a:gd name="connsiteX57" fmla="*/ 410790 w 488045"/>
              <a:gd name="connsiteY57" fmla="*/ 274131 h 488045"/>
              <a:gd name="connsiteX58" fmla="*/ 457563 w 488045"/>
              <a:gd name="connsiteY58" fmla="*/ 264776 h 488045"/>
              <a:gd name="connsiteX59" fmla="*/ 457518 w 488045"/>
              <a:gd name="connsiteY59" fmla="*/ 223291 h 488045"/>
              <a:gd name="connsiteX60" fmla="*/ 410790 w 488045"/>
              <a:gd name="connsiteY60" fmla="*/ 213914 h 488045"/>
              <a:gd name="connsiteX61" fmla="*/ 387968 w 488045"/>
              <a:gd name="connsiteY61" fmla="*/ 194029 h 488045"/>
              <a:gd name="connsiteX62" fmla="*/ 381122 w 488045"/>
              <a:gd name="connsiteY62" fmla="*/ 177625 h 488045"/>
              <a:gd name="connsiteX63" fmla="*/ 383201 w 488045"/>
              <a:gd name="connsiteY63" fmla="*/ 147414 h 488045"/>
              <a:gd name="connsiteX64" fmla="*/ 409683 w 488045"/>
              <a:gd name="connsiteY64" fmla="*/ 107714 h 488045"/>
              <a:gd name="connsiteX65" fmla="*/ 380331 w 488045"/>
              <a:gd name="connsiteY65" fmla="*/ 78362 h 488045"/>
              <a:gd name="connsiteX66" fmla="*/ 340630 w 488045"/>
              <a:gd name="connsiteY66" fmla="*/ 104822 h 488045"/>
              <a:gd name="connsiteX67" fmla="*/ 323706 w 488045"/>
              <a:gd name="connsiteY67" fmla="*/ 109951 h 488045"/>
              <a:gd name="connsiteX68" fmla="*/ 310397 w 488045"/>
              <a:gd name="connsiteY68" fmla="*/ 106900 h 488045"/>
              <a:gd name="connsiteX69" fmla="*/ 294015 w 488045"/>
              <a:gd name="connsiteY69" fmla="*/ 100099 h 488045"/>
              <a:gd name="connsiteX70" fmla="*/ 274109 w 488045"/>
              <a:gd name="connsiteY70" fmla="*/ 77277 h 488045"/>
              <a:gd name="connsiteX71" fmla="*/ 264754 w 488045"/>
              <a:gd name="connsiteY71" fmla="*/ 30504 h 488045"/>
              <a:gd name="connsiteX72" fmla="*/ 223268 w 488045"/>
              <a:gd name="connsiteY72" fmla="*/ 0 h 488045"/>
              <a:gd name="connsiteX73" fmla="*/ 264754 w 488045"/>
              <a:gd name="connsiteY73" fmla="*/ 0 h 488045"/>
              <a:gd name="connsiteX74" fmla="*/ 294671 w 488045"/>
              <a:gd name="connsiteY74" fmla="*/ 24516 h 488045"/>
              <a:gd name="connsiteX75" fmla="*/ 304025 w 488045"/>
              <a:gd name="connsiteY75" fmla="*/ 71290 h 488045"/>
              <a:gd name="connsiteX76" fmla="*/ 323706 w 488045"/>
              <a:gd name="connsiteY76" fmla="*/ 79447 h 488045"/>
              <a:gd name="connsiteX77" fmla="*/ 363429 w 488045"/>
              <a:gd name="connsiteY77" fmla="*/ 52987 h 488045"/>
              <a:gd name="connsiteX78" fmla="*/ 380308 w 488045"/>
              <a:gd name="connsiteY78" fmla="*/ 47858 h 488045"/>
              <a:gd name="connsiteX79" fmla="*/ 401910 w 488045"/>
              <a:gd name="connsiteY79" fmla="*/ 56806 h 488045"/>
              <a:gd name="connsiteX80" fmla="*/ 431239 w 488045"/>
              <a:gd name="connsiteY80" fmla="*/ 86158 h 488045"/>
              <a:gd name="connsiteX81" fmla="*/ 435058 w 488045"/>
              <a:gd name="connsiteY81" fmla="*/ 124638 h 488045"/>
              <a:gd name="connsiteX82" fmla="*/ 408576 w 488045"/>
              <a:gd name="connsiteY82" fmla="*/ 164339 h 488045"/>
              <a:gd name="connsiteX83" fmla="*/ 416778 w 488045"/>
              <a:gd name="connsiteY83" fmla="*/ 183997 h 488045"/>
              <a:gd name="connsiteX84" fmla="*/ 463506 w 488045"/>
              <a:gd name="connsiteY84" fmla="*/ 193374 h 488045"/>
              <a:gd name="connsiteX85" fmla="*/ 488045 w 488045"/>
              <a:gd name="connsiteY85" fmla="*/ 223291 h 488045"/>
              <a:gd name="connsiteX86" fmla="*/ 488045 w 488045"/>
              <a:gd name="connsiteY86" fmla="*/ 264776 h 488045"/>
              <a:gd name="connsiteX87" fmla="*/ 463506 w 488045"/>
              <a:gd name="connsiteY87" fmla="*/ 294693 h 488045"/>
              <a:gd name="connsiteX88" fmla="*/ 416778 w 488045"/>
              <a:gd name="connsiteY88" fmla="*/ 304048 h 488045"/>
              <a:gd name="connsiteX89" fmla="*/ 408576 w 488045"/>
              <a:gd name="connsiteY89" fmla="*/ 323706 h 488045"/>
              <a:gd name="connsiteX90" fmla="*/ 435058 w 488045"/>
              <a:gd name="connsiteY90" fmla="*/ 363407 h 488045"/>
              <a:gd name="connsiteX91" fmla="*/ 431239 w 488045"/>
              <a:gd name="connsiteY91" fmla="*/ 401910 h 488045"/>
              <a:gd name="connsiteX92" fmla="*/ 401910 w 488045"/>
              <a:gd name="connsiteY92" fmla="*/ 431262 h 488045"/>
              <a:gd name="connsiteX93" fmla="*/ 380308 w 488045"/>
              <a:gd name="connsiteY93" fmla="*/ 440209 h 488045"/>
              <a:gd name="connsiteX94" fmla="*/ 363429 w 488045"/>
              <a:gd name="connsiteY94" fmla="*/ 435058 h 488045"/>
              <a:gd name="connsiteX95" fmla="*/ 323706 w 488045"/>
              <a:gd name="connsiteY95" fmla="*/ 408598 h 488045"/>
              <a:gd name="connsiteX96" fmla="*/ 304048 w 488045"/>
              <a:gd name="connsiteY96" fmla="*/ 416778 h 488045"/>
              <a:gd name="connsiteX97" fmla="*/ 294671 w 488045"/>
              <a:gd name="connsiteY97" fmla="*/ 463528 h 488045"/>
              <a:gd name="connsiteX98" fmla="*/ 264754 w 488045"/>
              <a:gd name="connsiteY98" fmla="*/ 488045 h 488045"/>
              <a:gd name="connsiteX99" fmla="*/ 223268 w 488045"/>
              <a:gd name="connsiteY99" fmla="*/ 488045 h 488045"/>
              <a:gd name="connsiteX100" fmla="*/ 193352 w 488045"/>
              <a:gd name="connsiteY100" fmla="*/ 463528 h 488045"/>
              <a:gd name="connsiteX101" fmla="*/ 183997 w 488045"/>
              <a:gd name="connsiteY101" fmla="*/ 416778 h 488045"/>
              <a:gd name="connsiteX102" fmla="*/ 164339 w 488045"/>
              <a:gd name="connsiteY102" fmla="*/ 408598 h 488045"/>
              <a:gd name="connsiteX103" fmla="*/ 124638 w 488045"/>
              <a:gd name="connsiteY103" fmla="*/ 435058 h 488045"/>
              <a:gd name="connsiteX104" fmla="*/ 107714 w 488045"/>
              <a:gd name="connsiteY104" fmla="*/ 440209 h 488045"/>
              <a:gd name="connsiteX105" fmla="*/ 86135 w 488045"/>
              <a:gd name="connsiteY105" fmla="*/ 431262 h 488045"/>
              <a:gd name="connsiteX106" fmla="*/ 56806 w 488045"/>
              <a:gd name="connsiteY106" fmla="*/ 401910 h 488045"/>
              <a:gd name="connsiteX107" fmla="*/ 52987 w 488045"/>
              <a:gd name="connsiteY107" fmla="*/ 363407 h 488045"/>
              <a:gd name="connsiteX108" fmla="*/ 79447 w 488045"/>
              <a:gd name="connsiteY108" fmla="*/ 323706 h 488045"/>
              <a:gd name="connsiteX109" fmla="*/ 71267 w 488045"/>
              <a:gd name="connsiteY109" fmla="*/ 304048 h 488045"/>
              <a:gd name="connsiteX110" fmla="*/ 24517 w 488045"/>
              <a:gd name="connsiteY110" fmla="*/ 294693 h 488045"/>
              <a:gd name="connsiteX111" fmla="*/ 0 w 488045"/>
              <a:gd name="connsiteY111" fmla="*/ 264776 h 488045"/>
              <a:gd name="connsiteX112" fmla="*/ 0 w 488045"/>
              <a:gd name="connsiteY112" fmla="*/ 223291 h 488045"/>
              <a:gd name="connsiteX113" fmla="*/ 24517 w 488045"/>
              <a:gd name="connsiteY113" fmla="*/ 193374 h 488045"/>
              <a:gd name="connsiteX114" fmla="*/ 71267 w 488045"/>
              <a:gd name="connsiteY114" fmla="*/ 184019 h 488045"/>
              <a:gd name="connsiteX115" fmla="*/ 79447 w 488045"/>
              <a:gd name="connsiteY115" fmla="*/ 164339 h 488045"/>
              <a:gd name="connsiteX116" fmla="*/ 52987 w 488045"/>
              <a:gd name="connsiteY116" fmla="*/ 124638 h 488045"/>
              <a:gd name="connsiteX117" fmla="*/ 56806 w 488045"/>
              <a:gd name="connsiteY117" fmla="*/ 86158 h 488045"/>
              <a:gd name="connsiteX118" fmla="*/ 86135 w 488045"/>
              <a:gd name="connsiteY118" fmla="*/ 56806 h 488045"/>
              <a:gd name="connsiteX119" fmla="*/ 107714 w 488045"/>
              <a:gd name="connsiteY119" fmla="*/ 47858 h 488045"/>
              <a:gd name="connsiteX120" fmla="*/ 124638 w 488045"/>
              <a:gd name="connsiteY120" fmla="*/ 52987 h 488045"/>
              <a:gd name="connsiteX121" fmla="*/ 164339 w 488045"/>
              <a:gd name="connsiteY121" fmla="*/ 79447 h 488045"/>
              <a:gd name="connsiteX122" fmla="*/ 183997 w 488045"/>
              <a:gd name="connsiteY122" fmla="*/ 71290 h 488045"/>
              <a:gd name="connsiteX123" fmla="*/ 193352 w 488045"/>
              <a:gd name="connsiteY123" fmla="*/ 24516 h 488045"/>
              <a:gd name="connsiteX124" fmla="*/ 223268 w 488045"/>
              <a:gd name="connsiteY124" fmla="*/ 0 h 488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488045" h="488045">
                <a:moveTo>
                  <a:pt x="244036" y="198043"/>
                </a:moveTo>
                <a:cubicBezTo>
                  <a:pt x="218644" y="198043"/>
                  <a:pt x="198039" y="218648"/>
                  <a:pt x="198039" y="244034"/>
                </a:cubicBezTo>
                <a:cubicBezTo>
                  <a:pt x="198039" y="269420"/>
                  <a:pt x="218644" y="290025"/>
                  <a:pt x="244036" y="290025"/>
                </a:cubicBezTo>
                <a:cubicBezTo>
                  <a:pt x="269422" y="290025"/>
                  <a:pt x="290021" y="269420"/>
                  <a:pt x="290021" y="244034"/>
                </a:cubicBezTo>
                <a:cubicBezTo>
                  <a:pt x="290021" y="218648"/>
                  <a:pt x="269422" y="198043"/>
                  <a:pt x="244036" y="198043"/>
                </a:cubicBezTo>
                <a:close/>
                <a:moveTo>
                  <a:pt x="244036" y="182712"/>
                </a:moveTo>
                <a:cubicBezTo>
                  <a:pt x="277899" y="182712"/>
                  <a:pt x="305357" y="210153"/>
                  <a:pt x="305357" y="244034"/>
                </a:cubicBezTo>
                <a:cubicBezTo>
                  <a:pt x="305357" y="277908"/>
                  <a:pt x="277899" y="305349"/>
                  <a:pt x="244036" y="305349"/>
                </a:cubicBezTo>
                <a:cubicBezTo>
                  <a:pt x="210139" y="305349"/>
                  <a:pt x="182714" y="277908"/>
                  <a:pt x="182714" y="244034"/>
                </a:cubicBezTo>
                <a:cubicBezTo>
                  <a:pt x="182714" y="210153"/>
                  <a:pt x="210139" y="182712"/>
                  <a:pt x="244036" y="182712"/>
                </a:cubicBezTo>
                <a:close/>
                <a:moveTo>
                  <a:pt x="244452" y="150165"/>
                </a:moveTo>
                <a:cubicBezTo>
                  <a:pt x="192836" y="150165"/>
                  <a:pt x="151010" y="192021"/>
                  <a:pt x="151010" y="243617"/>
                </a:cubicBezTo>
                <a:cubicBezTo>
                  <a:pt x="151010" y="295202"/>
                  <a:pt x="192836" y="337058"/>
                  <a:pt x="244452" y="337058"/>
                </a:cubicBezTo>
                <a:cubicBezTo>
                  <a:pt x="296028" y="337058"/>
                  <a:pt x="337893" y="295202"/>
                  <a:pt x="337893" y="243617"/>
                </a:cubicBezTo>
                <a:cubicBezTo>
                  <a:pt x="337893" y="192021"/>
                  <a:pt x="296028" y="150165"/>
                  <a:pt x="244452" y="150165"/>
                </a:cubicBezTo>
                <a:close/>
                <a:moveTo>
                  <a:pt x="244452" y="136826"/>
                </a:moveTo>
                <a:cubicBezTo>
                  <a:pt x="303414" y="136826"/>
                  <a:pt x="351232" y="184645"/>
                  <a:pt x="351232" y="243617"/>
                </a:cubicBezTo>
                <a:cubicBezTo>
                  <a:pt x="351232" y="302579"/>
                  <a:pt x="303414" y="350407"/>
                  <a:pt x="244452" y="350407"/>
                </a:cubicBezTo>
                <a:cubicBezTo>
                  <a:pt x="185480" y="350407"/>
                  <a:pt x="137661" y="302579"/>
                  <a:pt x="137661" y="243617"/>
                </a:cubicBezTo>
                <a:cubicBezTo>
                  <a:pt x="137661" y="184645"/>
                  <a:pt x="185480" y="136826"/>
                  <a:pt x="244452" y="136826"/>
                </a:cubicBezTo>
                <a:close/>
                <a:moveTo>
                  <a:pt x="223268" y="30504"/>
                </a:moveTo>
                <a:lnTo>
                  <a:pt x="213914" y="77277"/>
                </a:lnTo>
                <a:cubicBezTo>
                  <a:pt x="211790" y="87852"/>
                  <a:pt x="204243" y="96529"/>
                  <a:pt x="194007" y="100099"/>
                </a:cubicBezTo>
                <a:cubicBezTo>
                  <a:pt x="188381" y="102065"/>
                  <a:pt x="182912" y="104370"/>
                  <a:pt x="177625" y="106923"/>
                </a:cubicBezTo>
                <a:cubicBezTo>
                  <a:pt x="173400" y="108957"/>
                  <a:pt x="168880" y="109951"/>
                  <a:pt x="164339" y="109951"/>
                </a:cubicBezTo>
                <a:cubicBezTo>
                  <a:pt x="158419" y="109951"/>
                  <a:pt x="152521" y="108234"/>
                  <a:pt x="147437" y="104822"/>
                </a:cubicBezTo>
                <a:lnTo>
                  <a:pt x="107714" y="78362"/>
                </a:lnTo>
                <a:lnTo>
                  <a:pt x="78362" y="107714"/>
                </a:lnTo>
                <a:lnTo>
                  <a:pt x="104822" y="147414"/>
                </a:lnTo>
                <a:cubicBezTo>
                  <a:pt x="110832" y="156430"/>
                  <a:pt x="111623" y="167909"/>
                  <a:pt x="106900" y="177647"/>
                </a:cubicBezTo>
                <a:cubicBezTo>
                  <a:pt x="104325" y="182935"/>
                  <a:pt x="102042" y="188403"/>
                  <a:pt x="100077" y="194052"/>
                </a:cubicBezTo>
                <a:cubicBezTo>
                  <a:pt x="96552" y="204243"/>
                  <a:pt x="87852" y="211812"/>
                  <a:pt x="77255" y="213936"/>
                </a:cubicBezTo>
                <a:lnTo>
                  <a:pt x="30482" y="223291"/>
                </a:lnTo>
                <a:lnTo>
                  <a:pt x="30504" y="264776"/>
                </a:lnTo>
                <a:lnTo>
                  <a:pt x="77255" y="274154"/>
                </a:lnTo>
                <a:cubicBezTo>
                  <a:pt x="87852" y="276278"/>
                  <a:pt x="96552" y="283825"/>
                  <a:pt x="100077" y="294038"/>
                </a:cubicBezTo>
                <a:cubicBezTo>
                  <a:pt x="102042" y="299687"/>
                  <a:pt x="104347" y="305132"/>
                  <a:pt x="106923" y="310420"/>
                </a:cubicBezTo>
                <a:cubicBezTo>
                  <a:pt x="111600" y="320159"/>
                  <a:pt x="110810" y="331637"/>
                  <a:pt x="104822" y="340630"/>
                </a:cubicBezTo>
                <a:lnTo>
                  <a:pt x="78362" y="380353"/>
                </a:lnTo>
                <a:lnTo>
                  <a:pt x="107714" y="409705"/>
                </a:lnTo>
                <a:lnTo>
                  <a:pt x="147437" y="383223"/>
                </a:lnTo>
                <a:cubicBezTo>
                  <a:pt x="152521" y="379834"/>
                  <a:pt x="158419" y="378094"/>
                  <a:pt x="164339" y="378094"/>
                </a:cubicBezTo>
                <a:cubicBezTo>
                  <a:pt x="168880" y="378094"/>
                  <a:pt x="173422" y="379111"/>
                  <a:pt x="177625" y="381167"/>
                </a:cubicBezTo>
                <a:cubicBezTo>
                  <a:pt x="182935" y="383743"/>
                  <a:pt x="188426" y="386002"/>
                  <a:pt x="194052" y="387968"/>
                </a:cubicBezTo>
                <a:cubicBezTo>
                  <a:pt x="204243" y="391516"/>
                  <a:pt x="211790" y="400215"/>
                  <a:pt x="213914" y="410790"/>
                </a:cubicBezTo>
                <a:lnTo>
                  <a:pt x="223268" y="457540"/>
                </a:lnTo>
                <a:lnTo>
                  <a:pt x="264754" y="457540"/>
                </a:lnTo>
                <a:lnTo>
                  <a:pt x="274154" y="410790"/>
                </a:lnTo>
                <a:cubicBezTo>
                  <a:pt x="276255" y="400215"/>
                  <a:pt x="283825" y="391516"/>
                  <a:pt x="294015" y="387968"/>
                </a:cubicBezTo>
                <a:cubicBezTo>
                  <a:pt x="299664" y="386002"/>
                  <a:pt x="305132" y="383698"/>
                  <a:pt x="310420" y="381144"/>
                </a:cubicBezTo>
                <a:cubicBezTo>
                  <a:pt x="314623" y="379111"/>
                  <a:pt x="319187" y="378094"/>
                  <a:pt x="323706" y="378094"/>
                </a:cubicBezTo>
                <a:cubicBezTo>
                  <a:pt x="329649" y="378094"/>
                  <a:pt x="335546" y="379834"/>
                  <a:pt x="340630" y="383223"/>
                </a:cubicBezTo>
                <a:lnTo>
                  <a:pt x="380331" y="409705"/>
                </a:lnTo>
                <a:lnTo>
                  <a:pt x="409683" y="380353"/>
                </a:lnTo>
                <a:lnTo>
                  <a:pt x="383201" y="340630"/>
                </a:lnTo>
                <a:cubicBezTo>
                  <a:pt x="377213" y="331637"/>
                  <a:pt x="376399" y="320159"/>
                  <a:pt x="381144" y="310420"/>
                </a:cubicBezTo>
                <a:cubicBezTo>
                  <a:pt x="383698" y="305110"/>
                  <a:pt x="386002" y="299642"/>
                  <a:pt x="387968" y="294015"/>
                </a:cubicBezTo>
                <a:cubicBezTo>
                  <a:pt x="391516" y="283825"/>
                  <a:pt x="400170" y="276255"/>
                  <a:pt x="410790" y="274131"/>
                </a:cubicBezTo>
                <a:cubicBezTo>
                  <a:pt x="410790" y="274131"/>
                  <a:pt x="457563" y="264776"/>
                  <a:pt x="457563" y="264776"/>
                </a:cubicBezTo>
                <a:lnTo>
                  <a:pt x="457518" y="223291"/>
                </a:lnTo>
                <a:lnTo>
                  <a:pt x="410790" y="213914"/>
                </a:lnTo>
                <a:cubicBezTo>
                  <a:pt x="400170" y="211790"/>
                  <a:pt x="391516" y="204243"/>
                  <a:pt x="387968" y="194029"/>
                </a:cubicBezTo>
                <a:cubicBezTo>
                  <a:pt x="386002" y="188380"/>
                  <a:pt x="383675" y="182935"/>
                  <a:pt x="381122" y="177625"/>
                </a:cubicBezTo>
                <a:cubicBezTo>
                  <a:pt x="376445" y="167909"/>
                  <a:pt x="377213" y="156430"/>
                  <a:pt x="383201" y="147414"/>
                </a:cubicBezTo>
                <a:lnTo>
                  <a:pt x="409683" y="107714"/>
                </a:lnTo>
                <a:lnTo>
                  <a:pt x="380331" y="78362"/>
                </a:lnTo>
                <a:lnTo>
                  <a:pt x="340630" y="104822"/>
                </a:lnTo>
                <a:cubicBezTo>
                  <a:pt x="335546" y="108234"/>
                  <a:pt x="329649" y="109951"/>
                  <a:pt x="323706" y="109951"/>
                </a:cubicBezTo>
                <a:cubicBezTo>
                  <a:pt x="319164" y="109951"/>
                  <a:pt x="314623" y="108957"/>
                  <a:pt x="310397" y="106900"/>
                </a:cubicBezTo>
                <a:cubicBezTo>
                  <a:pt x="305087" y="104324"/>
                  <a:pt x="299642" y="102065"/>
                  <a:pt x="294015" y="100099"/>
                </a:cubicBezTo>
                <a:cubicBezTo>
                  <a:pt x="283802" y="96529"/>
                  <a:pt x="276233" y="87852"/>
                  <a:pt x="274109" y="77277"/>
                </a:cubicBezTo>
                <a:lnTo>
                  <a:pt x="264754" y="30504"/>
                </a:lnTo>
                <a:close/>
                <a:moveTo>
                  <a:pt x="223268" y="0"/>
                </a:moveTo>
                <a:lnTo>
                  <a:pt x="264754" y="0"/>
                </a:lnTo>
                <a:cubicBezTo>
                  <a:pt x="279306" y="0"/>
                  <a:pt x="291846" y="10259"/>
                  <a:pt x="294671" y="24516"/>
                </a:cubicBezTo>
                <a:lnTo>
                  <a:pt x="304025" y="71290"/>
                </a:lnTo>
                <a:cubicBezTo>
                  <a:pt x="310781" y="73617"/>
                  <a:pt x="317334" y="76374"/>
                  <a:pt x="323706" y="79447"/>
                </a:cubicBezTo>
                <a:lnTo>
                  <a:pt x="363429" y="52987"/>
                </a:lnTo>
                <a:cubicBezTo>
                  <a:pt x="368581" y="49552"/>
                  <a:pt x="374479" y="47858"/>
                  <a:pt x="380308" y="47858"/>
                </a:cubicBezTo>
                <a:cubicBezTo>
                  <a:pt x="388217" y="47858"/>
                  <a:pt x="396012" y="50908"/>
                  <a:pt x="401910" y="56806"/>
                </a:cubicBezTo>
                <a:lnTo>
                  <a:pt x="431239" y="86158"/>
                </a:lnTo>
                <a:cubicBezTo>
                  <a:pt x="441520" y="96439"/>
                  <a:pt x="443124" y="112527"/>
                  <a:pt x="435058" y="124638"/>
                </a:cubicBezTo>
                <a:lnTo>
                  <a:pt x="408576" y="164339"/>
                </a:lnTo>
                <a:cubicBezTo>
                  <a:pt x="411649" y="170688"/>
                  <a:pt x="414428" y="177241"/>
                  <a:pt x="416778" y="183997"/>
                </a:cubicBezTo>
                <a:lnTo>
                  <a:pt x="463506" y="193374"/>
                </a:lnTo>
                <a:cubicBezTo>
                  <a:pt x="477786" y="196221"/>
                  <a:pt x="488045" y="208739"/>
                  <a:pt x="488045" y="223291"/>
                </a:cubicBezTo>
                <a:lnTo>
                  <a:pt x="488045" y="264776"/>
                </a:lnTo>
                <a:cubicBezTo>
                  <a:pt x="488045" y="279306"/>
                  <a:pt x="477786" y="291846"/>
                  <a:pt x="463506" y="294693"/>
                </a:cubicBezTo>
                <a:lnTo>
                  <a:pt x="416778" y="304048"/>
                </a:lnTo>
                <a:cubicBezTo>
                  <a:pt x="414428" y="310804"/>
                  <a:pt x="411671" y="317357"/>
                  <a:pt x="408576" y="323706"/>
                </a:cubicBezTo>
                <a:lnTo>
                  <a:pt x="435058" y="363407"/>
                </a:lnTo>
                <a:cubicBezTo>
                  <a:pt x="443124" y="375518"/>
                  <a:pt x="441520" y="391629"/>
                  <a:pt x="431239" y="401910"/>
                </a:cubicBezTo>
                <a:lnTo>
                  <a:pt x="401910" y="431262"/>
                </a:lnTo>
                <a:cubicBezTo>
                  <a:pt x="396012" y="437136"/>
                  <a:pt x="388217" y="440209"/>
                  <a:pt x="380308" y="440209"/>
                </a:cubicBezTo>
                <a:cubicBezTo>
                  <a:pt x="374479" y="440209"/>
                  <a:pt x="368581" y="438492"/>
                  <a:pt x="363429" y="435058"/>
                </a:cubicBezTo>
                <a:lnTo>
                  <a:pt x="323706" y="408598"/>
                </a:lnTo>
                <a:cubicBezTo>
                  <a:pt x="317379" y="411671"/>
                  <a:pt x="310804" y="414428"/>
                  <a:pt x="304048" y="416778"/>
                </a:cubicBezTo>
                <a:lnTo>
                  <a:pt x="294671" y="463528"/>
                </a:lnTo>
                <a:cubicBezTo>
                  <a:pt x="291846" y="477809"/>
                  <a:pt x="279306" y="488045"/>
                  <a:pt x="264754" y="488045"/>
                </a:cubicBezTo>
                <a:lnTo>
                  <a:pt x="223268" y="488045"/>
                </a:lnTo>
                <a:cubicBezTo>
                  <a:pt x="208739" y="488045"/>
                  <a:pt x="196221" y="477809"/>
                  <a:pt x="193352" y="463528"/>
                </a:cubicBezTo>
                <a:lnTo>
                  <a:pt x="183997" y="416778"/>
                </a:lnTo>
                <a:cubicBezTo>
                  <a:pt x="177218" y="414428"/>
                  <a:pt x="170688" y="411694"/>
                  <a:pt x="164339" y="408598"/>
                </a:cubicBezTo>
                <a:lnTo>
                  <a:pt x="124638" y="435058"/>
                </a:lnTo>
                <a:cubicBezTo>
                  <a:pt x="119464" y="438492"/>
                  <a:pt x="113566" y="440209"/>
                  <a:pt x="107714" y="440209"/>
                </a:cubicBezTo>
                <a:cubicBezTo>
                  <a:pt x="99851" y="440209"/>
                  <a:pt x="92033" y="437136"/>
                  <a:pt x="86135" y="431262"/>
                </a:cubicBezTo>
                <a:lnTo>
                  <a:pt x="56806" y="401910"/>
                </a:lnTo>
                <a:cubicBezTo>
                  <a:pt x="46525" y="391629"/>
                  <a:pt x="44920" y="375518"/>
                  <a:pt x="52987" y="363407"/>
                </a:cubicBezTo>
                <a:lnTo>
                  <a:pt x="79447" y="323706"/>
                </a:lnTo>
                <a:cubicBezTo>
                  <a:pt x="76374" y="317379"/>
                  <a:pt x="73617" y="310804"/>
                  <a:pt x="71267" y="304048"/>
                </a:cubicBezTo>
                <a:lnTo>
                  <a:pt x="24517" y="294693"/>
                </a:lnTo>
                <a:cubicBezTo>
                  <a:pt x="10259" y="291846"/>
                  <a:pt x="0" y="279306"/>
                  <a:pt x="0" y="264776"/>
                </a:cubicBezTo>
                <a:lnTo>
                  <a:pt x="0" y="223291"/>
                </a:lnTo>
                <a:cubicBezTo>
                  <a:pt x="0" y="208739"/>
                  <a:pt x="10259" y="196221"/>
                  <a:pt x="24517" y="193374"/>
                </a:cubicBezTo>
                <a:lnTo>
                  <a:pt x="71267" y="184019"/>
                </a:lnTo>
                <a:cubicBezTo>
                  <a:pt x="73617" y="177241"/>
                  <a:pt x="76374" y="170711"/>
                  <a:pt x="79447" y="164339"/>
                </a:cubicBezTo>
                <a:lnTo>
                  <a:pt x="52987" y="124638"/>
                </a:lnTo>
                <a:cubicBezTo>
                  <a:pt x="44920" y="112527"/>
                  <a:pt x="46525" y="96439"/>
                  <a:pt x="56806" y="86158"/>
                </a:cubicBezTo>
                <a:lnTo>
                  <a:pt x="86135" y="56806"/>
                </a:lnTo>
                <a:cubicBezTo>
                  <a:pt x="92033" y="50908"/>
                  <a:pt x="99851" y="47858"/>
                  <a:pt x="107714" y="47858"/>
                </a:cubicBezTo>
                <a:cubicBezTo>
                  <a:pt x="113566" y="47858"/>
                  <a:pt x="119464" y="49552"/>
                  <a:pt x="124638" y="52987"/>
                </a:cubicBezTo>
                <a:lnTo>
                  <a:pt x="164339" y="79447"/>
                </a:lnTo>
                <a:cubicBezTo>
                  <a:pt x="170688" y="76396"/>
                  <a:pt x="177218" y="73617"/>
                  <a:pt x="183997" y="71290"/>
                </a:cubicBezTo>
                <a:lnTo>
                  <a:pt x="193352" y="24516"/>
                </a:lnTo>
                <a:cubicBezTo>
                  <a:pt x="196221" y="10259"/>
                  <a:pt x="208739" y="0"/>
                  <a:pt x="2232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lIns="50800" tIns="50800" rIns="50800" bIns="50800" anchor="ctr">
            <a:noAutofit/>
          </a:bodyPr>
          <a:lstStyle/>
          <a:p>
            <a:pPr defTabSz="608965"/>
            <a:endParaRPr lang="en-US" sz="4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ea"/>
            </a:endParaRPr>
          </a:p>
        </p:txBody>
      </p:sp>
      <p:sp>
        <p:nvSpPr>
          <p:cNvPr id="78" name="图标"/>
          <p:cNvSpPr/>
          <p:nvPr/>
        </p:nvSpPr>
        <p:spPr bwMode="auto">
          <a:xfrm>
            <a:off x="7713680" y="4280499"/>
            <a:ext cx="456943" cy="456143"/>
          </a:xfrm>
          <a:custGeom>
            <a:avLst/>
            <a:gdLst>
              <a:gd name="connsiteX0" fmla="*/ 297942 w 488901"/>
              <a:gd name="connsiteY0" fmla="*/ 412146 h 488046"/>
              <a:gd name="connsiteX1" fmla="*/ 419564 w 488901"/>
              <a:gd name="connsiteY1" fmla="*/ 412146 h 488046"/>
              <a:gd name="connsiteX2" fmla="*/ 427165 w 488901"/>
              <a:gd name="connsiteY2" fmla="*/ 419655 h 488046"/>
              <a:gd name="connsiteX3" fmla="*/ 419564 w 488901"/>
              <a:gd name="connsiteY3" fmla="*/ 427162 h 488046"/>
              <a:gd name="connsiteX4" fmla="*/ 297942 w 488901"/>
              <a:gd name="connsiteY4" fmla="*/ 427162 h 488046"/>
              <a:gd name="connsiteX5" fmla="*/ 290340 w 488901"/>
              <a:gd name="connsiteY5" fmla="*/ 419655 h 488046"/>
              <a:gd name="connsiteX6" fmla="*/ 297942 w 488901"/>
              <a:gd name="connsiteY6" fmla="*/ 412146 h 488046"/>
              <a:gd name="connsiteX7" fmla="*/ 130248 w 488901"/>
              <a:gd name="connsiteY7" fmla="*/ 412146 h 488046"/>
              <a:gd name="connsiteX8" fmla="*/ 251870 w 488901"/>
              <a:gd name="connsiteY8" fmla="*/ 412146 h 488046"/>
              <a:gd name="connsiteX9" fmla="*/ 259471 w 488901"/>
              <a:gd name="connsiteY9" fmla="*/ 419655 h 488046"/>
              <a:gd name="connsiteX10" fmla="*/ 251870 w 488901"/>
              <a:gd name="connsiteY10" fmla="*/ 427162 h 488046"/>
              <a:gd name="connsiteX11" fmla="*/ 130248 w 488901"/>
              <a:gd name="connsiteY11" fmla="*/ 427162 h 488046"/>
              <a:gd name="connsiteX12" fmla="*/ 122646 w 488901"/>
              <a:gd name="connsiteY12" fmla="*/ 419655 h 488046"/>
              <a:gd name="connsiteX13" fmla="*/ 130248 w 488901"/>
              <a:gd name="connsiteY13" fmla="*/ 412146 h 488046"/>
              <a:gd name="connsiteX14" fmla="*/ 297942 w 488901"/>
              <a:gd name="connsiteY14" fmla="*/ 366260 h 488046"/>
              <a:gd name="connsiteX15" fmla="*/ 419564 w 488901"/>
              <a:gd name="connsiteY15" fmla="*/ 366260 h 488046"/>
              <a:gd name="connsiteX16" fmla="*/ 427165 w 488901"/>
              <a:gd name="connsiteY16" fmla="*/ 373769 h 488046"/>
              <a:gd name="connsiteX17" fmla="*/ 419564 w 488901"/>
              <a:gd name="connsiteY17" fmla="*/ 381276 h 488046"/>
              <a:gd name="connsiteX18" fmla="*/ 297942 w 488901"/>
              <a:gd name="connsiteY18" fmla="*/ 381276 h 488046"/>
              <a:gd name="connsiteX19" fmla="*/ 290340 w 488901"/>
              <a:gd name="connsiteY19" fmla="*/ 373769 h 488046"/>
              <a:gd name="connsiteX20" fmla="*/ 297942 w 488901"/>
              <a:gd name="connsiteY20" fmla="*/ 366260 h 488046"/>
              <a:gd name="connsiteX21" fmla="*/ 130248 w 488901"/>
              <a:gd name="connsiteY21" fmla="*/ 366260 h 488046"/>
              <a:gd name="connsiteX22" fmla="*/ 251870 w 488901"/>
              <a:gd name="connsiteY22" fmla="*/ 366260 h 488046"/>
              <a:gd name="connsiteX23" fmla="*/ 259471 w 488901"/>
              <a:gd name="connsiteY23" fmla="*/ 373769 h 488046"/>
              <a:gd name="connsiteX24" fmla="*/ 251870 w 488901"/>
              <a:gd name="connsiteY24" fmla="*/ 381276 h 488046"/>
              <a:gd name="connsiteX25" fmla="*/ 130248 w 488901"/>
              <a:gd name="connsiteY25" fmla="*/ 381276 h 488046"/>
              <a:gd name="connsiteX26" fmla="*/ 122646 w 488901"/>
              <a:gd name="connsiteY26" fmla="*/ 373769 h 488046"/>
              <a:gd name="connsiteX27" fmla="*/ 130248 w 488901"/>
              <a:gd name="connsiteY27" fmla="*/ 366260 h 488046"/>
              <a:gd name="connsiteX28" fmla="*/ 297942 w 488901"/>
              <a:gd name="connsiteY28" fmla="*/ 320372 h 488046"/>
              <a:gd name="connsiteX29" fmla="*/ 419564 w 488901"/>
              <a:gd name="connsiteY29" fmla="*/ 320372 h 488046"/>
              <a:gd name="connsiteX30" fmla="*/ 427165 w 488901"/>
              <a:gd name="connsiteY30" fmla="*/ 327881 h 488046"/>
              <a:gd name="connsiteX31" fmla="*/ 419564 w 488901"/>
              <a:gd name="connsiteY31" fmla="*/ 335388 h 488046"/>
              <a:gd name="connsiteX32" fmla="*/ 297942 w 488901"/>
              <a:gd name="connsiteY32" fmla="*/ 335388 h 488046"/>
              <a:gd name="connsiteX33" fmla="*/ 290340 w 488901"/>
              <a:gd name="connsiteY33" fmla="*/ 327881 h 488046"/>
              <a:gd name="connsiteX34" fmla="*/ 297942 w 488901"/>
              <a:gd name="connsiteY34" fmla="*/ 320372 h 488046"/>
              <a:gd name="connsiteX35" fmla="*/ 130248 w 488901"/>
              <a:gd name="connsiteY35" fmla="*/ 320372 h 488046"/>
              <a:gd name="connsiteX36" fmla="*/ 251870 w 488901"/>
              <a:gd name="connsiteY36" fmla="*/ 320372 h 488046"/>
              <a:gd name="connsiteX37" fmla="*/ 259471 w 488901"/>
              <a:gd name="connsiteY37" fmla="*/ 327881 h 488046"/>
              <a:gd name="connsiteX38" fmla="*/ 251870 w 488901"/>
              <a:gd name="connsiteY38" fmla="*/ 335388 h 488046"/>
              <a:gd name="connsiteX39" fmla="*/ 130248 w 488901"/>
              <a:gd name="connsiteY39" fmla="*/ 335388 h 488046"/>
              <a:gd name="connsiteX40" fmla="*/ 122646 w 488901"/>
              <a:gd name="connsiteY40" fmla="*/ 327881 h 488046"/>
              <a:gd name="connsiteX41" fmla="*/ 130248 w 488901"/>
              <a:gd name="connsiteY41" fmla="*/ 320372 h 488046"/>
              <a:gd name="connsiteX42" fmla="*/ 130255 w 488901"/>
              <a:gd name="connsiteY42" fmla="*/ 274487 h 488046"/>
              <a:gd name="connsiteX43" fmla="*/ 419549 w 488901"/>
              <a:gd name="connsiteY43" fmla="*/ 274487 h 488046"/>
              <a:gd name="connsiteX44" fmla="*/ 427162 w 488901"/>
              <a:gd name="connsiteY44" fmla="*/ 281995 h 488046"/>
              <a:gd name="connsiteX45" fmla="*/ 419549 w 488901"/>
              <a:gd name="connsiteY45" fmla="*/ 289503 h 488046"/>
              <a:gd name="connsiteX46" fmla="*/ 130255 w 488901"/>
              <a:gd name="connsiteY46" fmla="*/ 289503 h 488046"/>
              <a:gd name="connsiteX47" fmla="*/ 122642 w 488901"/>
              <a:gd name="connsiteY47" fmla="*/ 281995 h 488046"/>
              <a:gd name="connsiteX48" fmla="*/ 130255 w 488901"/>
              <a:gd name="connsiteY48" fmla="*/ 274487 h 488046"/>
              <a:gd name="connsiteX49" fmla="*/ 130255 w 488901"/>
              <a:gd name="connsiteY49" fmla="*/ 228598 h 488046"/>
              <a:gd name="connsiteX50" fmla="*/ 419549 w 488901"/>
              <a:gd name="connsiteY50" fmla="*/ 228598 h 488046"/>
              <a:gd name="connsiteX51" fmla="*/ 427162 w 488901"/>
              <a:gd name="connsiteY51" fmla="*/ 236106 h 488046"/>
              <a:gd name="connsiteX52" fmla="*/ 419549 w 488901"/>
              <a:gd name="connsiteY52" fmla="*/ 243614 h 488046"/>
              <a:gd name="connsiteX53" fmla="*/ 130255 w 488901"/>
              <a:gd name="connsiteY53" fmla="*/ 243614 h 488046"/>
              <a:gd name="connsiteX54" fmla="*/ 122642 w 488901"/>
              <a:gd name="connsiteY54" fmla="*/ 236106 h 488046"/>
              <a:gd name="connsiteX55" fmla="*/ 130255 w 488901"/>
              <a:gd name="connsiteY55" fmla="*/ 228598 h 488046"/>
              <a:gd name="connsiteX56" fmla="*/ 297942 w 488901"/>
              <a:gd name="connsiteY56" fmla="*/ 182712 h 488046"/>
              <a:gd name="connsiteX57" fmla="*/ 419564 w 488901"/>
              <a:gd name="connsiteY57" fmla="*/ 182712 h 488046"/>
              <a:gd name="connsiteX58" fmla="*/ 427165 w 488901"/>
              <a:gd name="connsiteY58" fmla="*/ 190638 h 488046"/>
              <a:gd name="connsiteX59" fmla="*/ 419564 w 488901"/>
              <a:gd name="connsiteY59" fmla="*/ 198563 h 488046"/>
              <a:gd name="connsiteX60" fmla="*/ 297942 w 488901"/>
              <a:gd name="connsiteY60" fmla="*/ 198563 h 488046"/>
              <a:gd name="connsiteX61" fmla="*/ 290340 w 488901"/>
              <a:gd name="connsiteY61" fmla="*/ 190638 h 488046"/>
              <a:gd name="connsiteX62" fmla="*/ 297942 w 488901"/>
              <a:gd name="connsiteY62" fmla="*/ 182712 h 488046"/>
              <a:gd name="connsiteX63" fmla="*/ 297942 w 488901"/>
              <a:gd name="connsiteY63" fmla="*/ 136825 h 488046"/>
              <a:gd name="connsiteX64" fmla="*/ 419564 w 488901"/>
              <a:gd name="connsiteY64" fmla="*/ 136825 h 488046"/>
              <a:gd name="connsiteX65" fmla="*/ 427165 w 488901"/>
              <a:gd name="connsiteY65" fmla="*/ 144751 h 488046"/>
              <a:gd name="connsiteX66" fmla="*/ 419564 w 488901"/>
              <a:gd name="connsiteY66" fmla="*/ 152676 h 488046"/>
              <a:gd name="connsiteX67" fmla="*/ 297942 w 488901"/>
              <a:gd name="connsiteY67" fmla="*/ 152676 h 488046"/>
              <a:gd name="connsiteX68" fmla="*/ 290340 w 488901"/>
              <a:gd name="connsiteY68" fmla="*/ 144751 h 488046"/>
              <a:gd name="connsiteX69" fmla="*/ 297942 w 488901"/>
              <a:gd name="connsiteY69" fmla="*/ 136825 h 488046"/>
              <a:gd name="connsiteX70" fmla="*/ 153045 w 488901"/>
              <a:gd name="connsiteY70" fmla="*/ 91259 h 488046"/>
              <a:gd name="connsiteX71" fmla="*/ 153045 w 488901"/>
              <a:gd name="connsiteY71" fmla="*/ 167304 h 488046"/>
              <a:gd name="connsiteX72" fmla="*/ 229066 w 488901"/>
              <a:gd name="connsiteY72" fmla="*/ 167304 h 488046"/>
              <a:gd name="connsiteX73" fmla="*/ 229066 w 488901"/>
              <a:gd name="connsiteY73" fmla="*/ 91259 h 488046"/>
              <a:gd name="connsiteX74" fmla="*/ 297942 w 488901"/>
              <a:gd name="connsiteY74" fmla="*/ 90939 h 488046"/>
              <a:gd name="connsiteX75" fmla="*/ 419564 w 488901"/>
              <a:gd name="connsiteY75" fmla="*/ 90939 h 488046"/>
              <a:gd name="connsiteX76" fmla="*/ 427165 w 488901"/>
              <a:gd name="connsiteY76" fmla="*/ 98865 h 488046"/>
              <a:gd name="connsiteX77" fmla="*/ 419564 w 488901"/>
              <a:gd name="connsiteY77" fmla="*/ 106790 h 488046"/>
              <a:gd name="connsiteX78" fmla="*/ 297942 w 488901"/>
              <a:gd name="connsiteY78" fmla="*/ 106790 h 488046"/>
              <a:gd name="connsiteX79" fmla="*/ 290340 w 488901"/>
              <a:gd name="connsiteY79" fmla="*/ 98865 h 488046"/>
              <a:gd name="connsiteX80" fmla="*/ 297942 w 488901"/>
              <a:gd name="connsiteY80" fmla="*/ 90939 h 488046"/>
              <a:gd name="connsiteX81" fmla="*/ 137843 w 488901"/>
              <a:gd name="connsiteY81" fmla="*/ 60904 h 488046"/>
              <a:gd name="connsiteX82" fmla="*/ 244262 w 488901"/>
              <a:gd name="connsiteY82" fmla="*/ 60904 h 488046"/>
              <a:gd name="connsiteX83" fmla="*/ 259471 w 488901"/>
              <a:gd name="connsiteY83" fmla="*/ 76113 h 488046"/>
              <a:gd name="connsiteX84" fmla="*/ 259471 w 488901"/>
              <a:gd name="connsiteY84" fmla="*/ 182513 h 488046"/>
              <a:gd name="connsiteX85" fmla="*/ 244262 w 488901"/>
              <a:gd name="connsiteY85" fmla="*/ 197729 h 488046"/>
              <a:gd name="connsiteX86" fmla="*/ 137843 w 488901"/>
              <a:gd name="connsiteY86" fmla="*/ 197729 h 488046"/>
              <a:gd name="connsiteX87" fmla="*/ 122646 w 488901"/>
              <a:gd name="connsiteY87" fmla="*/ 182513 h 488046"/>
              <a:gd name="connsiteX88" fmla="*/ 122646 w 488901"/>
              <a:gd name="connsiteY88" fmla="*/ 76113 h 488046"/>
              <a:gd name="connsiteX89" fmla="*/ 137843 w 488901"/>
              <a:gd name="connsiteY89" fmla="*/ 60904 h 488046"/>
              <a:gd name="connsiteX90" fmla="*/ 106924 w 488901"/>
              <a:gd name="connsiteY90" fmla="*/ 30504 h 488046"/>
              <a:gd name="connsiteX91" fmla="*/ 91646 w 488901"/>
              <a:gd name="connsiteY91" fmla="*/ 45756 h 488046"/>
              <a:gd name="connsiteX92" fmla="*/ 91646 w 488901"/>
              <a:gd name="connsiteY92" fmla="*/ 411808 h 488046"/>
              <a:gd name="connsiteX93" fmla="*/ 76368 w 488901"/>
              <a:gd name="connsiteY93" fmla="*/ 427060 h 488046"/>
              <a:gd name="connsiteX94" fmla="*/ 61090 w 488901"/>
              <a:gd name="connsiteY94" fmla="*/ 411808 h 488046"/>
              <a:gd name="connsiteX95" fmla="*/ 61090 w 488901"/>
              <a:gd name="connsiteY95" fmla="*/ 106765 h 488046"/>
              <a:gd name="connsiteX96" fmla="*/ 45812 w 488901"/>
              <a:gd name="connsiteY96" fmla="*/ 106765 h 488046"/>
              <a:gd name="connsiteX97" fmla="*/ 30533 w 488901"/>
              <a:gd name="connsiteY97" fmla="*/ 122017 h 488046"/>
              <a:gd name="connsiteX98" fmla="*/ 30533 w 488901"/>
              <a:gd name="connsiteY98" fmla="*/ 427060 h 488046"/>
              <a:gd name="connsiteX99" fmla="*/ 61090 w 488901"/>
              <a:gd name="connsiteY99" fmla="*/ 457541 h 488046"/>
              <a:gd name="connsiteX100" fmla="*/ 427766 w 488901"/>
              <a:gd name="connsiteY100" fmla="*/ 457541 h 488046"/>
              <a:gd name="connsiteX101" fmla="*/ 458322 w 488901"/>
              <a:gd name="connsiteY101" fmla="*/ 427060 h 488046"/>
              <a:gd name="connsiteX102" fmla="*/ 458322 w 488901"/>
              <a:gd name="connsiteY102" fmla="*/ 45756 h 488046"/>
              <a:gd name="connsiteX103" fmla="*/ 443067 w 488901"/>
              <a:gd name="connsiteY103" fmla="*/ 30504 h 488046"/>
              <a:gd name="connsiteX104" fmla="*/ 106924 w 488901"/>
              <a:gd name="connsiteY104" fmla="*/ 0 h 488046"/>
              <a:gd name="connsiteX105" fmla="*/ 443067 w 488901"/>
              <a:gd name="connsiteY105" fmla="*/ 0 h 488046"/>
              <a:gd name="connsiteX106" fmla="*/ 488901 w 488901"/>
              <a:gd name="connsiteY106" fmla="*/ 45756 h 488046"/>
              <a:gd name="connsiteX107" fmla="*/ 488901 w 488901"/>
              <a:gd name="connsiteY107" fmla="*/ 427060 h 488046"/>
              <a:gd name="connsiteX108" fmla="*/ 427766 w 488901"/>
              <a:gd name="connsiteY108" fmla="*/ 488046 h 488046"/>
              <a:gd name="connsiteX109" fmla="*/ 61090 w 488901"/>
              <a:gd name="connsiteY109" fmla="*/ 488046 h 488046"/>
              <a:gd name="connsiteX110" fmla="*/ 0 w 488901"/>
              <a:gd name="connsiteY110" fmla="*/ 427060 h 488046"/>
              <a:gd name="connsiteX111" fmla="*/ 0 w 488901"/>
              <a:gd name="connsiteY111" fmla="*/ 122017 h 488046"/>
              <a:gd name="connsiteX112" fmla="*/ 45812 w 488901"/>
              <a:gd name="connsiteY112" fmla="*/ 76261 h 488046"/>
              <a:gd name="connsiteX113" fmla="*/ 61090 w 488901"/>
              <a:gd name="connsiteY113" fmla="*/ 76261 h 488046"/>
              <a:gd name="connsiteX114" fmla="*/ 61090 w 488901"/>
              <a:gd name="connsiteY114" fmla="*/ 45756 h 488046"/>
              <a:gd name="connsiteX115" fmla="*/ 106924 w 488901"/>
              <a:gd name="connsiteY115" fmla="*/ 0 h 488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488901" h="488046">
                <a:moveTo>
                  <a:pt x="297942" y="412146"/>
                </a:moveTo>
                <a:lnTo>
                  <a:pt x="419564" y="412146"/>
                </a:lnTo>
                <a:cubicBezTo>
                  <a:pt x="423757" y="412146"/>
                  <a:pt x="427165" y="415519"/>
                  <a:pt x="427165" y="419655"/>
                </a:cubicBezTo>
                <a:cubicBezTo>
                  <a:pt x="427165" y="423819"/>
                  <a:pt x="423757" y="427162"/>
                  <a:pt x="419564" y="427162"/>
                </a:cubicBezTo>
                <a:lnTo>
                  <a:pt x="297942" y="427162"/>
                </a:lnTo>
                <a:cubicBezTo>
                  <a:pt x="293742" y="427162"/>
                  <a:pt x="290340" y="423819"/>
                  <a:pt x="290340" y="419655"/>
                </a:cubicBezTo>
                <a:cubicBezTo>
                  <a:pt x="290340" y="415519"/>
                  <a:pt x="293742" y="412146"/>
                  <a:pt x="297942" y="412146"/>
                </a:cubicBezTo>
                <a:close/>
                <a:moveTo>
                  <a:pt x="130248" y="412146"/>
                </a:moveTo>
                <a:lnTo>
                  <a:pt x="251870" y="412146"/>
                </a:lnTo>
                <a:cubicBezTo>
                  <a:pt x="256063" y="412146"/>
                  <a:pt x="259471" y="415519"/>
                  <a:pt x="259471" y="419655"/>
                </a:cubicBezTo>
                <a:cubicBezTo>
                  <a:pt x="259471" y="423819"/>
                  <a:pt x="256063" y="427162"/>
                  <a:pt x="251870" y="427162"/>
                </a:cubicBezTo>
                <a:lnTo>
                  <a:pt x="130248" y="427162"/>
                </a:lnTo>
                <a:cubicBezTo>
                  <a:pt x="126048" y="427162"/>
                  <a:pt x="122646" y="423819"/>
                  <a:pt x="122646" y="419655"/>
                </a:cubicBezTo>
                <a:cubicBezTo>
                  <a:pt x="122646" y="415519"/>
                  <a:pt x="126048" y="412146"/>
                  <a:pt x="130248" y="412146"/>
                </a:cubicBezTo>
                <a:close/>
                <a:moveTo>
                  <a:pt x="297942" y="366260"/>
                </a:moveTo>
                <a:lnTo>
                  <a:pt x="419564" y="366260"/>
                </a:lnTo>
                <a:cubicBezTo>
                  <a:pt x="423757" y="366260"/>
                  <a:pt x="427165" y="369633"/>
                  <a:pt x="427165" y="373769"/>
                </a:cubicBezTo>
                <a:cubicBezTo>
                  <a:pt x="427165" y="377933"/>
                  <a:pt x="423757" y="381276"/>
                  <a:pt x="419564" y="381276"/>
                </a:cubicBezTo>
                <a:lnTo>
                  <a:pt x="297942" y="381276"/>
                </a:lnTo>
                <a:cubicBezTo>
                  <a:pt x="293742" y="381276"/>
                  <a:pt x="290340" y="377933"/>
                  <a:pt x="290340" y="373769"/>
                </a:cubicBezTo>
                <a:cubicBezTo>
                  <a:pt x="290340" y="369633"/>
                  <a:pt x="293742" y="366260"/>
                  <a:pt x="297942" y="366260"/>
                </a:cubicBezTo>
                <a:close/>
                <a:moveTo>
                  <a:pt x="130248" y="366260"/>
                </a:moveTo>
                <a:lnTo>
                  <a:pt x="251870" y="366260"/>
                </a:lnTo>
                <a:cubicBezTo>
                  <a:pt x="256063" y="366260"/>
                  <a:pt x="259471" y="369633"/>
                  <a:pt x="259471" y="373769"/>
                </a:cubicBezTo>
                <a:cubicBezTo>
                  <a:pt x="259471" y="377933"/>
                  <a:pt x="256063" y="381276"/>
                  <a:pt x="251870" y="381276"/>
                </a:cubicBezTo>
                <a:lnTo>
                  <a:pt x="130248" y="381276"/>
                </a:lnTo>
                <a:cubicBezTo>
                  <a:pt x="126048" y="381276"/>
                  <a:pt x="122646" y="377933"/>
                  <a:pt x="122646" y="373769"/>
                </a:cubicBezTo>
                <a:cubicBezTo>
                  <a:pt x="122646" y="369633"/>
                  <a:pt x="126048" y="366260"/>
                  <a:pt x="130248" y="366260"/>
                </a:cubicBezTo>
                <a:close/>
                <a:moveTo>
                  <a:pt x="297942" y="320372"/>
                </a:moveTo>
                <a:lnTo>
                  <a:pt x="419564" y="320372"/>
                </a:lnTo>
                <a:cubicBezTo>
                  <a:pt x="423757" y="320372"/>
                  <a:pt x="427165" y="323745"/>
                  <a:pt x="427165" y="327881"/>
                </a:cubicBezTo>
                <a:cubicBezTo>
                  <a:pt x="427165" y="332045"/>
                  <a:pt x="423757" y="335388"/>
                  <a:pt x="419564" y="335388"/>
                </a:cubicBezTo>
                <a:lnTo>
                  <a:pt x="297942" y="335388"/>
                </a:lnTo>
                <a:cubicBezTo>
                  <a:pt x="293742" y="335388"/>
                  <a:pt x="290340" y="332045"/>
                  <a:pt x="290340" y="327881"/>
                </a:cubicBezTo>
                <a:cubicBezTo>
                  <a:pt x="290340" y="323745"/>
                  <a:pt x="293742" y="320372"/>
                  <a:pt x="297942" y="320372"/>
                </a:cubicBezTo>
                <a:close/>
                <a:moveTo>
                  <a:pt x="130248" y="320372"/>
                </a:moveTo>
                <a:lnTo>
                  <a:pt x="251870" y="320372"/>
                </a:lnTo>
                <a:cubicBezTo>
                  <a:pt x="256063" y="320372"/>
                  <a:pt x="259471" y="323745"/>
                  <a:pt x="259471" y="327881"/>
                </a:cubicBezTo>
                <a:cubicBezTo>
                  <a:pt x="259471" y="332045"/>
                  <a:pt x="256063" y="335388"/>
                  <a:pt x="251870" y="335388"/>
                </a:cubicBezTo>
                <a:lnTo>
                  <a:pt x="130248" y="335388"/>
                </a:lnTo>
                <a:cubicBezTo>
                  <a:pt x="126048" y="335388"/>
                  <a:pt x="122646" y="332045"/>
                  <a:pt x="122646" y="327881"/>
                </a:cubicBezTo>
                <a:cubicBezTo>
                  <a:pt x="122646" y="323745"/>
                  <a:pt x="126048" y="320372"/>
                  <a:pt x="130248" y="320372"/>
                </a:cubicBezTo>
                <a:close/>
                <a:moveTo>
                  <a:pt x="130255" y="274487"/>
                </a:moveTo>
                <a:lnTo>
                  <a:pt x="419549" y="274487"/>
                </a:lnTo>
                <a:cubicBezTo>
                  <a:pt x="423736" y="274487"/>
                  <a:pt x="427162" y="277860"/>
                  <a:pt x="427162" y="281995"/>
                </a:cubicBezTo>
                <a:cubicBezTo>
                  <a:pt x="427162" y="286160"/>
                  <a:pt x="423736" y="289503"/>
                  <a:pt x="419549" y="289503"/>
                </a:cubicBezTo>
                <a:lnTo>
                  <a:pt x="130255" y="289503"/>
                </a:lnTo>
                <a:cubicBezTo>
                  <a:pt x="126054" y="289503"/>
                  <a:pt x="122642" y="286160"/>
                  <a:pt x="122642" y="281995"/>
                </a:cubicBezTo>
                <a:cubicBezTo>
                  <a:pt x="122642" y="277860"/>
                  <a:pt x="126054" y="274487"/>
                  <a:pt x="130255" y="274487"/>
                </a:cubicBezTo>
                <a:close/>
                <a:moveTo>
                  <a:pt x="130255" y="228598"/>
                </a:moveTo>
                <a:lnTo>
                  <a:pt x="419549" y="228598"/>
                </a:lnTo>
                <a:cubicBezTo>
                  <a:pt x="423736" y="228598"/>
                  <a:pt x="427162" y="231971"/>
                  <a:pt x="427162" y="236106"/>
                </a:cubicBezTo>
                <a:cubicBezTo>
                  <a:pt x="427162" y="240256"/>
                  <a:pt x="423736" y="243614"/>
                  <a:pt x="419549" y="243614"/>
                </a:cubicBezTo>
                <a:lnTo>
                  <a:pt x="130255" y="243614"/>
                </a:lnTo>
                <a:cubicBezTo>
                  <a:pt x="126054" y="243614"/>
                  <a:pt x="122642" y="240256"/>
                  <a:pt x="122642" y="236106"/>
                </a:cubicBezTo>
                <a:cubicBezTo>
                  <a:pt x="122642" y="231971"/>
                  <a:pt x="126054" y="228598"/>
                  <a:pt x="130255" y="228598"/>
                </a:cubicBezTo>
                <a:close/>
                <a:moveTo>
                  <a:pt x="297942" y="182712"/>
                </a:moveTo>
                <a:lnTo>
                  <a:pt x="419564" y="182712"/>
                </a:lnTo>
                <a:cubicBezTo>
                  <a:pt x="423757" y="182712"/>
                  <a:pt x="427165" y="186257"/>
                  <a:pt x="427165" y="190638"/>
                </a:cubicBezTo>
                <a:cubicBezTo>
                  <a:pt x="427165" y="195003"/>
                  <a:pt x="423757" y="198563"/>
                  <a:pt x="419564" y="198563"/>
                </a:cubicBezTo>
                <a:lnTo>
                  <a:pt x="297942" y="198563"/>
                </a:lnTo>
                <a:cubicBezTo>
                  <a:pt x="293742" y="198563"/>
                  <a:pt x="290340" y="195003"/>
                  <a:pt x="290340" y="190638"/>
                </a:cubicBezTo>
                <a:cubicBezTo>
                  <a:pt x="290340" y="186257"/>
                  <a:pt x="293742" y="182712"/>
                  <a:pt x="297942" y="182712"/>
                </a:cubicBezTo>
                <a:close/>
                <a:moveTo>
                  <a:pt x="297942" y="136825"/>
                </a:moveTo>
                <a:lnTo>
                  <a:pt x="419564" y="136825"/>
                </a:lnTo>
                <a:cubicBezTo>
                  <a:pt x="423757" y="136825"/>
                  <a:pt x="427165" y="140370"/>
                  <a:pt x="427165" y="144751"/>
                </a:cubicBezTo>
                <a:cubicBezTo>
                  <a:pt x="427165" y="149116"/>
                  <a:pt x="423757" y="152676"/>
                  <a:pt x="419564" y="152676"/>
                </a:cubicBezTo>
                <a:lnTo>
                  <a:pt x="297942" y="152676"/>
                </a:lnTo>
                <a:cubicBezTo>
                  <a:pt x="293742" y="152676"/>
                  <a:pt x="290340" y="149116"/>
                  <a:pt x="290340" y="144751"/>
                </a:cubicBezTo>
                <a:cubicBezTo>
                  <a:pt x="290340" y="140370"/>
                  <a:pt x="293742" y="136825"/>
                  <a:pt x="297942" y="136825"/>
                </a:cubicBezTo>
                <a:close/>
                <a:moveTo>
                  <a:pt x="153045" y="91259"/>
                </a:moveTo>
                <a:cubicBezTo>
                  <a:pt x="153045" y="91259"/>
                  <a:pt x="153045" y="167304"/>
                  <a:pt x="153045" y="167304"/>
                </a:cubicBezTo>
                <a:lnTo>
                  <a:pt x="229066" y="167304"/>
                </a:lnTo>
                <a:lnTo>
                  <a:pt x="229066" y="91259"/>
                </a:lnTo>
                <a:close/>
                <a:moveTo>
                  <a:pt x="297942" y="90939"/>
                </a:moveTo>
                <a:lnTo>
                  <a:pt x="419564" y="90939"/>
                </a:lnTo>
                <a:cubicBezTo>
                  <a:pt x="423757" y="90939"/>
                  <a:pt x="427165" y="94484"/>
                  <a:pt x="427165" y="98865"/>
                </a:cubicBezTo>
                <a:cubicBezTo>
                  <a:pt x="427165" y="103230"/>
                  <a:pt x="423757" y="106790"/>
                  <a:pt x="419564" y="106790"/>
                </a:cubicBezTo>
                <a:lnTo>
                  <a:pt x="297942" y="106790"/>
                </a:lnTo>
                <a:cubicBezTo>
                  <a:pt x="293742" y="106790"/>
                  <a:pt x="290340" y="103230"/>
                  <a:pt x="290340" y="98865"/>
                </a:cubicBezTo>
                <a:cubicBezTo>
                  <a:pt x="290340" y="94484"/>
                  <a:pt x="293742" y="90939"/>
                  <a:pt x="297942" y="90939"/>
                </a:cubicBezTo>
                <a:close/>
                <a:moveTo>
                  <a:pt x="137843" y="60904"/>
                </a:moveTo>
                <a:lnTo>
                  <a:pt x="244262" y="60904"/>
                </a:lnTo>
                <a:cubicBezTo>
                  <a:pt x="252674" y="60904"/>
                  <a:pt x="259471" y="67720"/>
                  <a:pt x="259471" y="76113"/>
                </a:cubicBezTo>
                <a:lnTo>
                  <a:pt x="259471" y="182513"/>
                </a:lnTo>
                <a:cubicBezTo>
                  <a:pt x="259471" y="190907"/>
                  <a:pt x="252674" y="197729"/>
                  <a:pt x="244262" y="197729"/>
                </a:cubicBezTo>
                <a:lnTo>
                  <a:pt x="137843" y="197729"/>
                </a:lnTo>
                <a:cubicBezTo>
                  <a:pt x="129437" y="197729"/>
                  <a:pt x="122646" y="190907"/>
                  <a:pt x="122646" y="182513"/>
                </a:cubicBezTo>
                <a:lnTo>
                  <a:pt x="122646" y="76113"/>
                </a:lnTo>
                <a:cubicBezTo>
                  <a:pt x="122646" y="67720"/>
                  <a:pt x="129437" y="60904"/>
                  <a:pt x="137843" y="60904"/>
                </a:cubicBezTo>
                <a:close/>
                <a:moveTo>
                  <a:pt x="106924" y="30504"/>
                </a:moveTo>
                <a:cubicBezTo>
                  <a:pt x="98504" y="30504"/>
                  <a:pt x="91646" y="37328"/>
                  <a:pt x="91646" y="45756"/>
                </a:cubicBezTo>
                <a:lnTo>
                  <a:pt x="91646" y="411808"/>
                </a:lnTo>
                <a:cubicBezTo>
                  <a:pt x="91646" y="420236"/>
                  <a:pt x="84833" y="427060"/>
                  <a:pt x="76368" y="427060"/>
                </a:cubicBezTo>
                <a:cubicBezTo>
                  <a:pt x="67925" y="427060"/>
                  <a:pt x="61090" y="420236"/>
                  <a:pt x="61090" y="411808"/>
                </a:cubicBezTo>
                <a:lnTo>
                  <a:pt x="61090" y="106765"/>
                </a:lnTo>
                <a:lnTo>
                  <a:pt x="45812" y="106765"/>
                </a:lnTo>
                <a:cubicBezTo>
                  <a:pt x="37392" y="106765"/>
                  <a:pt x="30533" y="113589"/>
                  <a:pt x="30533" y="122017"/>
                </a:cubicBezTo>
                <a:lnTo>
                  <a:pt x="30533" y="427060"/>
                </a:lnTo>
                <a:cubicBezTo>
                  <a:pt x="30533" y="443848"/>
                  <a:pt x="44250" y="457541"/>
                  <a:pt x="61090" y="457541"/>
                </a:cubicBezTo>
                <a:lnTo>
                  <a:pt x="427766" y="457541"/>
                </a:lnTo>
                <a:cubicBezTo>
                  <a:pt x="444629" y="457541"/>
                  <a:pt x="458322" y="443848"/>
                  <a:pt x="458322" y="427060"/>
                </a:cubicBezTo>
                <a:cubicBezTo>
                  <a:pt x="458322" y="427060"/>
                  <a:pt x="458322" y="45756"/>
                  <a:pt x="458322" y="45756"/>
                </a:cubicBezTo>
                <a:cubicBezTo>
                  <a:pt x="458322" y="37328"/>
                  <a:pt x="451487" y="30504"/>
                  <a:pt x="443067" y="30504"/>
                </a:cubicBezTo>
                <a:close/>
                <a:moveTo>
                  <a:pt x="106924" y="0"/>
                </a:moveTo>
                <a:lnTo>
                  <a:pt x="443067" y="0"/>
                </a:lnTo>
                <a:cubicBezTo>
                  <a:pt x="468372" y="0"/>
                  <a:pt x="488901" y="20449"/>
                  <a:pt x="488901" y="45756"/>
                </a:cubicBezTo>
                <a:lnTo>
                  <a:pt x="488901" y="427060"/>
                </a:lnTo>
                <a:cubicBezTo>
                  <a:pt x="488901" y="460750"/>
                  <a:pt x="461536" y="488046"/>
                  <a:pt x="427766" y="488046"/>
                </a:cubicBezTo>
                <a:lnTo>
                  <a:pt x="61090" y="488046"/>
                </a:lnTo>
                <a:cubicBezTo>
                  <a:pt x="27342" y="488046"/>
                  <a:pt x="0" y="460750"/>
                  <a:pt x="0" y="427060"/>
                </a:cubicBezTo>
                <a:lnTo>
                  <a:pt x="0" y="122017"/>
                </a:lnTo>
                <a:cubicBezTo>
                  <a:pt x="0" y="96710"/>
                  <a:pt x="20506" y="76261"/>
                  <a:pt x="45812" y="76261"/>
                </a:cubicBezTo>
                <a:lnTo>
                  <a:pt x="61090" y="76261"/>
                </a:lnTo>
                <a:lnTo>
                  <a:pt x="61090" y="45756"/>
                </a:lnTo>
                <a:cubicBezTo>
                  <a:pt x="61090" y="20449"/>
                  <a:pt x="81619" y="0"/>
                  <a:pt x="10692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lIns="50800" tIns="50800" rIns="50800" bIns="50800" anchor="ctr">
            <a:noAutofit/>
          </a:bodyPr>
          <a:lstStyle/>
          <a:p>
            <a:pPr defTabSz="608965"/>
            <a:endParaRPr lang="en-US" sz="4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ea"/>
            </a:endParaRPr>
          </a:p>
        </p:txBody>
      </p:sp>
      <p:sp>
        <p:nvSpPr>
          <p:cNvPr id="83" name="文本"/>
          <p:cNvSpPr/>
          <p:nvPr/>
        </p:nvSpPr>
        <p:spPr>
          <a:xfrm>
            <a:off x="2666262" y="1848733"/>
            <a:ext cx="1492716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300" b="1" spc="200" dirty="0">
                <a:solidFill>
                  <a:schemeClr val="accent1"/>
                </a:solidFill>
                <a:latin typeface="+mn-ea"/>
              </a:rPr>
              <a:t>添加标题</a:t>
            </a:r>
            <a:endParaRPr lang="zh-CN" altLang="en-US" sz="2300" b="1" spc="2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84" name="文本"/>
          <p:cNvSpPr/>
          <p:nvPr/>
        </p:nvSpPr>
        <p:spPr>
          <a:xfrm>
            <a:off x="1173546" y="5114747"/>
            <a:ext cx="1492716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300" b="1" spc="200" dirty="0">
                <a:solidFill>
                  <a:schemeClr val="accent2"/>
                </a:solidFill>
                <a:latin typeface="+mn-ea"/>
              </a:rPr>
              <a:t>添加标题</a:t>
            </a:r>
            <a:endParaRPr lang="zh-CN" altLang="en-US" sz="2300" b="1" spc="200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85" name="文本"/>
          <p:cNvSpPr/>
          <p:nvPr/>
        </p:nvSpPr>
        <p:spPr>
          <a:xfrm>
            <a:off x="9292774" y="4611394"/>
            <a:ext cx="1492716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300" b="1" spc="200" dirty="0">
                <a:solidFill>
                  <a:schemeClr val="accent1"/>
                </a:solidFill>
                <a:latin typeface="+mn-ea"/>
              </a:rPr>
              <a:t>添加标题</a:t>
            </a:r>
            <a:endParaRPr lang="zh-CN" altLang="en-US" sz="2300" b="1" spc="2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86" name="文本"/>
          <p:cNvSpPr/>
          <p:nvPr/>
        </p:nvSpPr>
        <p:spPr>
          <a:xfrm>
            <a:off x="8149696" y="1530049"/>
            <a:ext cx="1492716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300" b="1" spc="200" dirty="0">
                <a:solidFill>
                  <a:schemeClr val="accent2"/>
                </a:solidFill>
                <a:latin typeface="+mn-ea"/>
              </a:rPr>
              <a:t>添加标题</a:t>
            </a:r>
            <a:endParaRPr lang="zh-CN" altLang="en-US" sz="2300" b="1" spc="200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3" name="标题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mtClean="0"/>
              <a:t>添加标题</a:t>
            </a:r>
            <a:endParaRPr lang="zh-CN" altLang="en-US" dirty="0"/>
          </a:p>
        </p:txBody>
      </p:sp>
      <p:sp>
        <p:nvSpPr>
          <p:cNvPr id="19" name="图标"/>
          <p:cNvSpPr>
            <a:spLocks noChangeAspect="1" noEditPoints="1"/>
          </p:cNvSpPr>
          <p:nvPr/>
        </p:nvSpPr>
        <p:spPr bwMode="auto">
          <a:xfrm>
            <a:off x="5621281" y="3433901"/>
            <a:ext cx="881364" cy="688231"/>
          </a:xfrm>
          <a:custGeom>
            <a:avLst/>
            <a:gdLst>
              <a:gd name="T0" fmla="*/ 451 w 771"/>
              <a:gd name="T1" fmla="*/ 411 h 602"/>
              <a:gd name="T2" fmla="*/ 457 w 771"/>
              <a:gd name="T3" fmla="*/ 396 h 602"/>
              <a:gd name="T4" fmla="*/ 459 w 771"/>
              <a:gd name="T5" fmla="*/ 388 h 602"/>
              <a:gd name="T6" fmla="*/ 463 w 771"/>
              <a:gd name="T7" fmla="*/ 372 h 602"/>
              <a:gd name="T8" fmla="*/ 464 w 771"/>
              <a:gd name="T9" fmla="*/ 365 h 602"/>
              <a:gd name="T10" fmla="*/ 466 w 771"/>
              <a:gd name="T11" fmla="*/ 341 h 602"/>
              <a:gd name="T12" fmla="*/ 233 w 771"/>
              <a:gd name="T13" fmla="*/ 139 h 602"/>
              <a:gd name="T14" fmla="*/ 201 w 771"/>
              <a:gd name="T15" fmla="*/ 141 h 602"/>
              <a:gd name="T16" fmla="*/ 201 w 771"/>
              <a:gd name="T17" fmla="*/ 141 h 602"/>
              <a:gd name="T18" fmla="*/ 0 w 771"/>
              <a:gd name="T19" fmla="*/ 341 h 602"/>
              <a:gd name="T20" fmla="*/ 61 w 771"/>
              <a:gd name="T21" fmla="*/ 477 h 602"/>
              <a:gd name="T22" fmla="*/ 37 w 771"/>
              <a:gd name="T23" fmla="*/ 602 h 602"/>
              <a:gd name="T24" fmla="*/ 129 w 771"/>
              <a:gd name="T25" fmla="*/ 522 h 602"/>
              <a:gd name="T26" fmla="*/ 233 w 771"/>
              <a:gd name="T27" fmla="*/ 544 h 602"/>
              <a:gd name="T28" fmla="*/ 363 w 771"/>
              <a:gd name="T29" fmla="*/ 509 h 602"/>
              <a:gd name="T30" fmla="*/ 363 w 771"/>
              <a:gd name="T31" fmla="*/ 509 h 602"/>
              <a:gd name="T32" fmla="*/ 383 w 771"/>
              <a:gd name="T33" fmla="*/ 496 h 602"/>
              <a:gd name="T34" fmla="*/ 389 w 771"/>
              <a:gd name="T35" fmla="*/ 491 h 602"/>
              <a:gd name="T36" fmla="*/ 402 w 771"/>
              <a:gd name="T37" fmla="*/ 480 h 602"/>
              <a:gd name="T38" fmla="*/ 408 w 771"/>
              <a:gd name="T39" fmla="*/ 474 h 602"/>
              <a:gd name="T40" fmla="*/ 419 w 771"/>
              <a:gd name="T41" fmla="*/ 462 h 602"/>
              <a:gd name="T42" fmla="*/ 424 w 771"/>
              <a:gd name="T43" fmla="*/ 457 h 602"/>
              <a:gd name="T44" fmla="*/ 448 w 771"/>
              <a:gd name="T45" fmla="*/ 417 h 602"/>
              <a:gd name="T46" fmla="*/ 451 w 771"/>
              <a:gd name="T47" fmla="*/ 411 h 602"/>
              <a:gd name="T48" fmla="*/ 771 w 771"/>
              <a:gd name="T49" fmla="*/ 263 h 602"/>
              <a:gd name="T50" fmla="*/ 771 w 771"/>
              <a:gd name="T51" fmla="*/ 263 h 602"/>
              <a:gd name="T52" fmla="*/ 469 w 771"/>
              <a:gd name="T53" fmla="*/ 0 h 602"/>
              <a:gd name="T54" fmla="*/ 243 w 771"/>
              <a:gd name="T55" fmla="*/ 89 h 602"/>
              <a:gd name="T56" fmla="*/ 508 w 771"/>
              <a:gd name="T57" fmla="*/ 341 h 602"/>
              <a:gd name="T58" fmla="*/ 424 w 771"/>
              <a:gd name="T59" fmla="*/ 523 h 602"/>
              <a:gd name="T60" fmla="*/ 469 w 771"/>
              <a:gd name="T61" fmla="*/ 526 h 602"/>
              <a:gd name="T62" fmla="*/ 603 w 771"/>
              <a:gd name="T63" fmla="*/ 498 h 602"/>
              <a:gd name="T64" fmla="*/ 722 w 771"/>
              <a:gd name="T65" fmla="*/ 602 h 602"/>
              <a:gd name="T66" fmla="*/ 692 w 771"/>
              <a:gd name="T67" fmla="*/ 440 h 602"/>
              <a:gd name="T68" fmla="*/ 771 w 771"/>
              <a:gd name="T69" fmla="*/ 263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71" h="602">
                <a:moveTo>
                  <a:pt x="451" y="411"/>
                </a:moveTo>
                <a:cubicBezTo>
                  <a:pt x="453" y="406"/>
                  <a:pt x="455" y="401"/>
                  <a:pt x="457" y="396"/>
                </a:cubicBezTo>
                <a:cubicBezTo>
                  <a:pt x="458" y="393"/>
                  <a:pt x="458" y="391"/>
                  <a:pt x="459" y="388"/>
                </a:cubicBezTo>
                <a:cubicBezTo>
                  <a:pt x="460" y="383"/>
                  <a:pt x="462" y="377"/>
                  <a:pt x="463" y="372"/>
                </a:cubicBezTo>
                <a:cubicBezTo>
                  <a:pt x="463" y="370"/>
                  <a:pt x="464" y="367"/>
                  <a:pt x="464" y="365"/>
                </a:cubicBezTo>
                <a:cubicBezTo>
                  <a:pt x="465" y="357"/>
                  <a:pt x="466" y="349"/>
                  <a:pt x="466" y="341"/>
                </a:cubicBezTo>
                <a:cubicBezTo>
                  <a:pt x="466" y="230"/>
                  <a:pt x="361" y="139"/>
                  <a:pt x="233" y="139"/>
                </a:cubicBezTo>
                <a:cubicBezTo>
                  <a:pt x="222" y="139"/>
                  <a:pt x="212" y="140"/>
                  <a:pt x="201" y="141"/>
                </a:cubicBezTo>
                <a:lnTo>
                  <a:pt x="201" y="141"/>
                </a:lnTo>
                <a:cubicBezTo>
                  <a:pt x="88" y="154"/>
                  <a:pt x="0" y="239"/>
                  <a:pt x="0" y="341"/>
                </a:cubicBezTo>
                <a:cubicBezTo>
                  <a:pt x="0" y="394"/>
                  <a:pt x="23" y="441"/>
                  <a:pt x="61" y="477"/>
                </a:cubicBezTo>
                <a:lnTo>
                  <a:pt x="37" y="602"/>
                </a:lnTo>
                <a:lnTo>
                  <a:pt x="129" y="522"/>
                </a:lnTo>
                <a:cubicBezTo>
                  <a:pt x="161" y="536"/>
                  <a:pt x="196" y="544"/>
                  <a:pt x="233" y="544"/>
                </a:cubicBezTo>
                <a:cubicBezTo>
                  <a:pt x="281" y="544"/>
                  <a:pt x="325" y="531"/>
                  <a:pt x="363" y="509"/>
                </a:cubicBezTo>
                <a:cubicBezTo>
                  <a:pt x="363" y="509"/>
                  <a:pt x="363" y="509"/>
                  <a:pt x="363" y="509"/>
                </a:cubicBezTo>
                <a:cubicBezTo>
                  <a:pt x="370" y="505"/>
                  <a:pt x="376" y="500"/>
                  <a:pt x="383" y="496"/>
                </a:cubicBezTo>
                <a:cubicBezTo>
                  <a:pt x="385" y="494"/>
                  <a:pt x="387" y="493"/>
                  <a:pt x="389" y="491"/>
                </a:cubicBezTo>
                <a:cubicBezTo>
                  <a:pt x="393" y="487"/>
                  <a:pt x="398" y="484"/>
                  <a:pt x="402" y="480"/>
                </a:cubicBezTo>
                <a:cubicBezTo>
                  <a:pt x="404" y="478"/>
                  <a:pt x="406" y="476"/>
                  <a:pt x="408" y="474"/>
                </a:cubicBezTo>
                <a:cubicBezTo>
                  <a:pt x="412" y="470"/>
                  <a:pt x="415" y="466"/>
                  <a:pt x="419" y="462"/>
                </a:cubicBezTo>
                <a:cubicBezTo>
                  <a:pt x="421" y="460"/>
                  <a:pt x="422" y="458"/>
                  <a:pt x="424" y="457"/>
                </a:cubicBezTo>
                <a:cubicBezTo>
                  <a:pt x="433" y="445"/>
                  <a:pt x="442" y="431"/>
                  <a:pt x="448" y="417"/>
                </a:cubicBezTo>
                <a:cubicBezTo>
                  <a:pt x="449" y="415"/>
                  <a:pt x="450" y="413"/>
                  <a:pt x="451" y="411"/>
                </a:cubicBezTo>
                <a:close/>
                <a:moveTo>
                  <a:pt x="771" y="263"/>
                </a:moveTo>
                <a:lnTo>
                  <a:pt x="771" y="263"/>
                </a:lnTo>
                <a:cubicBezTo>
                  <a:pt x="771" y="118"/>
                  <a:pt x="635" y="0"/>
                  <a:pt x="469" y="0"/>
                </a:cubicBezTo>
                <a:cubicBezTo>
                  <a:pt x="379" y="0"/>
                  <a:pt x="299" y="35"/>
                  <a:pt x="243" y="89"/>
                </a:cubicBezTo>
                <a:cubicBezTo>
                  <a:pt x="390" y="94"/>
                  <a:pt x="508" y="205"/>
                  <a:pt x="508" y="341"/>
                </a:cubicBezTo>
                <a:cubicBezTo>
                  <a:pt x="508" y="413"/>
                  <a:pt x="476" y="477"/>
                  <a:pt x="424" y="523"/>
                </a:cubicBezTo>
                <a:cubicBezTo>
                  <a:pt x="439" y="525"/>
                  <a:pt x="453" y="526"/>
                  <a:pt x="469" y="526"/>
                </a:cubicBezTo>
                <a:cubicBezTo>
                  <a:pt x="517" y="526"/>
                  <a:pt x="563" y="516"/>
                  <a:pt x="603" y="498"/>
                </a:cubicBezTo>
                <a:lnTo>
                  <a:pt x="722" y="602"/>
                </a:lnTo>
                <a:lnTo>
                  <a:pt x="692" y="440"/>
                </a:lnTo>
                <a:cubicBezTo>
                  <a:pt x="741" y="393"/>
                  <a:pt x="771" y="331"/>
                  <a:pt x="771" y="2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/>
      <p:bldP spid="73" grpId="0"/>
      <p:bldP spid="74" grpId="0"/>
      <p:bldP spid="2" grpId="0" animBg="1"/>
      <p:bldP spid="41" grpId="0" animBg="1"/>
      <p:bldP spid="42" grpId="0" animBg="1"/>
      <p:bldP spid="52" grpId="0" animBg="1"/>
      <p:bldP spid="75" grpId="0" animBg="1"/>
      <p:bldP spid="77" grpId="0" animBg="1"/>
      <p:bldP spid="78" grpId="0" animBg="1"/>
      <p:bldP spid="83" grpId="0"/>
      <p:bldP spid="84" grpId="0"/>
      <p:bldP spid="85" grpId="0"/>
      <p:bldP spid="86" grpId="0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"/>
          <p:cNvSpPr/>
          <p:nvPr/>
        </p:nvSpPr>
        <p:spPr>
          <a:xfrm>
            <a:off x="8536812" y="2082435"/>
            <a:ext cx="31001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</a:t>
            </a: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35" name="文本"/>
          <p:cNvSpPr/>
          <p:nvPr/>
        </p:nvSpPr>
        <p:spPr>
          <a:xfrm>
            <a:off x="8767048" y="1636159"/>
            <a:ext cx="1492716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300" b="1" spc="200" dirty="0">
                <a:solidFill>
                  <a:schemeClr val="accent1"/>
                </a:solidFill>
                <a:latin typeface="+mn-ea"/>
              </a:rPr>
              <a:t>添加标题</a:t>
            </a:r>
            <a:endParaRPr lang="zh-CN" altLang="en-US" sz="2300" b="1" spc="2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36" name="文本"/>
          <p:cNvSpPr/>
          <p:nvPr/>
        </p:nvSpPr>
        <p:spPr>
          <a:xfrm>
            <a:off x="8536812" y="5366101"/>
            <a:ext cx="31001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</a:t>
            </a: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37" name="文本"/>
          <p:cNvSpPr/>
          <p:nvPr/>
        </p:nvSpPr>
        <p:spPr>
          <a:xfrm>
            <a:off x="8767048" y="4919825"/>
            <a:ext cx="1492716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300" b="1" spc="200" dirty="0">
                <a:solidFill>
                  <a:schemeClr val="accent2"/>
                </a:solidFill>
                <a:latin typeface="+mn-ea"/>
              </a:rPr>
              <a:t>添加标题</a:t>
            </a:r>
            <a:endParaRPr lang="zh-CN" altLang="en-US" sz="2300" b="1" spc="200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38" name="文本"/>
          <p:cNvSpPr/>
          <p:nvPr/>
        </p:nvSpPr>
        <p:spPr>
          <a:xfrm>
            <a:off x="483452" y="2082435"/>
            <a:ext cx="31001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</a:t>
            </a: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39" name="文本"/>
          <p:cNvSpPr/>
          <p:nvPr/>
        </p:nvSpPr>
        <p:spPr>
          <a:xfrm>
            <a:off x="579029" y="1636159"/>
            <a:ext cx="1492716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300" b="1" spc="200" dirty="0">
                <a:solidFill>
                  <a:schemeClr val="accent2"/>
                </a:solidFill>
                <a:latin typeface="+mn-ea"/>
              </a:rPr>
              <a:t>添加标题</a:t>
            </a:r>
            <a:endParaRPr lang="zh-CN" altLang="en-US" sz="2300" b="1" spc="200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40" name="文本"/>
          <p:cNvSpPr/>
          <p:nvPr/>
        </p:nvSpPr>
        <p:spPr>
          <a:xfrm>
            <a:off x="486848" y="5366101"/>
            <a:ext cx="31001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</a:t>
            </a: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41" name="文本"/>
          <p:cNvSpPr/>
          <p:nvPr/>
        </p:nvSpPr>
        <p:spPr>
          <a:xfrm>
            <a:off x="582425" y="4919825"/>
            <a:ext cx="1492716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300" b="1" spc="200" dirty="0">
                <a:solidFill>
                  <a:schemeClr val="accent1"/>
                </a:solidFill>
                <a:latin typeface="+mn-ea"/>
              </a:rPr>
              <a:t>添加标题</a:t>
            </a:r>
            <a:endParaRPr lang="zh-CN" altLang="en-US" sz="2300" b="1" spc="2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3" name="缺角矩形"/>
          <p:cNvSpPr/>
          <p:nvPr/>
        </p:nvSpPr>
        <p:spPr>
          <a:xfrm>
            <a:off x="4808483" y="2575979"/>
            <a:ext cx="2575035" cy="2575034"/>
          </a:xfrm>
          <a:prstGeom prst="plaque">
            <a:avLst>
              <a:gd name="adj" fmla="val 50000"/>
            </a:avLst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66" name="泪滴形"/>
          <p:cNvSpPr/>
          <p:nvPr/>
        </p:nvSpPr>
        <p:spPr>
          <a:xfrm rot="16200000">
            <a:off x="4239961" y="2082435"/>
            <a:ext cx="1563421" cy="1563422"/>
          </a:xfrm>
          <a:prstGeom prst="teardrop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69" name="泪滴形"/>
          <p:cNvSpPr/>
          <p:nvPr/>
        </p:nvSpPr>
        <p:spPr>
          <a:xfrm>
            <a:off x="6388618" y="2082435"/>
            <a:ext cx="1563422" cy="1563421"/>
          </a:xfrm>
          <a:prstGeom prst="teardrop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72" name="泪滴形"/>
          <p:cNvSpPr/>
          <p:nvPr/>
        </p:nvSpPr>
        <p:spPr>
          <a:xfrm rot="10800000">
            <a:off x="4239961" y="4089703"/>
            <a:ext cx="1563422" cy="1563421"/>
          </a:xfrm>
          <a:prstGeom prst="teardrop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75" name="泪滴形"/>
          <p:cNvSpPr/>
          <p:nvPr/>
        </p:nvSpPr>
        <p:spPr>
          <a:xfrm rot="5400000">
            <a:off x="6388620" y="4089703"/>
            <a:ext cx="1563421" cy="1563422"/>
          </a:xfrm>
          <a:prstGeom prst="teardrop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42" name="图标"/>
          <p:cNvSpPr>
            <a:spLocks noEditPoints="1" noChangeArrowheads="1"/>
          </p:cNvSpPr>
          <p:nvPr/>
        </p:nvSpPr>
        <p:spPr bwMode="auto">
          <a:xfrm>
            <a:off x="4764032" y="2675981"/>
            <a:ext cx="517611" cy="378031"/>
          </a:xfrm>
          <a:custGeom>
            <a:avLst/>
            <a:gdLst>
              <a:gd name="T0" fmla="*/ 2147483647 w 112"/>
              <a:gd name="T1" fmla="*/ 2147483647 h 77"/>
              <a:gd name="T2" fmla="*/ 2147483647 w 112"/>
              <a:gd name="T3" fmla="*/ 2147483647 h 77"/>
              <a:gd name="T4" fmla="*/ 2147483647 w 112"/>
              <a:gd name="T5" fmla="*/ 2147483647 h 77"/>
              <a:gd name="T6" fmla="*/ 2147483647 w 112"/>
              <a:gd name="T7" fmla="*/ 2147483647 h 77"/>
              <a:gd name="T8" fmla="*/ 2147483647 w 112"/>
              <a:gd name="T9" fmla="*/ 2147483647 h 77"/>
              <a:gd name="T10" fmla="*/ 0 w 112"/>
              <a:gd name="T11" fmla="*/ 2147483647 h 77"/>
              <a:gd name="T12" fmla="*/ 2147483647 w 112"/>
              <a:gd name="T13" fmla="*/ 2147483647 h 77"/>
              <a:gd name="T14" fmla="*/ 2147483647 w 112"/>
              <a:gd name="T15" fmla="*/ 2147483647 h 77"/>
              <a:gd name="T16" fmla="*/ 2147483647 w 112"/>
              <a:gd name="T17" fmla="*/ 2147483647 h 77"/>
              <a:gd name="T18" fmla="*/ 2147483647 w 112"/>
              <a:gd name="T19" fmla="*/ 2147483647 h 77"/>
              <a:gd name="T20" fmla="*/ 2147483647 w 112"/>
              <a:gd name="T21" fmla="*/ 2147483647 h 77"/>
              <a:gd name="T22" fmla="*/ 2147483647 w 112"/>
              <a:gd name="T23" fmla="*/ 2147483647 h 77"/>
              <a:gd name="T24" fmla="*/ 2147483647 w 112"/>
              <a:gd name="T25" fmla="*/ 2147483647 h 77"/>
              <a:gd name="T26" fmla="*/ 2147483647 w 112"/>
              <a:gd name="T27" fmla="*/ 2147483647 h 77"/>
              <a:gd name="T28" fmla="*/ 2147483647 w 112"/>
              <a:gd name="T29" fmla="*/ 2147483647 h 77"/>
              <a:gd name="T30" fmla="*/ 2147483647 w 112"/>
              <a:gd name="T31" fmla="*/ 2147483647 h 77"/>
              <a:gd name="T32" fmla="*/ 2147483647 w 112"/>
              <a:gd name="T33" fmla="*/ 2147483647 h 77"/>
              <a:gd name="T34" fmla="*/ 2147483647 w 112"/>
              <a:gd name="T35" fmla="*/ 2147483647 h 77"/>
              <a:gd name="T36" fmla="*/ 2147483647 w 112"/>
              <a:gd name="T37" fmla="*/ 2147483647 h 77"/>
              <a:gd name="T38" fmla="*/ 2147483647 w 112"/>
              <a:gd name="T39" fmla="*/ 2147483647 h 77"/>
              <a:gd name="T40" fmla="*/ 2147483647 w 112"/>
              <a:gd name="T41" fmla="*/ 2147483647 h 77"/>
              <a:gd name="T42" fmla="*/ 2147483647 w 112"/>
              <a:gd name="T43" fmla="*/ 2147483647 h 77"/>
              <a:gd name="T44" fmla="*/ 2147483647 w 112"/>
              <a:gd name="T45" fmla="*/ 2147483647 h 77"/>
              <a:gd name="T46" fmla="*/ 2147483647 w 112"/>
              <a:gd name="T47" fmla="*/ 2147483647 h 77"/>
              <a:gd name="T48" fmla="*/ 2147483647 w 112"/>
              <a:gd name="T49" fmla="*/ 2147483647 h 77"/>
              <a:gd name="T50" fmla="*/ 2147483647 w 112"/>
              <a:gd name="T51" fmla="*/ 2147483647 h 77"/>
              <a:gd name="T52" fmla="*/ 2147483647 w 112"/>
              <a:gd name="T53" fmla="*/ 2147483647 h 77"/>
              <a:gd name="T54" fmla="*/ 2147483647 w 112"/>
              <a:gd name="T55" fmla="*/ 2147483647 h 77"/>
              <a:gd name="T56" fmla="*/ 2147483647 w 112"/>
              <a:gd name="T57" fmla="*/ 2147483647 h 77"/>
              <a:gd name="T58" fmla="*/ 2147483647 w 112"/>
              <a:gd name="T59" fmla="*/ 2147483647 h 77"/>
              <a:gd name="T60" fmla="*/ 2147483647 w 112"/>
              <a:gd name="T61" fmla="*/ 2147483647 h 77"/>
              <a:gd name="T62" fmla="*/ 2147483647 w 112"/>
              <a:gd name="T63" fmla="*/ 2147483647 h 77"/>
              <a:gd name="T64" fmla="*/ 2147483647 w 112"/>
              <a:gd name="T65" fmla="*/ 2147483647 h 77"/>
              <a:gd name="T66" fmla="*/ 2147483647 w 112"/>
              <a:gd name="T67" fmla="*/ 2147483647 h 77"/>
              <a:gd name="T68" fmla="*/ 2147483647 w 112"/>
              <a:gd name="T69" fmla="*/ 2147483647 h 77"/>
              <a:gd name="T70" fmla="*/ 2147483647 w 112"/>
              <a:gd name="T71" fmla="*/ 2147483647 h 77"/>
              <a:gd name="T72" fmla="*/ 2147483647 w 112"/>
              <a:gd name="T73" fmla="*/ 2147483647 h 77"/>
              <a:gd name="T74" fmla="*/ 2147483647 w 112"/>
              <a:gd name="T75" fmla="*/ 2147483647 h 77"/>
              <a:gd name="T76" fmla="*/ 2147483647 w 112"/>
              <a:gd name="T77" fmla="*/ 2147483647 h 77"/>
              <a:gd name="T78" fmla="*/ 2147483647 w 112"/>
              <a:gd name="T79" fmla="*/ 2147483647 h 77"/>
              <a:gd name="T80" fmla="*/ 2147483647 w 112"/>
              <a:gd name="T81" fmla="*/ 2147483647 h 77"/>
              <a:gd name="T82" fmla="*/ 2147483647 w 112"/>
              <a:gd name="T83" fmla="*/ 2147483647 h 77"/>
              <a:gd name="T84" fmla="*/ 2147483647 w 112"/>
              <a:gd name="T85" fmla="*/ 2147483647 h 77"/>
              <a:gd name="T86" fmla="*/ 2147483647 w 112"/>
              <a:gd name="T87" fmla="*/ 2147483647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12"/>
              <a:gd name="T133" fmla="*/ 0 h 77"/>
              <a:gd name="T134" fmla="*/ 112 w 112"/>
              <a:gd name="T135" fmla="*/ 77 h 7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43" name="图标"/>
          <p:cNvSpPr>
            <a:spLocks noChangeAspect="1" noChangeArrowheads="1"/>
          </p:cNvSpPr>
          <p:nvPr/>
        </p:nvSpPr>
        <p:spPr bwMode="auto">
          <a:xfrm>
            <a:off x="6973390" y="2613918"/>
            <a:ext cx="393878" cy="440094"/>
          </a:xfrm>
          <a:custGeom>
            <a:avLst/>
            <a:gdLst>
              <a:gd name="T0" fmla="*/ 49403 w 2960688"/>
              <a:gd name="T1" fmla="*/ 176950 h 3298826"/>
              <a:gd name="T2" fmla="*/ 38380 w 2960688"/>
              <a:gd name="T3" fmla="*/ 188577 h 3298826"/>
              <a:gd name="T4" fmla="*/ 38559 w 2960688"/>
              <a:gd name="T5" fmla="*/ 210512 h 3298826"/>
              <a:gd name="T6" fmla="*/ 32914 w 2960688"/>
              <a:gd name="T7" fmla="*/ 217944 h 3298826"/>
              <a:gd name="T8" fmla="*/ 25625 w 2960688"/>
              <a:gd name="T9" fmla="*/ 200234 h 3298826"/>
              <a:gd name="T10" fmla="*/ 32436 w 2960688"/>
              <a:gd name="T11" fmla="*/ 178299 h 3298826"/>
              <a:gd name="T12" fmla="*/ 84017 w 2960688"/>
              <a:gd name="T13" fmla="*/ 168293 h 3298826"/>
              <a:gd name="T14" fmla="*/ 100178 w 2960688"/>
              <a:gd name="T15" fmla="*/ 190090 h 3298826"/>
              <a:gd name="T16" fmla="*/ 100118 w 2960688"/>
              <a:gd name="T17" fmla="*/ 210091 h 3298826"/>
              <a:gd name="T18" fmla="*/ 89910 w 2960688"/>
              <a:gd name="T19" fmla="*/ 227158 h 3298826"/>
              <a:gd name="T20" fmla="*/ 66904 w 2960688"/>
              <a:gd name="T21" fmla="*/ 237428 h 3298826"/>
              <a:gd name="T22" fmla="*/ 65000 w 2960688"/>
              <a:gd name="T23" fmla="*/ 184521 h 3298826"/>
              <a:gd name="T24" fmla="*/ 60000 w 2960688"/>
              <a:gd name="T25" fmla="*/ 154045 h 3298826"/>
              <a:gd name="T26" fmla="*/ 36786 w 2960688"/>
              <a:gd name="T27" fmla="*/ 163024 h 3298826"/>
              <a:gd name="T28" fmla="*/ 21756 w 2960688"/>
              <a:gd name="T29" fmla="*/ 182418 h 3298826"/>
              <a:gd name="T30" fmla="*/ 18750 w 2960688"/>
              <a:gd name="T31" fmla="*/ 206331 h 3298826"/>
              <a:gd name="T32" fmla="*/ 28839 w 2960688"/>
              <a:gd name="T33" fmla="*/ 229287 h 3298826"/>
              <a:gd name="T34" fmla="*/ 48750 w 2960688"/>
              <a:gd name="T35" fmla="*/ 243324 h 3298826"/>
              <a:gd name="T36" fmla="*/ 72678 w 2960688"/>
              <a:gd name="T37" fmla="*/ 245209 h 3298826"/>
              <a:gd name="T38" fmla="*/ 95059 w 2960688"/>
              <a:gd name="T39" fmla="*/ 233926 h 3298826"/>
              <a:gd name="T40" fmla="*/ 107976 w 2960688"/>
              <a:gd name="T41" fmla="*/ 213335 h 3298826"/>
              <a:gd name="T42" fmla="*/ 108690 w 2960688"/>
              <a:gd name="T43" fmla="*/ 189122 h 3298826"/>
              <a:gd name="T44" fmla="*/ 96338 w 2960688"/>
              <a:gd name="T45" fmla="*/ 167184 h 3298826"/>
              <a:gd name="T46" fmla="*/ 75297 w 2960688"/>
              <a:gd name="T47" fmla="*/ 155272 h 3298826"/>
              <a:gd name="T48" fmla="*/ 147618 w 2960688"/>
              <a:gd name="T49" fmla="*/ 197282 h 3298826"/>
              <a:gd name="T50" fmla="*/ 201903 w 2960688"/>
              <a:gd name="T51" fmla="*/ 141054 h 3298826"/>
              <a:gd name="T52" fmla="*/ 259968 w 2960688"/>
              <a:gd name="T53" fmla="*/ 160793 h 3298826"/>
              <a:gd name="T54" fmla="*/ 274671 w 2960688"/>
              <a:gd name="T55" fmla="*/ 191779 h 3298826"/>
              <a:gd name="T56" fmla="*/ 237558 w 2960688"/>
              <a:gd name="T57" fmla="*/ 219922 h 3298826"/>
              <a:gd name="T58" fmla="*/ 193362 w 2960688"/>
              <a:gd name="T59" fmla="*/ 266968 h 3298826"/>
              <a:gd name="T60" fmla="*/ 130654 w 2960688"/>
              <a:gd name="T61" fmla="*/ 229582 h 3298826"/>
              <a:gd name="T62" fmla="*/ 135892 w 2960688"/>
              <a:gd name="T63" fmla="*/ 187681 h 3298826"/>
              <a:gd name="T64" fmla="*/ 121279 w 2960688"/>
              <a:gd name="T65" fmla="*/ 154842 h 3298826"/>
              <a:gd name="T66" fmla="*/ 76756 w 2960688"/>
              <a:gd name="T67" fmla="*/ 136716 h 3298826"/>
              <a:gd name="T68" fmla="*/ 106963 w 2960688"/>
              <a:gd name="T69" fmla="*/ 151920 h 3298826"/>
              <a:gd name="T70" fmla="*/ 125684 w 2960688"/>
              <a:gd name="T71" fmla="*/ 181730 h 3298826"/>
              <a:gd name="T72" fmla="*/ 126398 w 2960688"/>
              <a:gd name="T73" fmla="*/ 215370 h 3298826"/>
              <a:gd name="T74" fmla="*/ 114642 w 2960688"/>
              <a:gd name="T75" fmla="*/ 239613 h 3298826"/>
              <a:gd name="T76" fmla="*/ 138094 w 2960688"/>
              <a:gd name="T77" fmla="*/ 300548 h 3298826"/>
              <a:gd name="T78" fmla="*/ 132142 w 2960688"/>
              <a:gd name="T79" fmla="*/ 309856 h 3298826"/>
              <a:gd name="T80" fmla="*/ 121279 w 2960688"/>
              <a:gd name="T81" fmla="*/ 309018 h 3298826"/>
              <a:gd name="T82" fmla="*/ 73154 w 2960688"/>
              <a:gd name="T83" fmla="*/ 263765 h 3298826"/>
              <a:gd name="T84" fmla="*/ 45535 w 2960688"/>
              <a:gd name="T85" fmla="*/ 261670 h 3298826"/>
              <a:gd name="T86" fmla="*/ 16815 w 2960688"/>
              <a:gd name="T87" fmla="*/ 243473 h 3298826"/>
              <a:gd name="T88" fmla="*/ 1101 w 2960688"/>
              <a:gd name="T89" fmla="*/ 211988 h 3298826"/>
              <a:gd name="T90" fmla="*/ 3720 w 2960688"/>
              <a:gd name="T91" fmla="*/ 178318 h 3298826"/>
              <a:gd name="T92" fmla="*/ 23274 w 2960688"/>
              <a:gd name="T93" fmla="*/ 150214 h 3298826"/>
              <a:gd name="T94" fmla="*/ 55268 w 2960688"/>
              <a:gd name="T95" fmla="*/ 136058 h 3298826"/>
              <a:gd name="T96" fmla="*/ 188372 w 2960688"/>
              <a:gd name="T97" fmla="*/ 4192 h 3298826"/>
              <a:gd name="T98" fmla="*/ 207281 w 2960688"/>
              <a:gd name="T99" fmla="*/ 21469 h 3298826"/>
              <a:gd name="T100" fmla="*/ 216394 w 2960688"/>
              <a:gd name="T101" fmla="*/ 48208 h 3298826"/>
              <a:gd name="T102" fmla="*/ 223629 w 2960688"/>
              <a:gd name="T103" fmla="*/ 64287 h 3298826"/>
              <a:gd name="T104" fmla="*/ 218091 w 2960688"/>
              <a:gd name="T105" fmla="*/ 80516 h 3298826"/>
              <a:gd name="T106" fmla="*/ 200819 w 2960688"/>
              <a:gd name="T107" fmla="*/ 112974 h 3298826"/>
              <a:gd name="T108" fmla="*/ 181851 w 2960688"/>
              <a:gd name="T109" fmla="*/ 128245 h 3298826"/>
              <a:gd name="T110" fmla="*/ 159220 w 2960688"/>
              <a:gd name="T111" fmla="*/ 128934 h 3298826"/>
              <a:gd name="T112" fmla="*/ 141085 w 2960688"/>
              <a:gd name="T113" fmla="*/ 116478 h 3298826"/>
              <a:gd name="T114" fmla="*/ 121729 w 2960688"/>
              <a:gd name="T115" fmla="*/ 82313 h 3298826"/>
              <a:gd name="T116" fmla="*/ 114285 w 2960688"/>
              <a:gd name="T117" fmla="*/ 66024 h 3298826"/>
              <a:gd name="T118" fmla="*/ 122474 w 2960688"/>
              <a:gd name="T119" fmla="*/ 50574 h 3298826"/>
              <a:gd name="T120" fmla="*/ 130752 w 2960688"/>
              <a:gd name="T121" fmla="*/ 23385 h 3298826"/>
              <a:gd name="T122" fmla="*/ 148798 w 2960688"/>
              <a:gd name="T123" fmla="*/ 5180 h 329882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960688"/>
              <a:gd name="T187" fmla="*/ 0 h 3298826"/>
              <a:gd name="T188" fmla="*/ 2960688 w 2960688"/>
              <a:gd name="T189" fmla="*/ 3298826 h 329882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960688" h="3298826">
                <a:moveTo>
                  <a:pt x="472859" y="1797050"/>
                </a:moveTo>
                <a:lnTo>
                  <a:pt x="478276" y="1797050"/>
                </a:lnTo>
                <a:lnTo>
                  <a:pt x="483375" y="1797686"/>
                </a:lnTo>
                <a:lnTo>
                  <a:pt x="488792" y="1798640"/>
                </a:lnTo>
                <a:lnTo>
                  <a:pt x="493891" y="1800229"/>
                </a:lnTo>
                <a:lnTo>
                  <a:pt x="499309" y="1802454"/>
                </a:lnTo>
                <a:lnTo>
                  <a:pt x="503770" y="1804679"/>
                </a:lnTo>
                <a:lnTo>
                  <a:pt x="508550" y="1807858"/>
                </a:lnTo>
                <a:lnTo>
                  <a:pt x="512693" y="1811355"/>
                </a:lnTo>
                <a:lnTo>
                  <a:pt x="516836" y="1815170"/>
                </a:lnTo>
                <a:lnTo>
                  <a:pt x="520341" y="1819302"/>
                </a:lnTo>
                <a:lnTo>
                  <a:pt x="523846" y="1824071"/>
                </a:lnTo>
                <a:lnTo>
                  <a:pt x="526396" y="1829157"/>
                </a:lnTo>
                <a:lnTo>
                  <a:pt x="528945" y="1834561"/>
                </a:lnTo>
                <a:lnTo>
                  <a:pt x="530220" y="1839648"/>
                </a:lnTo>
                <a:lnTo>
                  <a:pt x="531495" y="1845370"/>
                </a:lnTo>
                <a:lnTo>
                  <a:pt x="531813" y="1850774"/>
                </a:lnTo>
                <a:lnTo>
                  <a:pt x="531813" y="1855860"/>
                </a:lnTo>
                <a:lnTo>
                  <a:pt x="531495" y="1861264"/>
                </a:lnTo>
                <a:lnTo>
                  <a:pt x="530220" y="1866668"/>
                </a:lnTo>
                <a:lnTo>
                  <a:pt x="528945" y="1871755"/>
                </a:lnTo>
                <a:lnTo>
                  <a:pt x="527033" y="1877159"/>
                </a:lnTo>
                <a:lnTo>
                  <a:pt x="524165" y="1881609"/>
                </a:lnTo>
                <a:lnTo>
                  <a:pt x="520978" y="1886378"/>
                </a:lnTo>
                <a:lnTo>
                  <a:pt x="517792" y="1890510"/>
                </a:lnTo>
                <a:lnTo>
                  <a:pt x="513968" y="1894643"/>
                </a:lnTo>
                <a:lnTo>
                  <a:pt x="509506" y="1898140"/>
                </a:lnTo>
                <a:lnTo>
                  <a:pt x="504726" y="1901636"/>
                </a:lnTo>
                <a:lnTo>
                  <a:pt x="495803" y="1907358"/>
                </a:lnTo>
                <a:lnTo>
                  <a:pt x="486880" y="1913080"/>
                </a:lnTo>
                <a:lnTo>
                  <a:pt x="478913" y="1918803"/>
                </a:lnTo>
                <a:lnTo>
                  <a:pt x="471265" y="1924842"/>
                </a:lnTo>
                <a:lnTo>
                  <a:pt x="463936" y="1931200"/>
                </a:lnTo>
                <a:lnTo>
                  <a:pt x="457244" y="1937240"/>
                </a:lnTo>
                <a:lnTo>
                  <a:pt x="450870" y="1943280"/>
                </a:lnTo>
                <a:lnTo>
                  <a:pt x="444815" y="1949320"/>
                </a:lnTo>
                <a:lnTo>
                  <a:pt x="439398" y="1955678"/>
                </a:lnTo>
                <a:lnTo>
                  <a:pt x="433980" y="1962036"/>
                </a:lnTo>
                <a:lnTo>
                  <a:pt x="429519" y="1968076"/>
                </a:lnTo>
                <a:lnTo>
                  <a:pt x="424739" y="1974751"/>
                </a:lnTo>
                <a:lnTo>
                  <a:pt x="420596" y="1980791"/>
                </a:lnTo>
                <a:lnTo>
                  <a:pt x="416453" y="1987467"/>
                </a:lnTo>
                <a:lnTo>
                  <a:pt x="412948" y="1993825"/>
                </a:lnTo>
                <a:lnTo>
                  <a:pt x="409443" y="2000501"/>
                </a:lnTo>
                <a:lnTo>
                  <a:pt x="406256" y="2006858"/>
                </a:lnTo>
                <a:lnTo>
                  <a:pt x="403388" y="2013534"/>
                </a:lnTo>
                <a:lnTo>
                  <a:pt x="400838" y="2019892"/>
                </a:lnTo>
                <a:lnTo>
                  <a:pt x="398608" y="2026886"/>
                </a:lnTo>
                <a:lnTo>
                  <a:pt x="394465" y="2039919"/>
                </a:lnTo>
                <a:lnTo>
                  <a:pt x="391278" y="2053271"/>
                </a:lnTo>
                <a:lnTo>
                  <a:pt x="388729" y="2066622"/>
                </a:lnTo>
                <a:lnTo>
                  <a:pt x="387135" y="2079974"/>
                </a:lnTo>
                <a:lnTo>
                  <a:pt x="386498" y="2093007"/>
                </a:lnTo>
                <a:lnTo>
                  <a:pt x="385861" y="2106041"/>
                </a:lnTo>
                <a:lnTo>
                  <a:pt x="385861" y="2118439"/>
                </a:lnTo>
                <a:lnTo>
                  <a:pt x="386817" y="2130518"/>
                </a:lnTo>
                <a:lnTo>
                  <a:pt x="387773" y="2141962"/>
                </a:lnTo>
                <a:lnTo>
                  <a:pt x="389366" y="2153724"/>
                </a:lnTo>
                <a:lnTo>
                  <a:pt x="391278" y="2164215"/>
                </a:lnTo>
                <a:lnTo>
                  <a:pt x="393190" y="2174705"/>
                </a:lnTo>
                <a:lnTo>
                  <a:pt x="395421" y="2184242"/>
                </a:lnTo>
                <a:lnTo>
                  <a:pt x="397970" y="2193461"/>
                </a:lnTo>
                <a:lnTo>
                  <a:pt x="402432" y="2209038"/>
                </a:lnTo>
                <a:lnTo>
                  <a:pt x="406574" y="2221435"/>
                </a:lnTo>
                <a:lnTo>
                  <a:pt x="409761" y="2229383"/>
                </a:lnTo>
                <a:lnTo>
                  <a:pt x="411355" y="2233197"/>
                </a:lnTo>
                <a:lnTo>
                  <a:pt x="413585" y="2238602"/>
                </a:lnTo>
                <a:lnTo>
                  <a:pt x="415179" y="2244006"/>
                </a:lnTo>
                <a:lnTo>
                  <a:pt x="416453" y="2249728"/>
                </a:lnTo>
                <a:lnTo>
                  <a:pt x="416772" y="2255132"/>
                </a:lnTo>
                <a:lnTo>
                  <a:pt x="416772" y="2260536"/>
                </a:lnTo>
                <a:lnTo>
                  <a:pt x="415816" y="2265940"/>
                </a:lnTo>
                <a:lnTo>
                  <a:pt x="414860" y="2271026"/>
                </a:lnTo>
                <a:lnTo>
                  <a:pt x="413267" y="2276113"/>
                </a:lnTo>
                <a:lnTo>
                  <a:pt x="411036" y="2281199"/>
                </a:lnTo>
                <a:lnTo>
                  <a:pt x="408168" y="2285967"/>
                </a:lnTo>
                <a:lnTo>
                  <a:pt x="405300" y="2290736"/>
                </a:lnTo>
                <a:lnTo>
                  <a:pt x="401794" y="2294868"/>
                </a:lnTo>
                <a:lnTo>
                  <a:pt x="397970" y="2298683"/>
                </a:lnTo>
                <a:lnTo>
                  <a:pt x="393509" y="2302180"/>
                </a:lnTo>
                <a:lnTo>
                  <a:pt x="389047" y="2305359"/>
                </a:lnTo>
                <a:lnTo>
                  <a:pt x="383630" y="2307902"/>
                </a:lnTo>
                <a:lnTo>
                  <a:pt x="378213" y="2309809"/>
                </a:lnTo>
                <a:lnTo>
                  <a:pt x="372795" y="2311717"/>
                </a:lnTo>
                <a:lnTo>
                  <a:pt x="367696" y="2312670"/>
                </a:lnTo>
                <a:lnTo>
                  <a:pt x="361642" y="2312988"/>
                </a:lnTo>
                <a:lnTo>
                  <a:pt x="356543" y="2312988"/>
                </a:lnTo>
                <a:lnTo>
                  <a:pt x="351125" y="2312034"/>
                </a:lnTo>
                <a:lnTo>
                  <a:pt x="345708" y="2311081"/>
                </a:lnTo>
                <a:lnTo>
                  <a:pt x="340609" y="2309491"/>
                </a:lnTo>
                <a:lnTo>
                  <a:pt x="335829" y="2307584"/>
                </a:lnTo>
                <a:lnTo>
                  <a:pt x="330730" y="2304723"/>
                </a:lnTo>
                <a:lnTo>
                  <a:pt x="326587" y="2301862"/>
                </a:lnTo>
                <a:lnTo>
                  <a:pt x="322126" y="2298365"/>
                </a:lnTo>
                <a:lnTo>
                  <a:pt x="318302" y="2294550"/>
                </a:lnTo>
                <a:lnTo>
                  <a:pt x="314478" y="2289782"/>
                </a:lnTo>
                <a:lnTo>
                  <a:pt x="311610" y="2285332"/>
                </a:lnTo>
                <a:lnTo>
                  <a:pt x="308742" y="2280245"/>
                </a:lnTo>
                <a:lnTo>
                  <a:pt x="306830" y="2275795"/>
                </a:lnTo>
                <a:lnTo>
                  <a:pt x="302687" y="2264987"/>
                </a:lnTo>
                <a:lnTo>
                  <a:pt x="296951" y="2249092"/>
                </a:lnTo>
                <a:lnTo>
                  <a:pt x="293764" y="2239237"/>
                </a:lnTo>
                <a:lnTo>
                  <a:pt x="290259" y="2228111"/>
                </a:lnTo>
                <a:lnTo>
                  <a:pt x="287391" y="2216349"/>
                </a:lnTo>
                <a:lnTo>
                  <a:pt x="284204" y="2202998"/>
                </a:lnTo>
                <a:lnTo>
                  <a:pt x="281017" y="2189328"/>
                </a:lnTo>
                <a:lnTo>
                  <a:pt x="278468" y="2173752"/>
                </a:lnTo>
                <a:lnTo>
                  <a:pt x="276556" y="2158175"/>
                </a:lnTo>
                <a:lnTo>
                  <a:pt x="274644" y="2141645"/>
                </a:lnTo>
                <a:lnTo>
                  <a:pt x="273369" y="2124161"/>
                </a:lnTo>
                <a:lnTo>
                  <a:pt x="273050" y="2106041"/>
                </a:lnTo>
                <a:lnTo>
                  <a:pt x="273369" y="2088239"/>
                </a:lnTo>
                <a:lnTo>
                  <a:pt x="274325" y="2078384"/>
                </a:lnTo>
                <a:lnTo>
                  <a:pt x="274962" y="2069483"/>
                </a:lnTo>
                <a:lnTo>
                  <a:pt x="275918" y="2059629"/>
                </a:lnTo>
                <a:lnTo>
                  <a:pt x="277193" y="2049774"/>
                </a:lnTo>
                <a:lnTo>
                  <a:pt x="278786" y="2040237"/>
                </a:lnTo>
                <a:lnTo>
                  <a:pt x="280698" y="2030382"/>
                </a:lnTo>
                <a:lnTo>
                  <a:pt x="282929" y="2020846"/>
                </a:lnTo>
                <a:lnTo>
                  <a:pt x="285479" y="2010673"/>
                </a:lnTo>
                <a:lnTo>
                  <a:pt x="288347" y="2000819"/>
                </a:lnTo>
                <a:lnTo>
                  <a:pt x="291533" y="1990328"/>
                </a:lnTo>
                <a:lnTo>
                  <a:pt x="295039" y="1980473"/>
                </a:lnTo>
                <a:lnTo>
                  <a:pt x="299181" y="1970619"/>
                </a:lnTo>
                <a:lnTo>
                  <a:pt x="303324" y="1960446"/>
                </a:lnTo>
                <a:lnTo>
                  <a:pt x="308423" y="1950274"/>
                </a:lnTo>
                <a:lnTo>
                  <a:pt x="313522" y="1940419"/>
                </a:lnTo>
                <a:lnTo>
                  <a:pt x="319258" y="1930247"/>
                </a:lnTo>
                <a:lnTo>
                  <a:pt x="325313" y="1920710"/>
                </a:lnTo>
                <a:lnTo>
                  <a:pt x="331368" y="1910855"/>
                </a:lnTo>
                <a:lnTo>
                  <a:pt x="338697" y="1901318"/>
                </a:lnTo>
                <a:lnTo>
                  <a:pt x="346027" y="1891464"/>
                </a:lnTo>
                <a:lnTo>
                  <a:pt x="353675" y="1881927"/>
                </a:lnTo>
                <a:lnTo>
                  <a:pt x="362279" y="1872708"/>
                </a:lnTo>
                <a:lnTo>
                  <a:pt x="370883" y="1863807"/>
                </a:lnTo>
                <a:lnTo>
                  <a:pt x="380125" y="1854906"/>
                </a:lnTo>
                <a:lnTo>
                  <a:pt x="389685" y="1846005"/>
                </a:lnTo>
                <a:lnTo>
                  <a:pt x="400201" y="1837740"/>
                </a:lnTo>
                <a:lnTo>
                  <a:pt x="411036" y="1829157"/>
                </a:lnTo>
                <a:lnTo>
                  <a:pt x="422190" y="1820892"/>
                </a:lnTo>
                <a:lnTo>
                  <a:pt x="433980" y="1813263"/>
                </a:lnTo>
                <a:lnTo>
                  <a:pt x="446409" y="1805315"/>
                </a:lnTo>
                <a:lnTo>
                  <a:pt x="451189" y="1802772"/>
                </a:lnTo>
                <a:lnTo>
                  <a:pt x="456606" y="1800547"/>
                </a:lnTo>
                <a:lnTo>
                  <a:pt x="461705" y="1798957"/>
                </a:lnTo>
                <a:lnTo>
                  <a:pt x="467441" y="1797686"/>
                </a:lnTo>
                <a:lnTo>
                  <a:pt x="472859" y="1797050"/>
                </a:lnTo>
                <a:close/>
                <a:moveTo>
                  <a:pt x="799783" y="1741488"/>
                </a:moveTo>
                <a:lnTo>
                  <a:pt x="816611" y="1747205"/>
                </a:lnTo>
                <a:lnTo>
                  <a:pt x="833438" y="1753558"/>
                </a:lnTo>
                <a:lnTo>
                  <a:pt x="849631" y="1760228"/>
                </a:lnTo>
                <a:lnTo>
                  <a:pt x="865506" y="1767851"/>
                </a:lnTo>
                <a:lnTo>
                  <a:pt x="881064" y="1776427"/>
                </a:lnTo>
                <a:lnTo>
                  <a:pt x="896304" y="1785321"/>
                </a:lnTo>
                <a:lnTo>
                  <a:pt x="910909" y="1795167"/>
                </a:lnTo>
                <a:lnTo>
                  <a:pt x="925514" y="1805332"/>
                </a:lnTo>
                <a:lnTo>
                  <a:pt x="939166" y="1816131"/>
                </a:lnTo>
                <a:lnTo>
                  <a:pt x="952819" y="1827566"/>
                </a:lnTo>
                <a:lnTo>
                  <a:pt x="965201" y="1839953"/>
                </a:lnTo>
                <a:lnTo>
                  <a:pt x="977584" y="1852976"/>
                </a:lnTo>
                <a:lnTo>
                  <a:pt x="989331" y="1866317"/>
                </a:lnTo>
                <a:lnTo>
                  <a:pt x="1000444" y="1879975"/>
                </a:lnTo>
                <a:lnTo>
                  <a:pt x="1011239" y="1894586"/>
                </a:lnTo>
                <a:lnTo>
                  <a:pt x="1021081" y="1909514"/>
                </a:lnTo>
                <a:lnTo>
                  <a:pt x="1026479" y="1918090"/>
                </a:lnTo>
                <a:lnTo>
                  <a:pt x="1031559" y="1926666"/>
                </a:lnTo>
                <a:lnTo>
                  <a:pt x="1036004" y="1935242"/>
                </a:lnTo>
                <a:lnTo>
                  <a:pt x="1040766" y="1944136"/>
                </a:lnTo>
                <a:lnTo>
                  <a:pt x="1044894" y="1952712"/>
                </a:lnTo>
                <a:lnTo>
                  <a:pt x="1049021" y="1961605"/>
                </a:lnTo>
                <a:lnTo>
                  <a:pt x="1052831" y="1970817"/>
                </a:lnTo>
                <a:lnTo>
                  <a:pt x="1056324" y="1979710"/>
                </a:lnTo>
                <a:lnTo>
                  <a:pt x="1059816" y="1988922"/>
                </a:lnTo>
                <a:lnTo>
                  <a:pt x="1062991" y="1997815"/>
                </a:lnTo>
                <a:lnTo>
                  <a:pt x="1065849" y="2007026"/>
                </a:lnTo>
                <a:lnTo>
                  <a:pt x="1068706" y="2016555"/>
                </a:lnTo>
                <a:lnTo>
                  <a:pt x="1070929" y="2025767"/>
                </a:lnTo>
                <a:lnTo>
                  <a:pt x="1073151" y="2035295"/>
                </a:lnTo>
                <a:lnTo>
                  <a:pt x="1075056" y="2044507"/>
                </a:lnTo>
                <a:lnTo>
                  <a:pt x="1076961" y="2054353"/>
                </a:lnTo>
                <a:lnTo>
                  <a:pt x="1078549" y="2063882"/>
                </a:lnTo>
                <a:lnTo>
                  <a:pt x="1079819" y="2073411"/>
                </a:lnTo>
                <a:lnTo>
                  <a:pt x="1080771" y="2082940"/>
                </a:lnTo>
                <a:lnTo>
                  <a:pt x="1081724" y="2092786"/>
                </a:lnTo>
                <a:lnTo>
                  <a:pt x="1082359" y="2102315"/>
                </a:lnTo>
                <a:lnTo>
                  <a:pt x="1082676" y="2111844"/>
                </a:lnTo>
                <a:lnTo>
                  <a:pt x="1082676" y="2122008"/>
                </a:lnTo>
                <a:lnTo>
                  <a:pt x="1082676" y="2131537"/>
                </a:lnTo>
                <a:lnTo>
                  <a:pt x="1082359" y="2141066"/>
                </a:lnTo>
                <a:lnTo>
                  <a:pt x="1081724" y="2150913"/>
                </a:lnTo>
                <a:lnTo>
                  <a:pt x="1080771" y="2160442"/>
                </a:lnTo>
                <a:lnTo>
                  <a:pt x="1079819" y="2170606"/>
                </a:lnTo>
                <a:lnTo>
                  <a:pt x="1078231" y="2180135"/>
                </a:lnTo>
                <a:lnTo>
                  <a:pt x="1076644" y="2189981"/>
                </a:lnTo>
                <a:lnTo>
                  <a:pt x="1075056" y="2199510"/>
                </a:lnTo>
                <a:lnTo>
                  <a:pt x="1072834" y="2209674"/>
                </a:lnTo>
                <a:lnTo>
                  <a:pt x="1070611" y="2219203"/>
                </a:lnTo>
                <a:lnTo>
                  <a:pt x="1068071" y="2228732"/>
                </a:lnTo>
                <a:lnTo>
                  <a:pt x="1065214" y="2238261"/>
                </a:lnTo>
                <a:lnTo>
                  <a:pt x="1062356" y="2247472"/>
                </a:lnTo>
                <a:lnTo>
                  <a:pt x="1058864" y="2257001"/>
                </a:lnTo>
                <a:lnTo>
                  <a:pt x="1055689" y="2266212"/>
                </a:lnTo>
                <a:lnTo>
                  <a:pt x="1052196" y="2275106"/>
                </a:lnTo>
                <a:lnTo>
                  <a:pt x="1048386" y="2284317"/>
                </a:lnTo>
                <a:lnTo>
                  <a:pt x="1044259" y="2292893"/>
                </a:lnTo>
                <a:lnTo>
                  <a:pt x="1039814" y="2301787"/>
                </a:lnTo>
                <a:lnTo>
                  <a:pt x="1035369" y="2310045"/>
                </a:lnTo>
                <a:lnTo>
                  <a:pt x="1030606" y="2318621"/>
                </a:lnTo>
                <a:lnTo>
                  <a:pt x="1025844" y="2327197"/>
                </a:lnTo>
                <a:lnTo>
                  <a:pt x="1020764" y="2335456"/>
                </a:lnTo>
                <a:lnTo>
                  <a:pt x="1015366" y="2343396"/>
                </a:lnTo>
                <a:lnTo>
                  <a:pt x="1009969" y="2351655"/>
                </a:lnTo>
                <a:lnTo>
                  <a:pt x="1004254" y="2359278"/>
                </a:lnTo>
                <a:lnTo>
                  <a:pt x="998539" y="2366901"/>
                </a:lnTo>
                <a:lnTo>
                  <a:pt x="992506" y="2374524"/>
                </a:lnTo>
                <a:lnTo>
                  <a:pt x="985839" y="2381830"/>
                </a:lnTo>
                <a:lnTo>
                  <a:pt x="979806" y="2389135"/>
                </a:lnTo>
                <a:lnTo>
                  <a:pt x="972821" y="2396440"/>
                </a:lnTo>
                <a:lnTo>
                  <a:pt x="966471" y="2403111"/>
                </a:lnTo>
                <a:lnTo>
                  <a:pt x="959169" y="2409781"/>
                </a:lnTo>
                <a:lnTo>
                  <a:pt x="952184" y="2416451"/>
                </a:lnTo>
                <a:lnTo>
                  <a:pt x="944564" y="2423121"/>
                </a:lnTo>
                <a:lnTo>
                  <a:pt x="937261" y="2429156"/>
                </a:lnTo>
                <a:lnTo>
                  <a:pt x="929641" y="2435191"/>
                </a:lnTo>
                <a:lnTo>
                  <a:pt x="921704" y="2441544"/>
                </a:lnTo>
                <a:lnTo>
                  <a:pt x="913766" y="2447261"/>
                </a:lnTo>
                <a:lnTo>
                  <a:pt x="905511" y="2452661"/>
                </a:lnTo>
                <a:lnTo>
                  <a:pt x="897256" y="2458061"/>
                </a:lnTo>
                <a:lnTo>
                  <a:pt x="884874" y="2465684"/>
                </a:lnTo>
                <a:lnTo>
                  <a:pt x="872809" y="2472354"/>
                </a:lnTo>
                <a:lnTo>
                  <a:pt x="860426" y="2478707"/>
                </a:lnTo>
                <a:lnTo>
                  <a:pt x="847726" y="2484742"/>
                </a:lnTo>
                <a:lnTo>
                  <a:pt x="834708" y="2490141"/>
                </a:lnTo>
                <a:lnTo>
                  <a:pt x="821691" y="2495541"/>
                </a:lnTo>
                <a:lnTo>
                  <a:pt x="808991" y="2499988"/>
                </a:lnTo>
                <a:lnTo>
                  <a:pt x="795338" y="2503799"/>
                </a:lnTo>
                <a:lnTo>
                  <a:pt x="782003" y="2507611"/>
                </a:lnTo>
                <a:lnTo>
                  <a:pt x="768668" y="2510787"/>
                </a:lnTo>
                <a:lnTo>
                  <a:pt x="755016" y="2513328"/>
                </a:lnTo>
                <a:lnTo>
                  <a:pt x="741046" y="2515552"/>
                </a:lnTo>
                <a:lnTo>
                  <a:pt x="727393" y="2517140"/>
                </a:lnTo>
                <a:lnTo>
                  <a:pt x="713741" y="2518728"/>
                </a:lnTo>
                <a:lnTo>
                  <a:pt x="699771" y="2519363"/>
                </a:lnTo>
                <a:lnTo>
                  <a:pt x="685801" y="2519363"/>
                </a:lnTo>
                <a:lnTo>
                  <a:pt x="675958" y="2519363"/>
                </a:lnTo>
                <a:lnTo>
                  <a:pt x="666116" y="2519046"/>
                </a:lnTo>
                <a:lnTo>
                  <a:pt x="646113" y="2517140"/>
                </a:lnTo>
                <a:lnTo>
                  <a:pt x="647701" y="2406922"/>
                </a:lnTo>
                <a:lnTo>
                  <a:pt x="648971" y="2312586"/>
                </a:lnTo>
                <a:lnTo>
                  <a:pt x="650241" y="2242708"/>
                </a:lnTo>
                <a:lnTo>
                  <a:pt x="650876" y="2220156"/>
                </a:lnTo>
                <a:lnTo>
                  <a:pt x="651193" y="2207133"/>
                </a:lnTo>
                <a:lnTo>
                  <a:pt x="653416" y="2182040"/>
                </a:lnTo>
                <a:lnTo>
                  <a:pt x="656273" y="2157583"/>
                </a:lnTo>
                <a:lnTo>
                  <a:pt x="658813" y="2134078"/>
                </a:lnTo>
                <a:lnTo>
                  <a:pt x="661988" y="2111209"/>
                </a:lnTo>
                <a:lnTo>
                  <a:pt x="665481" y="2089293"/>
                </a:lnTo>
                <a:lnTo>
                  <a:pt x="668973" y="2068329"/>
                </a:lnTo>
                <a:lnTo>
                  <a:pt x="672148" y="2048001"/>
                </a:lnTo>
                <a:lnTo>
                  <a:pt x="675958" y="2028625"/>
                </a:lnTo>
                <a:lnTo>
                  <a:pt x="680403" y="2009885"/>
                </a:lnTo>
                <a:lnTo>
                  <a:pt x="684531" y="1991463"/>
                </a:lnTo>
                <a:lnTo>
                  <a:pt x="688658" y="1974311"/>
                </a:lnTo>
                <a:lnTo>
                  <a:pt x="693421" y="1957476"/>
                </a:lnTo>
                <a:lnTo>
                  <a:pt x="697866" y="1941595"/>
                </a:lnTo>
                <a:lnTo>
                  <a:pt x="702946" y="1926031"/>
                </a:lnTo>
                <a:lnTo>
                  <a:pt x="707708" y="1911420"/>
                </a:lnTo>
                <a:lnTo>
                  <a:pt x="712788" y="1897444"/>
                </a:lnTo>
                <a:lnTo>
                  <a:pt x="717868" y="1883786"/>
                </a:lnTo>
                <a:lnTo>
                  <a:pt x="723266" y="1870763"/>
                </a:lnTo>
                <a:lnTo>
                  <a:pt x="728663" y="1858693"/>
                </a:lnTo>
                <a:lnTo>
                  <a:pt x="733743" y="1846941"/>
                </a:lnTo>
                <a:lnTo>
                  <a:pt x="739141" y="1835824"/>
                </a:lnTo>
                <a:lnTo>
                  <a:pt x="744538" y="1825025"/>
                </a:lnTo>
                <a:lnTo>
                  <a:pt x="750253" y="1814543"/>
                </a:lnTo>
                <a:lnTo>
                  <a:pt x="755651" y="1804696"/>
                </a:lnTo>
                <a:lnTo>
                  <a:pt x="761366" y="1795485"/>
                </a:lnTo>
                <a:lnTo>
                  <a:pt x="766763" y="1786591"/>
                </a:lnTo>
                <a:lnTo>
                  <a:pt x="777876" y="1770392"/>
                </a:lnTo>
                <a:lnTo>
                  <a:pt x="788988" y="1755464"/>
                </a:lnTo>
                <a:lnTo>
                  <a:pt x="799783" y="1741488"/>
                </a:lnTo>
                <a:close/>
                <a:moveTo>
                  <a:pt x="687070" y="1632268"/>
                </a:moveTo>
                <a:lnTo>
                  <a:pt x="675640" y="1632585"/>
                </a:lnTo>
                <a:lnTo>
                  <a:pt x="663575" y="1632585"/>
                </a:lnTo>
                <a:lnTo>
                  <a:pt x="651828" y="1633538"/>
                </a:lnTo>
                <a:lnTo>
                  <a:pt x="640080" y="1634173"/>
                </a:lnTo>
                <a:lnTo>
                  <a:pt x="628015" y="1635760"/>
                </a:lnTo>
                <a:lnTo>
                  <a:pt x="616585" y="1637348"/>
                </a:lnTo>
                <a:lnTo>
                  <a:pt x="604838" y="1638935"/>
                </a:lnTo>
                <a:lnTo>
                  <a:pt x="592773" y="1641158"/>
                </a:lnTo>
                <a:lnTo>
                  <a:pt x="581343" y="1643381"/>
                </a:lnTo>
                <a:lnTo>
                  <a:pt x="569595" y="1645920"/>
                </a:lnTo>
                <a:lnTo>
                  <a:pt x="558165" y="1649095"/>
                </a:lnTo>
                <a:lnTo>
                  <a:pt x="546735" y="1652270"/>
                </a:lnTo>
                <a:lnTo>
                  <a:pt x="534670" y="1655763"/>
                </a:lnTo>
                <a:lnTo>
                  <a:pt x="523240" y="1659573"/>
                </a:lnTo>
                <a:lnTo>
                  <a:pt x="512128" y="1663700"/>
                </a:lnTo>
                <a:lnTo>
                  <a:pt x="500698" y="1668145"/>
                </a:lnTo>
                <a:lnTo>
                  <a:pt x="489268" y="1672908"/>
                </a:lnTo>
                <a:lnTo>
                  <a:pt x="478155" y="1678305"/>
                </a:lnTo>
                <a:lnTo>
                  <a:pt x="467043" y="1683703"/>
                </a:lnTo>
                <a:lnTo>
                  <a:pt x="455930" y="1689418"/>
                </a:lnTo>
                <a:lnTo>
                  <a:pt x="444818" y="1695133"/>
                </a:lnTo>
                <a:lnTo>
                  <a:pt x="434023" y="1701483"/>
                </a:lnTo>
                <a:lnTo>
                  <a:pt x="423545" y="1708150"/>
                </a:lnTo>
                <a:lnTo>
                  <a:pt x="412750" y="1714818"/>
                </a:lnTo>
                <a:lnTo>
                  <a:pt x="402273" y="1721803"/>
                </a:lnTo>
                <a:lnTo>
                  <a:pt x="392430" y="1729423"/>
                </a:lnTo>
                <a:lnTo>
                  <a:pt x="382588" y="1736726"/>
                </a:lnTo>
                <a:lnTo>
                  <a:pt x="373063" y="1744663"/>
                </a:lnTo>
                <a:lnTo>
                  <a:pt x="363220" y="1752283"/>
                </a:lnTo>
                <a:lnTo>
                  <a:pt x="354330" y="1760856"/>
                </a:lnTo>
                <a:lnTo>
                  <a:pt x="345440" y="1768793"/>
                </a:lnTo>
                <a:lnTo>
                  <a:pt x="336550" y="1777683"/>
                </a:lnTo>
                <a:lnTo>
                  <a:pt x="328295" y="1785938"/>
                </a:lnTo>
                <a:lnTo>
                  <a:pt x="320040" y="1795146"/>
                </a:lnTo>
                <a:lnTo>
                  <a:pt x="312103" y="1804036"/>
                </a:lnTo>
                <a:lnTo>
                  <a:pt x="304483" y="1813243"/>
                </a:lnTo>
                <a:lnTo>
                  <a:pt x="297180" y="1822768"/>
                </a:lnTo>
                <a:lnTo>
                  <a:pt x="289878" y="1832293"/>
                </a:lnTo>
                <a:lnTo>
                  <a:pt x="282893" y="1841818"/>
                </a:lnTo>
                <a:lnTo>
                  <a:pt x="276225" y="1851978"/>
                </a:lnTo>
                <a:lnTo>
                  <a:pt x="269875" y="1861821"/>
                </a:lnTo>
                <a:lnTo>
                  <a:pt x="263842" y="1871663"/>
                </a:lnTo>
                <a:lnTo>
                  <a:pt x="257810" y="1882141"/>
                </a:lnTo>
                <a:lnTo>
                  <a:pt x="252095" y="1892301"/>
                </a:lnTo>
                <a:lnTo>
                  <a:pt x="246697" y="1903096"/>
                </a:lnTo>
                <a:lnTo>
                  <a:pt x="241617" y="1913573"/>
                </a:lnTo>
                <a:lnTo>
                  <a:pt x="236855" y="1924051"/>
                </a:lnTo>
                <a:lnTo>
                  <a:pt x="232092" y="1935163"/>
                </a:lnTo>
                <a:lnTo>
                  <a:pt x="227965" y="1945958"/>
                </a:lnTo>
                <a:lnTo>
                  <a:pt x="223837" y="1957071"/>
                </a:lnTo>
                <a:lnTo>
                  <a:pt x="220027" y="1968183"/>
                </a:lnTo>
                <a:lnTo>
                  <a:pt x="216535" y="1979296"/>
                </a:lnTo>
                <a:lnTo>
                  <a:pt x="213360" y="1990726"/>
                </a:lnTo>
                <a:lnTo>
                  <a:pt x="210502" y="2001838"/>
                </a:lnTo>
                <a:lnTo>
                  <a:pt x="207645" y="2013268"/>
                </a:lnTo>
                <a:lnTo>
                  <a:pt x="205105" y="2024698"/>
                </a:lnTo>
                <a:lnTo>
                  <a:pt x="203200" y="2036763"/>
                </a:lnTo>
                <a:lnTo>
                  <a:pt x="201295" y="2048193"/>
                </a:lnTo>
                <a:lnTo>
                  <a:pt x="199390" y="2059623"/>
                </a:lnTo>
                <a:lnTo>
                  <a:pt x="198120" y="2071371"/>
                </a:lnTo>
                <a:lnTo>
                  <a:pt x="196850" y="2082801"/>
                </a:lnTo>
                <a:lnTo>
                  <a:pt x="196215" y="2094866"/>
                </a:lnTo>
                <a:lnTo>
                  <a:pt x="195897" y="2106613"/>
                </a:lnTo>
                <a:lnTo>
                  <a:pt x="195580" y="2118043"/>
                </a:lnTo>
                <a:lnTo>
                  <a:pt x="195580" y="2129791"/>
                </a:lnTo>
                <a:lnTo>
                  <a:pt x="195897" y="2141856"/>
                </a:lnTo>
                <a:lnTo>
                  <a:pt x="196532" y="2153603"/>
                </a:lnTo>
                <a:lnTo>
                  <a:pt x="197485" y="2165668"/>
                </a:lnTo>
                <a:lnTo>
                  <a:pt x="198437" y="2177098"/>
                </a:lnTo>
                <a:lnTo>
                  <a:pt x="200025" y="2188846"/>
                </a:lnTo>
                <a:lnTo>
                  <a:pt x="201930" y="2200593"/>
                </a:lnTo>
                <a:lnTo>
                  <a:pt x="203835" y="2212023"/>
                </a:lnTo>
                <a:lnTo>
                  <a:pt x="206057" y="2224088"/>
                </a:lnTo>
                <a:lnTo>
                  <a:pt x="208915" y="2235518"/>
                </a:lnTo>
                <a:lnTo>
                  <a:pt x="211772" y="2247266"/>
                </a:lnTo>
                <a:lnTo>
                  <a:pt x="215265" y="2258696"/>
                </a:lnTo>
                <a:lnTo>
                  <a:pt x="218757" y="2270443"/>
                </a:lnTo>
                <a:lnTo>
                  <a:pt x="222567" y="2281873"/>
                </a:lnTo>
                <a:lnTo>
                  <a:pt x="226695" y="2293303"/>
                </a:lnTo>
                <a:lnTo>
                  <a:pt x="231140" y="2304733"/>
                </a:lnTo>
                <a:lnTo>
                  <a:pt x="235902" y="2315846"/>
                </a:lnTo>
                <a:lnTo>
                  <a:pt x="240982" y="2327276"/>
                </a:lnTo>
                <a:lnTo>
                  <a:pt x="246380" y="2338388"/>
                </a:lnTo>
                <a:lnTo>
                  <a:pt x="252095" y="2349501"/>
                </a:lnTo>
                <a:lnTo>
                  <a:pt x="257810" y="2360296"/>
                </a:lnTo>
                <a:lnTo>
                  <a:pt x="264160" y="2371408"/>
                </a:lnTo>
                <a:lnTo>
                  <a:pt x="270827" y="2381886"/>
                </a:lnTo>
                <a:lnTo>
                  <a:pt x="277813" y="2392681"/>
                </a:lnTo>
                <a:lnTo>
                  <a:pt x="284798" y="2403158"/>
                </a:lnTo>
                <a:lnTo>
                  <a:pt x="292100" y="2413001"/>
                </a:lnTo>
                <a:lnTo>
                  <a:pt x="299720" y="2422843"/>
                </a:lnTo>
                <a:lnTo>
                  <a:pt x="307658" y="2432368"/>
                </a:lnTo>
                <a:lnTo>
                  <a:pt x="315595" y="2442211"/>
                </a:lnTo>
                <a:lnTo>
                  <a:pt x="323533" y="2451101"/>
                </a:lnTo>
                <a:lnTo>
                  <a:pt x="332105" y="2459991"/>
                </a:lnTo>
                <a:lnTo>
                  <a:pt x="340360" y="2468881"/>
                </a:lnTo>
                <a:lnTo>
                  <a:pt x="349250" y="2477136"/>
                </a:lnTo>
                <a:lnTo>
                  <a:pt x="358140" y="2485391"/>
                </a:lnTo>
                <a:lnTo>
                  <a:pt x="367348" y="2493328"/>
                </a:lnTo>
                <a:lnTo>
                  <a:pt x="376238" y="2500948"/>
                </a:lnTo>
                <a:lnTo>
                  <a:pt x="385445" y="2508251"/>
                </a:lnTo>
                <a:lnTo>
                  <a:pt x="394970" y="2515553"/>
                </a:lnTo>
                <a:lnTo>
                  <a:pt x="405130" y="2522538"/>
                </a:lnTo>
                <a:lnTo>
                  <a:pt x="414655" y="2528888"/>
                </a:lnTo>
                <a:lnTo>
                  <a:pt x="424498" y="2535556"/>
                </a:lnTo>
                <a:lnTo>
                  <a:pt x="434975" y="2541588"/>
                </a:lnTo>
                <a:lnTo>
                  <a:pt x="445135" y="2547621"/>
                </a:lnTo>
                <a:lnTo>
                  <a:pt x="455613" y="2553018"/>
                </a:lnTo>
                <a:lnTo>
                  <a:pt x="465773" y="2558416"/>
                </a:lnTo>
                <a:lnTo>
                  <a:pt x="476568" y="2563813"/>
                </a:lnTo>
                <a:lnTo>
                  <a:pt x="487363" y="2568258"/>
                </a:lnTo>
                <a:lnTo>
                  <a:pt x="498158" y="2573021"/>
                </a:lnTo>
                <a:lnTo>
                  <a:pt x="509270" y="2577466"/>
                </a:lnTo>
                <a:lnTo>
                  <a:pt x="520065" y="2581276"/>
                </a:lnTo>
                <a:lnTo>
                  <a:pt x="531178" y="2585086"/>
                </a:lnTo>
                <a:lnTo>
                  <a:pt x="542290" y="2588896"/>
                </a:lnTo>
                <a:lnTo>
                  <a:pt x="553720" y="2592071"/>
                </a:lnTo>
                <a:lnTo>
                  <a:pt x="564833" y="2594928"/>
                </a:lnTo>
                <a:lnTo>
                  <a:pt x="576580" y="2597786"/>
                </a:lnTo>
                <a:lnTo>
                  <a:pt x="588010" y="2600326"/>
                </a:lnTo>
                <a:lnTo>
                  <a:pt x="599440" y="2602231"/>
                </a:lnTo>
                <a:lnTo>
                  <a:pt x="611188" y="2604136"/>
                </a:lnTo>
                <a:lnTo>
                  <a:pt x="622618" y="2605724"/>
                </a:lnTo>
                <a:lnTo>
                  <a:pt x="634683" y="2607311"/>
                </a:lnTo>
                <a:lnTo>
                  <a:pt x="646113" y="2608581"/>
                </a:lnTo>
                <a:lnTo>
                  <a:pt x="657860" y="2609216"/>
                </a:lnTo>
                <a:lnTo>
                  <a:pt x="669925" y="2609534"/>
                </a:lnTo>
                <a:lnTo>
                  <a:pt x="681355" y="2609851"/>
                </a:lnTo>
                <a:lnTo>
                  <a:pt x="693103" y="2609851"/>
                </a:lnTo>
                <a:lnTo>
                  <a:pt x="704850" y="2609534"/>
                </a:lnTo>
                <a:lnTo>
                  <a:pt x="716915" y="2608899"/>
                </a:lnTo>
                <a:lnTo>
                  <a:pt x="728345" y="2607946"/>
                </a:lnTo>
                <a:lnTo>
                  <a:pt x="740093" y="2606676"/>
                </a:lnTo>
                <a:lnTo>
                  <a:pt x="752158" y="2605406"/>
                </a:lnTo>
                <a:lnTo>
                  <a:pt x="763905" y="2603501"/>
                </a:lnTo>
                <a:lnTo>
                  <a:pt x="775335" y="2601279"/>
                </a:lnTo>
                <a:lnTo>
                  <a:pt x="787083" y="2598738"/>
                </a:lnTo>
                <a:lnTo>
                  <a:pt x="798830" y="2596198"/>
                </a:lnTo>
                <a:lnTo>
                  <a:pt x="810578" y="2593658"/>
                </a:lnTo>
                <a:lnTo>
                  <a:pt x="822008" y="2590166"/>
                </a:lnTo>
                <a:lnTo>
                  <a:pt x="833438" y="2586673"/>
                </a:lnTo>
                <a:lnTo>
                  <a:pt x="844868" y="2582863"/>
                </a:lnTo>
                <a:lnTo>
                  <a:pt x="856615" y="2578736"/>
                </a:lnTo>
                <a:lnTo>
                  <a:pt x="867410" y="2573973"/>
                </a:lnTo>
                <a:lnTo>
                  <a:pt x="879158" y="2569528"/>
                </a:lnTo>
                <a:lnTo>
                  <a:pt x="890270" y="2564131"/>
                </a:lnTo>
                <a:lnTo>
                  <a:pt x="901383" y="2558733"/>
                </a:lnTo>
                <a:lnTo>
                  <a:pt x="912178" y="2553336"/>
                </a:lnTo>
                <a:lnTo>
                  <a:pt x="923290" y="2547303"/>
                </a:lnTo>
                <a:lnTo>
                  <a:pt x="934085" y="2540636"/>
                </a:lnTo>
                <a:lnTo>
                  <a:pt x="944880" y="2534286"/>
                </a:lnTo>
                <a:lnTo>
                  <a:pt x="955675" y="2527301"/>
                </a:lnTo>
                <a:lnTo>
                  <a:pt x="965835" y="2520633"/>
                </a:lnTo>
                <a:lnTo>
                  <a:pt x="976313" y="2512696"/>
                </a:lnTo>
                <a:lnTo>
                  <a:pt x="986155" y="2505711"/>
                </a:lnTo>
                <a:lnTo>
                  <a:pt x="995680" y="2497456"/>
                </a:lnTo>
                <a:lnTo>
                  <a:pt x="1005205" y="2489836"/>
                </a:lnTo>
                <a:lnTo>
                  <a:pt x="1014095" y="2481581"/>
                </a:lnTo>
                <a:lnTo>
                  <a:pt x="1023303" y="2473326"/>
                </a:lnTo>
                <a:lnTo>
                  <a:pt x="1031558" y="2464753"/>
                </a:lnTo>
                <a:lnTo>
                  <a:pt x="1040130" y="2456181"/>
                </a:lnTo>
                <a:lnTo>
                  <a:pt x="1048385" y="2446973"/>
                </a:lnTo>
                <a:lnTo>
                  <a:pt x="1056640" y="2438083"/>
                </a:lnTo>
                <a:lnTo>
                  <a:pt x="1064260" y="2429193"/>
                </a:lnTo>
                <a:lnTo>
                  <a:pt x="1071563" y="2419351"/>
                </a:lnTo>
                <a:lnTo>
                  <a:pt x="1078865" y="2409826"/>
                </a:lnTo>
                <a:lnTo>
                  <a:pt x="1085533" y="2400301"/>
                </a:lnTo>
                <a:lnTo>
                  <a:pt x="1092200" y="2390458"/>
                </a:lnTo>
                <a:lnTo>
                  <a:pt x="1098550" y="2380616"/>
                </a:lnTo>
                <a:lnTo>
                  <a:pt x="1104583" y="2370456"/>
                </a:lnTo>
                <a:lnTo>
                  <a:pt x="1110933" y="2360296"/>
                </a:lnTo>
                <a:lnTo>
                  <a:pt x="1116330" y="2349818"/>
                </a:lnTo>
                <a:lnTo>
                  <a:pt x="1121728" y="2339023"/>
                </a:lnTo>
                <a:lnTo>
                  <a:pt x="1126808" y="2328863"/>
                </a:lnTo>
                <a:lnTo>
                  <a:pt x="1131570" y="2318068"/>
                </a:lnTo>
                <a:lnTo>
                  <a:pt x="1136015" y="2306956"/>
                </a:lnTo>
                <a:lnTo>
                  <a:pt x="1140778" y="2296478"/>
                </a:lnTo>
                <a:lnTo>
                  <a:pt x="1144588" y="2285366"/>
                </a:lnTo>
                <a:lnTo>
                  <a:pt x="1148398" y="2274253"/>
                </a:lnTo>
                <a:lnTo>
                  <a:pt x="1151890" y="2263141"/>
                </a:lnTo>
                <a:lnTo>
                  <a:pt x="1155383" y="2251711"/>
                </a:lnTo>
                <a:lnTo>
                  <a:pt x="1158240" y="2240598"/>
                </a:lnTo>
                <a:lnTo>
                  <a:pt x="1161098" y="2228851"/>
                </a:lnTo>
                <a:lnTo>
                  <a:pt x="1163320" y="2217421"/>
                </a:lnTo>
                <a:lnTo>
                  <a:pt x="1165543" y="2205673"/>
                </a:lnTo>
                <a:lnTo>
                  <a:pt x="1167448" y="2194243"/>
                </a:lnTo>
                <a:lnTo>
                  <a:pt x="1169035" y="2182813"/>
                </a:lnTo>
                <a:lnTo>
                  <a:pt x="1170305" y="2170748"/>
                </a:lnTo>
                <a:lnTo>
                  <a:pt x="1171258" y="2159318"/>
                </a:lnTo>
                <a:lnTo>
                  <a:pt x="1172210" y="2147571"/>
                </a:lnTo>
                <a:lnTo>
                  <a:pt x="1172845" y="2135823"/>
                </a:lnTo>
                <a:lnTo>
                  <a:pt x="1172845" y="2123758"/>
                </a:lnTo>
                <a:lnTo>
                  <a:pt x="1172845" y="2112328"/>
                </a:lnTo>
                <a:lnTo>
                  <a:pt x="1172528" y="2100581"/>
                </a:lnTo>
                <a:lnTo>
                  <a:pt x="1172210" y="2088516"/>
                </a:lnTo>
                <a:lnTo>
                  <a:pt x="1170940" y="2076768"/>
                </a:lnTo>
                <a:lnTo>
                  <a:pt x="1169670" y="2065021"/>
                </a:lnTo>
                <a:lnTo>
                  <a:pt x="1168083" y="2053591"/>
                </a:lnTo>
                <a:lnTo>
                  <a:pt x="1166813" y="2041526"/>
                </a:lnTo>
                <a:lnTo>
                  <a:pt x="1164273" y="2029778"/>
                </a:lnTo>
                <a:lnTo>
                  <a:pt x="1162050" y="2018348"/>
                </a:lnTo>
                <a:lnTo>
                  <a:pt x="1159510" y="2006283"/>
                </a:lnTo>
                <a:lnTo>
                  <a:pt x="1156335" y="1994853"/>
                </a:lnTo>
                <a:lnTo>
                  <a:pt x="1153478" y="1983423"/>
                </a:lnTo>
                <a:lnTo>
                  <a:pt x="1149985" y="1971993"/>
                </a:lnTo>
                <a:lnTo>
                  <a:pt x="1145540" y="1960563"/>
                </a:lnTo>
                <a:lnTo>
                  <a:pt x="1141730" y="1949133"/>
                </a:lnTo>
                <a:lnTo>
                  <a:pt x="1137285" y="1937386"/>
                </a:lnTo>
                <a:lnTo>
                  <a:pt x="1132205" y="1926591"/>
                </a:lnTo>
                <a:lnTo>
                  <a:pt x="1127443" y="1914843"/>
                </a:lnTo>
                <a:lnTo>
                  <a:pt x="1122045" y="1903731"/>
                </a:lnTo>
                <a:lnTo>
                  <a:pt x="1116330" y="1892936"/>
                </a:lnTo>
                <a:lnTo>
                  <a:pt x="1110615" y="1882141"/>
                </a:lnTo>
                <a:lnTo>
                  <a:pt x="1103948" y="1871028"/>
                </a:lnTo>
                <a:lnTo>
                  <a:pt x="1097598" y="1860233"/>
                </a:lnTo>
                <a:lnTo>
                  <a:pt x="1090613" y="1849438"/>
                </a:lnTo>
                <a:lnTo>
                  <a:pt x="1083310" y="1839278"/>
                </a:lnTo>
                <a:lnTo>
                  <a:pt x="1076008" y="1829436"/>
                </a:lnTo>
                <a:lnTo>
                  <a:pt x="1068388" y="1819276"/>
                </a:lnTo>
                <a:lnTo>
                  <a:pt x="1060768" y="1809751"/>
                </a:lnTo>
                <a:lnTo>
                  <a:pt x="1053148" y="1800226"/>
                </a:lnTo>
                <a:lnTo>
                  <a:pt x="1044575" y="1791018"/>
                </a:lnTo>
                <a:lnTo>
                  <a:pt x="1036320" y="1782128"/>
                </a:lnTo>
                <a:lnTo>
                  <a:pt x="1027748" y="1773556"/>
                </a:lnTo>
                <a:lnTo>
                  <a:pt x="1019175" y="1764983"/>
                </a:lnTo>
                <a:lnTo>
                  <a:pt x="1010285" y="1757046"/>
                </a:lnTo>
                <a:lnTo>
                  <a:pt x="1001395" y="1749108"/>
                </a:lnTo>
                <a:lnTo>
                  <a:pt x="992188" y="1741171"/>
                </a:lnTo>
                <a:lnTo>
                  <a:pt x="982663" y="1734186"/>
                </a:lnTo>
                <a:lnTo>
                  <a:pt x="973138" y="1726883"/>
                </a:lnTo>
                <a:lnTo>
                  <a:pt x="963613" y="1719898"/>
                </a:lnTo>
                <a:lnTo>
                  <a:pt x="953770" y="1713230"/>
                </a:lnTo>
                <a:lnTo>
                  <a:pt x="943610" y="1706880"/>
                </a:lnTo>
                <a:lnTo>
                  <a:pt x="933768" y="1700848"/>
                </a:lnTo>
                <a:lnTo>
                  <a:pt x="923290" y="1695133"/>
                </a:lnTo>
                <a:lnTo>
                  <a:pt x="913130" y="1689418"/>
                </a:lnTo>
                <a:lnTo>
                  <a:pt x="902335" y="1684020"/>
                </a:lnTo>
                <a:lnTo>
                  <a:pt x="892175" y="1678623"/>
                </a:lnTo>
                <a:lnTo>
                  <a:pt x="881380" y="1673860"/>
                </a:lnTo>
                <a:lnTo>
                  <a:pt x="870268" y="1669415"/>
                </a:lnTo>
                <a:lnTo>
                  <a:pt x="859473" y="1664653"/>
                </a:lnTo>
                <a:lnTo>
                  <a:pt x="848360" y="1660843"/>
                </a:lnTo>
                <a:lnTo>
                  <a:pt x="837248" y="1657033"/>
                </a:lnTo>
                <a:lnTo>
                  <a:pt x="825818" y="1653858"/>
                </a:lnTo>
                <a:lnTo>
                  <a:pt x="814705" y="1650365"/>
                </a:lnTo>
                <a:lnTo>
                  <a:pt x="803275" y="1647190"/>
                </a:lnTo>
                <a:lnTo>
                  <a:pt x="791845" y="1644651"/>
                </a:lnTo>
                <a:lnTo>
                  <a:pt x="780415" y="1642111"/>
                </a:lnTo>
                <a:lnTo>
                  <a:pt x="768985" y="1639888"/>
                </a:lnTo>
                <a:lnTo>
                  <a:pt x="757238" y="1637983"/>
                </a:lnTo>
                <a:lnTo>
                  <a:pt x="745490" y="1636395"/>
                </a:lnTo>
                <a:lnTo>
                  <a:pt x="734060" y="1635125"/>
                </a:lnTo>
                <a:lnTo>
                  <a:pt x="722313" y="1633855"/>
                </a:lnTo>
                <a:lnTo>
                  <a:pt x="710565" y="1632903"/>
                </a:lnTo>
                <a:lnTo>
                  <a:pt x="698818" y="1632585"/>
                </a:lnTo>
                <a:lnTo>
                  <a:pt x="687070" y="1632268"/>
                </a:lnTo>
                <a:close/>
                <a:moveTo>
                  <a:pt x="1446848" y="1466850"/>
                </a:moveTo>
                <a:lnTo>
                  <a:pt x="1448435" y="1479858"/>
                </a:lnTo>
                <a:lnTo>
                  <a:pt x="1450658" y="1496357"/>
                </a:lnTo>
                <a:lnTo>
                  <a:pt x="1453833" y="1515711"/>
                </a:lnTo>
                <a:lnTo>
                  <a:pt x="1457960" y="1538238"/>
                </a:lnTo>
                <a:lnTo>
                  <a:pt x="1468120" y="1591541"/>
                </a:lnTo>
                <a:lnTo>
                  <a:pt x="1480185" y="1653093"/>
                </a:lnTo>
                <a:lnTo>
                  <a:pt x="1494155" y="1721308"/>
                </a:lnTo>
                <a:lnTo>
                  <a:pt x="1509713" y="1794282"/>
                </a:lnTo>
                <a:lnTo>
                  <a:pt x="1525905" y="1870112"/>
                </a:lnTo>
                <a:lnTo>
                  <a:pt x="1542098" y="1946576"/>
                </a:lnTo>
                <a:lnTo>
                  <a:pt x="1574800" y="2092842"/>
                </a:lnTo>
                <a:lnTo>
                  <a:pt x="1602740" y="2217533"/>
                </a:lnTo>
                <a:lnTo>
                  <a:pt x="1629410" y="2336830"/>
                </a:lnTo>
                <a:lnTo>
                  <a:pt x="1730693" y="1746690"/>
                </a:lnTo>
                <a:lnTo>
                  <a:pt x="1671003" y="1606453"/>
                </a:lnTo>
                <a:lnTo>
                  <a:pt x="1768475" y="1514442"/>
                </a:lnTo>
                <a:lnTo>
                  <a:pt x="1798955" y="1514442"/>
                </a:lnTo>
                <a:lnTo>
                  <a:pt x="1806258" y="1514442"/>
                </a:lnTo>
                <a:lnTo>
                  <a:pt x="1836420" y="1514442"/>
                </a:lnTo>
                <a:lnTo>
                  <a:pt x="1933575" y="1606453"/>
                </a:lnTo>
                <a:lnTo>
                  <a:pt x="1873885" y="1746690"/>
                </a:lnTo>
                <a:lnTo>
                  <a:pt x="1975168" y="2336830"/>
                </a:lnTo>
                <a:lnTo>
                  <a:pt x="2002155" y="2217533"/>
                </a:lnTo>
                <a:lnTo>
                  <a:pt x="2030095" y="2092842"/>
                </a:lnTo>
                <a:lnTo>
                  <a:pt x="2062480" y="1946576"/>
                </a:lnTo>
                <a:lnTo>
                  <a:pt x="2078990" y="1870112"/>
                </a:lnTo>
                <a:lnTo>
                  <a:pt x="2094865" y="1794282"/>
                </a:lnTo>
                <a:lnTo>
                  <a:pt x="2110740" y="1721308"/>
                </a:lnTo>
                <a:lnTo>
                  <a:pt x="2124393" y="1653093"/>
                </a:lnTo>
                <a:lnTo>
                  <a:pt x="2136775" y="1591541"/>
                </a:lnTo>
                <a:lnTo>
                  <a:pt x="2146618" y="1538238"/>
                </a:lnTo>
                <a:lnTo>
                  <a:pt x="2150428" y="1515711"/>
                </a:lnTo>
                <a:lnTo>
                  <a:pt x="2153920" y="1496357"/>
                </a:lnTo>
                <a:lnTo>
                  <a:pt x="2156143" y="1479858"/>
                </a:lnTo>
                <a:lnTo>
                  <a:pt x="2157730" y="1466850"/>
                </a:lnTo>
                <a:lnTo>
                  <a:pt x="2164398" y="1469071"/>
                </a:lnTo>
                <a:lnTo>
                  <a:pt x="2173923" y="1471609"/>
                </a:lnTo>
                <a:lnTo>
                  <a:pt x="2226628" y="1488108"/>
                </a:lnTo>
                <a:lnTo>
                  <a:pt x="2293620" y="1509683"/>
                </a:lnTo>
                <a:lnTo>
                  <a:pt x="2331085" y="1522374"/>
                </a:lnTo>
                <a:lnTo>
                  <a:pt x="2370455" y="1535700"/>
                </a:lnTo>
                <a:lnTo>
                  <a:pt x="2411730" y="1549660"/>
                </a:lnTo>
                <a:lnTo>
                  <a:pt x="2453323" y="1564255"/>
                </a:lnTo>
                <a:lnTo>
                  <a:pt x="2495868" y="1579801"/>
                </a:lnTo>
                <a:lnTo>
                  <a:pt x="2538413" y="1595665"/>
                </a:lnTo>
                <a:lnTo>
                  <a:pt x="2580005" y="1612164"/>
                </a:lnTo>
                <a:lnTo>
                  <a:pt x="2620645" y="1628345"/>
                </a:lnTo>
                <a:lnTo>
                  <a:pt x="2659698" y="1644844"/>
                </a:lnTo>
                <a:lnTo>
                  <a:pt x="2678430" y="1653410"/>
                </a:lnTo>
                <a:lnTo>
                  <a:pt x="2696210" y="1661342"/>
                </a:lnTo>
                <a:lnTo>
                  <a:pt x="2713990" y="1669909"/>
                </a:lnTo>
                <a:lnTo>
                  <a:pt x="2730818" y="1678158"/>
                </a:lnTo>
                <a:lnTo>
                  <a:pt x="2747010" y="1686090"/>
                </a:lnTo>
                <a:lnTo>
                  <a:pt x="2761933" y="1694339"/>
                </a:lnTo>
                <a:lnTo>
                  <a:pt x="2773363" y="1705761"/>
                </a:lnTo>
                <a:lnTo>
                  <a:pt x="2785110" y="1718770"/>
                </a:lnTo>
                <a:lnTo>
                  <a:pt x="2798128" y="1733364"/>
                </a:lnTo>
                <a:lnTo>
                  <a:pt x="2805113" y="1741296"/>
                </a:lnTo>
                <a:lnTo>
                  <a:pt x="2811780" y="1749546"/>
                </a:lnTo>
                <a:lnTo>
                  <a:pt x="2818766" y="1758747"/>
                </a:lnTo>
                <a:lnTo>
                  <a:pt x="2825750" y="1768265"/>
                </a:lnTo>
                <a:lnTo>
                  <a:pt x="2833053" y="1778735"/>
                </a:lnTo>
                <a:lnTo>
                  <a:pt x="2839720" y="1789840"/>
                </a:lnTo>
                <a:lnTo>
                  <a:pt x="2847023" y="1801262"/>
                </a:lnTo>
                <a:lnTo>
                  <a:pt x="2854326" y="1813636"/>
                </a:lnTo>
                <a:lnTo>
                  <a:pt x="2861310" y="1826962"/>
                </a:lnTo>
                <a:lnTo>
                  <a:pt x="2867978" y="1840922"/>
                </a:lnTo>
                <a:lnTo>
                  <a:pt x="2874963" y="1855517"/>
                </a:lnTo>
                <a:lnTo>
                  <a:pt x="2881948" y="1871698"/>
                </a:lnTo>
                <a:lnTo>
                  <a:pt x="2888933" y="1887880"/>
                </a:lnTo>
                <a:lnTo>
                  <a:pt x="2895283" y="1905964"/>
                </a:lnTo>
                <a:lnTo>
                  <a:pt x="2901316" y="1924367"/>
                </a:lnTo>
                <a:lnTo>
                  <a:pt x="2907666" y="1944355"/>
                </a:lnTo>
                <a:lnTo>
                  <a:pt x="2913698" y="1964978"/>
                </a:lnTo>
                <a:lnTo>
                  <a:pt x="2919413" y="1986871"/>
                </a:lnTo>
                <a:lnTo>
                  <a:pt x="2924810" y="2010032"/>
                </a:lnTo>
                <a:lnTo>
                  <a:pt x="2930208" y="2034463"/>
                </a:lnTo>
                <a:lnTo>
                  <a:pt x="2934653" y="2059528"/>
                </a:lnTo>
                <a:lnTo>
                  <a:pt x="2939416" y="2086496"/>
                </a:lnTo>
                <a:lnTo>
                  <a:pt x="2943543" y="2114734"/>
                </a:lnTo>
                <a:lnTo>
                  <a:pt x="2947353" y="2144241"/>
                </a:lnTo>
                <a:lnTo>
                  <a:pt x="2950846" y="2175017"/>
                </a:lnTo>
                <a:lnTo>
                  <a:pt x="2953703" y="2207062"/>
                </a:lnTo>
                <a:lnTo>
                  <a:pt x="2954338" y="2215946"/>
                </a:lnTo>
                <a:lnTo>
                  <a:pt x="2954656" y="2230858"/>
                </a:lnTo>
                <a:lnTo>
                  <a:pt x="2955608" y="2275595"/>
                </a:lnTo>
                <a:lnTo>
                  <a:pt x="2957196" y="2411390"/>
                </a:lnTo>
                <a:lnTo>
                  <a:pt x="2959100" y="2583673"/>
                </a:lnTo>
                <a:lnTo>
                  <a:pt x="2960688" y="2760715"/>
                </a:lnTo>
                <a:lnTo>
                  <a:pt x="2908936" y="2767695"/>
                </a:lnTo>
                <a:lnTo>
                  <a:pt x="2857818" y="2773723"/>
                </a:lnTo>
                <a:lnTo>
                  <a:pt x="2806383" y="2779434"/>
                </a:lnTo>
                <a:lnTo>
                  <a:pt x="2755266" y="2784511"/>
                </a:lnTo>
                <a:lnTo>
                  <a:pt x="2702878" y="2788952"/>
                </a:lnTo>
                <a:lnTo>
                  <a:pt x="2649220" y="2793712"/>
                </a:lnTo>
                <a:lnTo>
                  <a:pt x="2536825" y="2802278"/>
                </a:lnTo>
                <a:lnTo>
                  <a:pt x="2535555" y="2668704"/>
                </a:lnTo>
                <a:lnTo>
                  <a:pt x="2534920" y="2527832"/>
                </a:lnTo>
                <a:lnTo>
                  <a:pt x="2534285" y="2333022"/>
                </a:lnTo>
                <a:lnTo>
                  <a:pt x="2534285" y="2318745"/>
                </a:lnTo>
                <a:lnTo>
                  <a:pt x="2533333" y="2305102"/>
                </a:lnTo>
                <a:lnTo>
                  <a:pt x="2531745" y="2291776"/>
                </a:lnTo>
                <a:lnTo>
                  <a:pt x="2530475" y="2279085"/>
                </a:lnTo>
                <a:lnTo>
                  <a:pt x="2527935" y="2266711"/>
                </a:lnTo>
                <a:lnTo>
                  <a:pt x="2525713" y="2254654"/>
                </a:lnTo>
                <a:lnTo>
                  <a:pt x="2522538" y="2243232"/>
                </a:lnTo>
                <a:lnTo>
                  <a:pt x="2519680" y="2232127"/>
                </a:lnTo>
                <a:lnTo>
                  <a:pt x="2515870" y="2221340"/>
                </a:lnTo>
                <a:lnTo>
                  <a:pt x="2512060" y="2210870"/>
                </a:lnTo>
                <a:lnTo>
                  <a:pt x="2508250" y="2200717"/>
                </a:lnTo>
                <a:lnTo>
                  <a:pt x="2503488" y="2191198"/>
                </a:lnTo>
                <a:lnTo>
                  <a:pt x="2499360" y="2181680"/>
                </a:lnTo>
                <a:lnTo>
                  <a:pt x="2494280" y="2172796"/>
                </a:lnTo>
                <a:lnTo>
                  <a:pt x="2489835" y="2163912"/>
                </a:lnTo>
                <a:lnTo>
                  <a:pt x="2484755" y="2155346"/>
                </a:lnTo>
                <a:lnTo>
                  <a:pt x="2484755" y="2813383"/>
                </a:lnTo>
                <a:lnTo>
                  <a:pt x="2405698" y="2818459"/>
                </a:lnTo>
                <a:lnTo>
                  <a:pt x="2323148" y="2822584"/>
                </a:lnTo>
                <a:lnTo>
                  <a:pt x="2238058" y="2826391"/>
                </a:lnTo>
                <a:lnTo>
                  <a:pt x="2150745" y="2829881"/>
                </a:lnTo>
                <a:lnTo>
                  <a:pt x="2062798" y="2832102"/>
                </a:lnTo>
                <a:lnTo>
                  <a:pt x="1974850" y="2834006"/>
                </a:lnTo>
                <a:lnTo>
                  <a:pt x="1887538" y="2835275"/>
                </a:lnTo>
                <a:lnTo>
                  <a:pt x="1802448" y="2835275"/>
                </a:lnTo>
                <a:lnTo>
                  <a:pt x="1750378" y="2835275"/>
                </a:lnTo>
                <a:lnTo>
                  <a:pt x="1697673" y="2834958"/>
                </a:lnTo>
                <a:lnTo>
                  <a:pt x="1644333" y="2834006"/>
                </a:lnTo>
                <a:lnTo>
                  <a:pt x="1590358" y="2833372"/>
                </a:lnTo>
                <a:lnTo>
                  <a:pt x="1536065" y="2832102"/>
                </a:lnTo>
                <a:lnTo>
                  <a:pt x="1482090" y="2830516"/>
                </a:lnTo>
                <a:lnTo>
                  <a:pt x="1427798" y="2829247"/>
                </a:lnTo>
                <a:lnTo>
                  <a:pt x="1374775" y="2826709"/>
                </a:lnTo>
                <a:lnTo>
                  <a:pt x="1257300" y="2643639"/>
                </a:lnTo>
                <a:lnTo>
                  <a:pt x="1274128" y="2624919"/>
                </a:lnTo>
                <a:lnTo>
                  <a:pt x="1290003" y="2605882"/>
                </a:lnTo>
                <a:lnTo>
                  <a:pt x="1305560" y="2585894"/>
                </a:lnTo>
                <a:lnTo>
                  <a:pt x="1319848" y="2565588"/>
                </a:lnTo>
                <a:lnTo>
                  <a:pt x="1334135" y="2544965"/>
                </a:lnTo>
                <a:lnTo>
                  <a:pt x="1347470" y="2524024"/>
                </a:lnTo>
                <a:lnTo>
                  <a:pt x="1360170" y="2502132"/>
                </a:lnTo>
                <a:lnTo>
                  <a:pt x="1371918" y="2480557"/>
                </a:lnTo>
                <a:lnTo>
                  <a:pt x="1383348" y="2458348"/>
                </a:lnTo>
                <a:lnTo>
                  <a:pt x="1393825" y="2435503"/>
                </a:lnTo>
                <a:lnTo>
                  <a:pt x="1403668" y="2412342"/>
                </a:lnTo>
                <a:lnTo>
                  <a:pt x="1412558" y="2389181"/>
                </a:lnTo>
                <a:lnTo>
                  <a:pt x="1420813" y="2365385"/>
                </a:lnTo>
                <a:lnTo>
                  <a:pt x="1428115" y="2341589"/>
                </a:lnTo>
                <a:lnTo>
                  <a:pt x="1435100" y="2317158"/>
                </a:lnTo>
                <a:lnTo>
                  <a:pt x="1441133" y="2293045"/>
                </a:lnTo>
                <a:lnTo>
                  <a:pt x="1444943" y="2274008"/>
                </a:lnTo>
                <a:lnTo>
                  <a:pt x="1448753" y="2254972"/>
                </a:lnTo>
                <a:lnTo>
                  <a:pt x="1451928" y="2236252"/>
                </a:lnTo>
                <a:lnTo>
                  <a:pt x="1454785" y="2217215"/>
                </a:lnTo>
                <a:lnTo>
                  <a:pt x="1456690" y="2198179"/>
                </a:lnTo>
                <a:lnTo>
                  <a:pt x="1458595" y="2179142"/>
                </a:lnTo>
                <a:lnTo>
                  <a:pt x="1459548" y="2160105"/>
                </a:lnTo>
                <a:lnTo>
                  <a:pt x="1460500" y="2141068"/>
                </a:lnTo>
                <a:lnTo>
                  <a:pt x="1460818" y="2122349"/>
                </a:lnTo>
                <a:lnTo>
                  <a:pt x="1460500" y="2103312"/>
                </a:lnTo>
                <a:lnTo>
                  <a:pt x="1459548" y="2084593"/>
                </a:lnTo>
                <a:lnTo>
                  <a:pt x="1458913" y="2065873"/>
                </a:lnTo>
                <a:lnTo>
                  <a:pt x="1457008" y="2046519"/>
                </a:lnTo>
                <a:lnTo>
                  <a:pt x="1455103" y="2027800"/>
                </a:lnTo>
                <a:lnTo>
                  <a:pt x="1452880" y="2009715"/>
                </a:lnTo>
                <a:lnTo>
                  <a:pt x="1449705" y="1990995"/>
                </a:lnTo>
                <a:lnTo>
                  <a:pt x="1446213" y="1971958"/>
                </a:lnTo>
                <a:lnTo>
                  <a:pt x="1442403" y="1953874"/>
                </a:lnTo>
                <a:lnTo>
                  <a:pt x="1437958" y="1935471"/>
                </a:lnTo>
                <a:lnTo>
                  <a:pt x="1433195" y="1917069"/>
                </a:lnTo>
                <a:lnTo>
                  <a:pt x="1427798" y="1898984"/>
                </a:lnTo>
                <a:lnTo>
                  <a:pt x="1422083" y="1881217"/>
                </a:lnTo>
                <a:lnTo>
                  <a:pt x="1416050" y="1863132"/>
                </a:lnTo>
                <a:lnTo>
                  <a:pt x="1409383" y="1845364"/>
                </a:lnTo>
                <a:lnTo>
                  <a:pt x="1402715" y="1827596"/>
                </a:lnTo>
                <a:lnTo>
                  <a:pt x="1395095" y="1810146"/>
                </a:lnTo>
                <a:lnTo>
                  <a:pt x="1386840" y="1792696"/>
                </a:lnTo>
                <a:lnTo>
                  <a:pt x="1378585" y="1775563"/>
                </a:lnTo>
                <a:lnTo>
                  <a:pt x="1369695" y="1758429"/>
                </a:lnTo>
                <a:lnTo>
                  <a:pt x="1360488" y="1741614"/>
                </a:lnTo>
                <a:lnTo>
                  <a:pt x="1350963" y="1724798"/>
                </a:lnTo>
                <a:lnTo>
                  <a:pt x="1340485" y="1708299"/>
                </a:lnTo>
                <a:lnTo>
                  <a:pt x="1333500" y="1696877"/>
                </a:lnTo>
                <a:lnTo>
                  <a:pt x="1325563" y="1685773"/>
                </a:lnTo>
                <a:lnTo>
                  <a:pt x="1317943" y="1674668"/>
                </a:lnTo>
                <a:lnTo>
                  <a:pt x="1310323" y="1663563"/>
                </a:lnTo>
                <a:lnTo>
                  <a:pt x="1302385" y="1653093"/>
                </a:lnTo>
                <a:lnTo>
                  <a:pt x="1293813" y="1642623"/>
                </a:lnTo>
                <a:lnTo>
                  <a:pt x="1285558" y="1632152"/>
                </a:lnTo>
                <a:lnTo>
                  <a:pt x="1276985" y="1621999"/>
                </a:lnTo>
                <a:lnTo>
                  <a:pt x="1259523" y="1602011"/>
                </a:lnTo>
                <a:lnTo>
                  <a:pt x="1241425" y="1582657"/>
                </a:lnTo>
                <a:lnTo>
                  <a:pt x="1222693" y="1564255"/>
                </a:lnTo>
                <a:lnTo>
                  <a:pt x="1203325" y="1546170"/>
                </a:lnTo>
                <a:lnTo>
                  <a:pt x="1270953" y="1523008"/>
                </a:lnTo>
                <a:lnTo>
                  <a:pt x="1332865" y="1502702"/>
                </a:lnTo>
                <a:lnTo>
                  <a:pt x="1386840" y="1485569"/>
                </a:lnTo>
                <a:lnTo>
                  <a:pt x="1430655" y="1471609"/>
                </a:lnTo>
                <a:lnTo>
                  <a:pt x="1440815" y="1468754"/>
                </a:lnTo>
                <a:lnTo>
                  <a:pt x="1446848" y="1466850"/>
                </a:lnTo>
                <a:close/>
                <a:moveTo>
                  <a:pt x="671830" y="1436688"/>
                </a:moveTo>
                <a:lnTo>
                  <a:pt x="688658" y="1436688"/>
                </a:lnTo>
                <a:lnTo>
                  <a:pt x="704850" y="1437323"/>
                </a:lnTo>
                <a:lnTo>
                  <a:pt x="721360" y="1437958"/>
                </a:lnTo>
                <a:lnTo>
                  <a:pt x="737870" y="1439228"/>
                </a:lnTo>
                <a:lnTo>
                  <a:pt x="754380" y="1440816"/>
                </a:lnTo>
                <a:lnTo>
                  <a:pt x="770255" y="1442721"/>
                </a:lnTo>
                <a:lnTo>
                  <a:pt x="786765" y="1444943"/>
                </a:lnTo>
                <a:lnTo>
                  <a:pt x="802958" y="1447483"/>
                </a:lnTo>
                <a:lnTo>
                  <a:pt x="818833" y="1450340"/>
                </a:lnTo>
                <a:lnTo>
                  <a:pt x="835025" y="1453515"/>
                </a:lnTo>
                <a:lnTo>
                  <a:pt x="851218" y="1457643"/>
                </a:lnTo>
                <a:lnTo>
                  <a:pt x="866775" y="1461771"/>
                </a:lnTo>
                <a:lnTo>
                  <a:pt x="882333" y="1466215"/>
                </a:lnTo>
                <a:lnTo>
                  <a:pt x="898208" y="1471295"/>
                </a:lnTo>
                <a:lnTo>
                  <a:pt x="913765" y="1476693"/>
                </a:lnTo>
                <a:lnTo>
                  <a:pt x="929005" y="1482408"/>
                </a:lnTo>
                <a:lnTo>
                  <a:pt x="944563" y="1488440"/>
                </a:lnTo>
                <a:lnTo>
                  <a:pt x="959803" y="1495108"/>
                </a:lnTo>
                <a:lnTo>
                  <a:pt x="974725" y="1501458"/>
                </a:lnTo>
                <a:lnTo>
                  <a:pt x="989648" y="1508760"/>
                </a:lnTo>
                <a:lnTo>
                  <a:pt x="1004253" y="1516380"/>
                </a:lnTo>
                <a:lnTo>
                  <a:pt x="1018540" y="1524318"/>
                </a:lnTo>
                <a:lnTo>
                  <a:pt x="1033145" y="1532573"/>
                </a:lnTo>
                <a:lnTo>
                  <a:pt x="1047433" y="1541146"/>
                </a:lnTo>
                <a:lnTo>
                  <a:pt x="1061085" y="1550035"/>
                </a:lnTo>
                <a:lnTo>
                  <a:pt x="1075373" y="1559560"/>
                </a:lnTo>
                <a:lnTo>
                  <a:pt x="1088708" y="1569085"/>
                </a:lnTo>
                <a:lnTo>
                  <a:pt x="1102043" y="1579245"/>
                </a:lnTo>
                <a:lnTo>
                  <a:pt x="1115378" y="1589723"/>
                </a:lnTo>
                <a:lnTo>
                  <a:pt x="1128078" y="1600518"/>
                </a:lnTo>
                <a:lnTo>
                  <a:pt x="1141095" y="1611630"/>
                </a:lnTo>
                <a:lnTo>
                  <a:pt x="1153478" y="1623061"/>
                </a:lnTo>
                <a:lnTo>
                  <a:pt x="1165543" y="1634490"/>
                </a:lnTo>
                <a:lnTo>
                  <a:pt x="1177290" y="1646873"/>
                </a:lnTo>
                <a:lnTo>
                  <a:pt x="1189355" y="1659573"/>
                </a:lnTo>
                <a:lnTo>
                  <a:pt x="1200785" y="1671955"/>
                </a:lnTo>
                <a:lnTo>
                  <a:pt x="1211898" y="1685608"/>
                </a:lnTo>
                <a:lnTo>
                  <a:pt x="1222693" y="1698943"/>
                </a:lnTo>
                <a:lnTo>
                  <a:pt x="1233170" y="1712595"/>
                </a:lnTo>
                <a:lnTo>
                  <a:pt x="1243330" y="1726883"/>
                </a:lnTo>
                <a:lnTo>
                  <a:pt x="1253173" y="1741171"/>
                </a:lnTo>
                <a:lnTo>
                  <a:pt x="1262698" y="1755776"/>
                </a:lnTo>
                <a:lnTo>
                  <a:pt x="1272223" y="1771016"/>
                </a:lnTo>
                <a:lnTo>
                  <a:pt x="1280795" y="1785938"/>
                </a:lnTo>
                <a:lnTo>
                  <a:pt x="1289050" y="1801496"/>
                </a:lnTo>
                <a:lnTo>
                  <a:pt x="1297305" y="1817053"/>
                </a:lnTo>
                <a:lnTo>
                  <a:pt x="1304925" y="1832293"/>
                </a:lnTo>
                <a:lnTo>
                  <a:pt x="1311593" y="1848168"/>
                </a:lnTo>
                <a:lnTo>
                  <a:pt x="1318578" y="1864043"/>
                </a:lnTo>
                <a:lnTo>
                  <a:pt x="1324610" y="1879918"/>
                </a:lnTo>
                <a:lnTo>
                  <a:pt x="1330325" y="1895793"/>
                </a:lnTo>
                <a:lnTo>
                  <a:pt x="1335723" y="1911986"/>
                </a:lnTo>
                <a:lnTo>
                  <a:pt x="1340803" y="1927861"/>
                </a:lnTo>
                <a:lnTo>
                  <a:pt x="1345248" y="1944371"/>
                </a:lnTo>
                <a:lnTo>
                  <a:pt x="1349693" y="1960881"/>
                </a:lnTo>
                <a:lnTo>
                  <a:pt x="1353503" y="1977073"/>
                </a:lnTo>
                <a:lnTo>
                  <a:pt x="1356360" y="1993266"/>
                </a:lnTo>
                <a:lnTo>
                  <a:pt x="1359535" y="2009776"/>
                </a:lnTo>
                <a:lnTo>
                  <a:pt x="1361758" y="2026286"/>
                </a:lnTo>
                <a:lnTo>
                  <a:pt x="1363980" y="2042796"/>
                </a:lnTo>
                <a:lnTo>
                  <a:pt x="1365568" y="2059623"/>
                </a:lnTo>
                <a:lnTo>
                  <a:pt x="1367155" y="2076133"/>
                </a:lnTo>
                <a:lnTo>
                  <a:pt x="1367790" y="2092326"/>
                </a:lnTo>
                <a:lnTo>
                  <a:pt x="1368425" y="2108836"/>
                </a:lnTo>
                <a:lnTo>
                  <a:pt x="1368425" y="2125346"/>
                </a:lnTo>
                <a:lnTo>
                  <a:pt x="1368425" y="2141856"/>
                </a:lnTo>
                <a:lnTo>
                  <a:pt x="1367473" y="2158366"/>
                </a:lnTo>
                <a:lnTo>
                  <a:pt x="1366520" y="2174558"/>
                </a:lnTo>
                <a:lnTo>
                  <a:pt x="1364933" y="2191068"/>
                </a:lnTo>
                <a:lnTo>
                  <a:pt x="1363028" y="2207578"/>
                </a:lnTo>
                <a:lnTo>
                  <a:pt x="1360805" y="2223771"/>
                </a:lnTo>
                <a:lnTo>
                  <a:pt x="1357948" y="2239963"/>
                </a:lnTo>
                <a:lnTo>
                  <a:pt x="1354773" y="2256156"/>
                </a:lnTo>
                <a:lnTo>
                  <a:pt x="1351598" y="2272348"/>
                </a:lnTo>
                <a:lnTo>
                  <a:pt x="1348423" y="2284731"/>
                </a:lnTo>
                <a:lnTo>
                  <a:pt x="1345248" y="2297431"/>
                </a:lnTo>
                <a:lnTo>
                  <a:pt x="1342073" y="2309813"/>
                </a:lnTo>
                <a:lnTo>
                  <a:pt x="1337945" y="2322196"/>
                </a:lnTo>
                <a:lnTo>
                  <a:pt x="1334135" y="2334578"/>
                </a:lnTo>
                <a:lnTo>
                  <a:pt x="1330008" y="2347278"/>
                </a:lnTo>
                <a:lnTo>
                  <a:pt x="1325563" y="2359343"/>
                </a:lnTo>
                <a:lnTo>
                  <a:pt x="1320800" y="2371408"/>
                </a:lnTo>
                <a:lnTo>
                  <a:pt x="1316038" y="2383473"/>
                </a:lnTo>
                <a:lnTo>
                  <a:pt x="1310958" y="2395538"/>
                </a:lnTo>
                <a:lnTo>
                  <a:pt x="1305560" y="2407286"/>
                </a:lnTo>
                <a:lnTo>
                  <a:pt x="1299845" y="2419033"/>
                </a:lnTo>
                <a:lnTo>
                  <a:pt x="1294130" y="2431098"/>
                </a:lnTo>
                <a:lnTo>
                  <a:pt x="1288098" y="2442528"/>
                </a:lnTo>
                <a:lnTo>
                  <a:pt x="1281430" y="2453958"/>
                </a:lnTo>
                <a:lnTo>
                  <a:pt x="1275080" y="2465388"/>
                </a:lnTo>
                <a:lnTo>
                  <a:pt x="1268413" y="2476818"/>
                </a:lnTo>
                <a:lnTo>
                  <a:pt x="1261110" y="2487931"/>
                </a:lnTo>
                <a:lnTo>
                  <a:pt x="1253808" y="2499043"/>
                </a:lnTo>
                <a:lnTo>
                  <a:pt x="1246505" y="2509838"/>
                </a:lnTo>
                <a:lnTo>
                  <a:pt x="1238885" y="2520951"/>
                </a:lnTo>
                <a:lnTo>
                  <a:pt x="1230948" y="2531428"/>
                </a:lnTo>
                <a:lnTo>
                  <a:pt x="1223010" y="2541906"/>
                </a:lnTo>
                <a:lnTo>
                  <a:pt x="1214438" y="2552383"/>
                </a:lnTo>
                <a:lnTo>
                  <a:pt x="1206183" y="2562543"/>
                </a:lnTo>
                <a:lnTo>
                  <a:pt x="1197293" y="2573021"/>
                </a:lnTo>
                <a:lnTo>
                  <a:pt x="1188403" y="2582863"/>
                </a:lnTo>
                <a:lnTo>
                  <a:pt x="1179195" y="2592388"/>
                </a:lnTo>
                <a:lnTo>
                  <a:pt x="1169670" y="2602231"/>
                </a:lnTo>
                <a:lnTo>
                  <a:pt x="1160145" y="2611439"/>
                </a:lnTo>
                <a:lnTo>
                  <a:pt x="1150303" y="2620964"/>
                </a:lnTo>
                <a:lnTo>
                  <a:pt x="1140460" y="2630171"/>
                </a:lnTo>
                <a:lnTo>
                  <a:pt x="1455420" y="3124201"/>
                </a:lnTo>
                <a:lnTo>
                  <a:pt x="1458595" y="3128964"/>
                </a:lnTo>
                <a:lnTo>
                  <a:pt x="1461135" y="3134044"/>
                </a:lnTo>
                <a:lnTo>
                  <a:pt x="1463675" y="3139441"/>
                </a:lnTo>
                <a:lnTo>
                  <a:pt x="1465898" y="3144839"/>
                </a:lnTo>
                <a:lnTo>
                  <a:pt x="1467803" y="3150236"/>
                </a:lnTo>
                <a:lnTo>
                  <a:pt x="1469390" y="3155316"/>
                </a:lnTo>
                <a:lnTo>
                  <a:pt x="1470343" y="3160714"/>
                </a:lnTo>
                <a:lnTo>
                  <a:pt x="1471613" y="3166111"/>
                </a:lnTo>
                <a:lnTo>
                  <a:pt x="1472248" y="3171826"/>
                </a:lnTo>
                <a:lnTo>
                  <a:pt x="1472883" y="3177224"/>
                </a:lnTo>
                <a:lnTo>
                  <a:pt x="1473200" y="3182621"/>
                </a:lnTo>
                <a:lnTo>
                  <a:pt x="1473200" y="3188336"/>
                </a:lnTo>
                <a:lnTo>
                  <a:pt x="1472883" y="3193734"/>
                </a:lnTo>
                <a:lnTo>
                  <a:pt x="1471930" y="3199131"/>
                </a:lnTo>
                <a:lnTo>
                  <a:pt x="1471295" y="3204529"/>
                </a:lnTo>
                <a:lnTo>
                  <a:pt x="1470025" y="3209609"/>
                </a:lnTo>
                <a:lnTo>
                  <a:pt x="1469073" y="3215006"/>
                </a:lnTo>
                <a:lnTo>
                  <a:pt x="1467485" y="3220404"/>
                </a:lnTo>
                <a:lnTo>
                  <a:pt x="1465580" y="3225484"/>
                </a:lnTo>
                <a:lnTo>
                  <a:pt x="1463675" y="3230881"/>
                </a:lnTo>
                <a:lnTo>
                  <a:pt x="1461135" y="3235644"/>
                </a:lnTo>
                <a:lnTo>
                  <a:pt x="1458595" y="3240406"/>
                </a:lnTo>
                <a:lnTo>
                  <a:pt x="1455420" y="3245486"/>
                </a:lnTo>
                <a:lnTo>
                  <a:pt x="1452563" y="3249931"/>
                </a:lnTo>
                <a:lnTo>
                  <a:pt x="1449388" y="3254376"/>
                </a:lnTo>
                <a:lnTo>
                  <a:pt x="1445895" y="3258821"/>
                </a:lnTo>
                <a:lnTo>
                  <a:pt x="1442085" y="3262949"/>
                </a:lnTo>
                <a:lnTo>
                  <a:pt x="1437958" y="3266759"/>
                </a:lnTo>
                <a:lnTo>
                  <a:pt x="1433830" y="3270886"/>
                </a:lnTo>
                <a:lnTo>
                  <a:pt x="1429385" y="3274379"/>
                </a:lnTo>
                <a:lnTo>
                  <a:pt x="1424940" y="3277871"/>
                </a:lnTo>
                <a:lnTo>
                  <a:pt x="1419860" y="3281364"/>
                </a:lnTo>
                <a:lnTo>
                  <a:pt x="1415098" y="3283904"/>
                </a:lnTo>
                <a:lnTo>
                  <a:pt x="1409700" y="3287079"/>
                </a:lnTo>
                <a:lnTo>
                  <a:pt x="1404620" y="3289301"/>
                </a:lnTo>
                <a:lnTo>
                  <a:pt x="1399223" y="3291524"/>
                </a:lnTo>
                <a:lnTo>
                  <a:pt x="1393825" y="3293429"/>
                </a:lnTo>
                <a:lnTo>
                  <a:pt x="1388428" y="3295016"/>
                </a:lnTo>
                <a:lnTo>
                  <a:pt x="1382713" y="3296286"/>
                </a:lnTo>
                <a:lnTo>
                  <a:pt x="1377633" y="3297239"/>
                </a:lnTo>
                <a:lnTo>
                  <a:pt x="1372235" y="3298191"/>
                </a:lnTo>
                <a:lnTo>
                  <a:pt x="1366520" y="3298509"/>
                </a:lnTo>
                <a:lnTo>
                  <a:pt x="1361123" y="3298826"/>
                </a:lnTo>
                <a:lnTo>
                  <a:pt x="1355725" y="3298826"/>
                </a:lnTo>
                <a:lnTo>
                  <a:pt x="1350010" y="3298509"/>
                </a:lnTo>
                <a:lnTo>
                  <a:pt x="1344613" y="3297874"/>
                </a:lnTo>
                <a:lnTo>
                  <a:pt x="1339215" y="3296921"/>
                </a:lnTo>
                <a:lnTo>
                  <a:pt x="1333818" y="3295969"/>
                </a:lnTo>
                <a:lnTo>
                  <a:pt x="1328420" y="3294699"/>
                </a:lnTo>
                <a:lnTo>
                  <a:pt x="1323658" y="3293111"/>
                </a:lnTo>
                <a:lnTo>
                  <a:pt x="1318260" y="3291206"/>
                </a:lnTo>
                <a:lnTo>
                  <a:pt x="1313180" y="3289301"/>
                </a:lnTo>
                <a:lnTo>
                  <a:pt x="1308100" y="3287079"/>
                </a:lnTo>
                <a:lnTo>
                  <a:pt x="1303338" y="3284221"/>
                </a:lnTo>
                <a:lnTo>
                  <a:pt x="1298575" y="3281364"/>
                </a:lnTo>
                <a:lnTo>
                  <a:pt x="1293813" y="3278189"/>
                </a:lnTo>
                <a:lnTo>
                  <a:pt x="1289368" y="3275014"/>
                </a:lnTo>
                <a:lnTo>
                  <a:pt x="1284923" y="3271839"/>
                </a:lnTo>
                <a:lnTo>
                  <a:pt x="1280795" y="3268029"/>
                </a:lnTo>
                <a:lnTo>
                  <a:pt x="1276985" y="3263584"/>
                </a:lnTo>
                <a:lnTo>
                  <a:pt x="1273175" y="3259456"/>
                </a:lnTo>
                <a:lnTo>
                  <a:pt x="1269365" y="3255329"/>
                </a:lnTo>
                <a:lnTo>
                  <a:pt x="1265873" y="3250249"/>
                </a:lnTo>
                <a:lnTo>
                  <a:pt x="1262698" y="3245804"/>
                </a:lnTo>
                <a:lnTo>
                  <a:pt x="947420" y="2751774"/>
                </a:lnTo>
                <a:lnTo>
                  <a:pt x="935038" y="2756854"/>
                </a:lnTo>
                <a:lnTo>
                  <a:pt x="922338" y="2761934"/>
                </a:lnTo>
                <a:lnTo>
                  <a:pt x="909638" y="2766379"/>
                </a:lnTo>
                <a:lnTo>
                  <a:pt x="896938" y="2770506"/>
                </a:lnTo>
                <a:lnTo>
                  <a:pt x="883920" y="2774951"/>
                </a:lnTo>
                <a:lnTo>
                  <a:pt x="871538" y="2778761"/>
                </a:lnTo>
                <a:lnTo>
                  <a:pt x="858520" y="2782254"/>
                </a:lnTo>
                <a:lnTo>
                  <a:pt x="845503" y="2785429"/>
                </a:lnTo>
                <a:lnTo>
                  <a:pt x="832485" y="2788604"/>
                </a:lnTo>
                <a:lnTo>
                  <a:pt x="819468" y="2791144"/>
                </a:lnTo>
                <a:lnTo>
                  <a:pt x="806450" y="2794001"/>
                </a:lnTo>
                <a:lnTo>
                  <a:pt x="793433" y="2796224"/>
                </a:lnTo>
                <a:lnTo>
                  <a:pt x="780415" y="2798129"/>
                </a:lnTo>
                <a:lnTo>
                  <a:pt x="767398" y="2799716"/>
                </a:lnTo>
                <a:lnTo>
                  <a:pt x="754063" y="2801304"/>
                </a:lnTo>
                <a:lnTo>
                  <a:pt x="741045" y="2802891"/>
                </a:lnTo>
                <a:lnTo>
                  <a:pt x="728028" y="2803526"/>
                </a:lnTo>
                <a:lnTo>
                  <a:pt x="715010" y="2804161"/>
                </a:lnTo>
                <a:lnTo>
                  <a:pt x="701675" y="2804796"/>
                </a:lnTo>
                <a:lnTo>
                  <a:pt x="688658" y="2805114"/>
                </a:lnTo>
                <a:lnTo>
                  <a:pt x="675640" y="2805114"/>
                </a:lnTo>
                <a:lnTo>
                  <a:pt x="662623" y="2804796"/>
                </a:lnTo>
                <a:lnTo>
                  <a:pt x="649605" y="2804161"/>
                </a:lnTo>
                <a:lnTo>
                  <a:pt x="636588" y="2803526"/>
                </a:lnTo>
                <a:lnTo>
                  <a:pt x="623570" y="2802256"/>
                </a:lnTo>
                <a:lnTo>
                  <a:pt x="610553" y="2801304"/>
                </a:lnTo>
                <a:lnTo>
                  <a:pt x="597535" y="2799716"/>
                </a:lnTo>
                <a:lnTo>
                  <a:pt x="584518" y="2797811"/>
                </a:lnTo>
                <a:lnTo>
                  <a:pt x="571818" y="2795906"/>
                </a:lnTo>
                <a:lnTo>
                  <a:pt x="558800" y="2793684"/>
                </a:lnTo>
                <a:lnTo>
                  <a:pt x="546100" y="2791144"/>
                </a:lnTo>
                <a:lnTo>
                  <a:pt x="533718" y="2788286"/>
                </a:lnTo>
                <a:lnTo>
                  <a:pt x="517525" y="2784794"/>
                </a:lnTo>
                <a:lnTo>
                  <a:pt x="501968" y="2780666"/>
                </a:lnTo>
                <a:lnTo>
                  <a:pt x="485775" y="2775904"/>
                </a:lnTo>
                <a:lnTo>
                  <a:pt x="470218" y="2771141"/>
                </a:lnTo>
                <a:lnTo>
                  <a:pt x="454660" y="2765744"/>
                </a:lnTo>
                <a:lnTo>
                  <a:pt x="439103" y="2760029"/>
                </a:lnTo>
                <a:lnTo>
                  <a:pt x="424180" y="2753679"/>
                </a:lnTo>
                <a:lnTo>
                  <a:pt x="408940" y="2747329"/>
                </a:lnTo>
                <a:lnTo>
                  <a:pt x="394018" y="2740661"/>
                </a:lnTo>
                <a:lnTo>
                  <a:pt x="379095" y="2733676"/>
                </a:lnTo>
                <a:lnTo>
                  <a:pt x="364173" y="2725739"/>
                </a:lnTo>
                <a:lnTo>
                  <a:pt x="349568" y="2717801"/>
                </a:lnTo>
                <a:lnTo>
                  <a:pt x="335598" y="2709864"/>
                </a:lnTo>
                <a:lnTo>
                  <a:pt x="321310" y="2700974"/>
                </a:lnTo>
                <a:lnTo>
                  <a:pt x="307023" y="2692084"/>
                </a:lnTo>
                <a:lnTo>
                  <a:pt x="293370" y="2682559"/>
                </a:lnTo>
                <a:lnTo>
                  <a:pt x="279718" y="2673034"/>
                </a:lnTo>
                <a:lnTo>
                  <a:pt x="266065" y="2663191"/>
                </a:lnTo>
                <a:lnTo>
                  <a:pt x="253047" y="2652396"/>
                </a:lnTo>
                <a:lnTo>
                  <a:pt x="240347" y="2641601"/>
                </a:lnTo>
                <a:lnTo>
                  <a:pt x="227647" y="2630489"/>
                </a:lnTo>
                <a:lnTo>
                  <a:pt x="214947" y="2619059"/>
                </a:lnTo>
                <a:lnTo>
                  <a:pt x="203200" y="2607629"/>
                </a:lnTo>
                <a:lnTo>
                  <a:pt x="190817" y="2595563"/>
                </a:lnTo>
                <a:lnTo>
                  <a:pt x="179387" y="2582863"/>
                </a:lnTo>
                <a:lnTo>
                  <a:pt x="167957" y="2570163"/>
                </a:lnTo>
                <a:lnTo>
                  <a:pt x="156845" y="2556828"/>
                </a:lnTo>
                <a:lnTo>
                  <a:pt x="146050" y="2543493"/>
                </a:lnTo>
                <a:lnTo>
                  <a:pt x="135255" y="2529523"/>
                </a:lnTo>
                <a:lnTo>
                  <a:pt x="125095" y="2515553"/>
                </a:lnTo>
                <a:lnTo>
                  <a:pt x="115252" y="2500948"/>
                </a:lnTo>
                <a:lnTo>
                  <a:pt x="105410" y="2486343"/>
                </a:lnTo>
                <a:lnTo>
                  <a:pt x="96202" y="2471103"/>
                </a:lnTo>
                <a:lnTo>
                  <a:pt x="87630" y="2456181"/>
                </a:lnTo>
                <a:lnTo>
                  <a:pt x="79057" y="2440941"/>
                </a:lnTo>
                <a:lnTo>
                  <a:pt x="71437" y="2425383"/>
                </a:lnTo>
                <a:lnTo>
                  <a:pt x="63817" y="2409826"/>
                </a:lnTo>
                <a:lnTo>
                  <a:pt x="56515" y="2394268"/>
                </a:lnTo>
                <a:lnTo>
                  <a:pt x="50165" y="2378076"/>
                </a:lnTo>
                <a:lnTo>
                  <a:pt x="43815" y="2362518"/>
                </a:lnTo>
                <a:lnTo>
                  <a:pt x="38100" y="2346326"/>
                </a:lnTo>
                <a:lnTo>
                  <a:pt x="32385" y="2330451"/>
                </a:lnTo>
                <a:lnTo>
                  <a:pt x="27622" y="2313941"/>
                </a:lnTo>
                <a:lnTo>
                  <a:pt x="23177" y="2297748"/>
                </a:lnTo>
                <a:lnTo>
                  <a:pt x="19050" y="2281556"/>
                </a:lnTo>
                <a:lnTo>
                  <a:pt x="15240" y="2265363"/>
                </a:lnTo>
                <a:lnTo>
                  <a:pt x="11747" y="2248853"/>
                </a:lnTo>
                <a:lnTo>
                  <a:pt x="9207" y="2232343"/>
                </a:lnTo>
                <a:lnTo>
                  <a:pt x="6350" y="2216151"/>
                </a:lnTo>
                <a:lnTo>
                  <a:pt x="4445" y="2199641"/>
                </a:lnTo>
                <a:lnTo>
                  <a:pt x="2540" y="2182813"/>
                </a:lnTo>
                <a:lnTo>
                  <a:pt x="1587" y="2166303"/>
                </a:lnTo>
                <a:lnTo>
                  <a:pt x="635" y="2149793"/>
                </a:lnTo>
                <a:lnTo>
                  <a:pt x="0" y="2133283"/>
                </a:lnTo>
                <a:lnTo>
                  <a:pt x="0" y="2117091"/>
                </a:lnTo>
                <a:lnTo>
                  <a:pt x="317" y="2100581"/>
                </a:lnTo>
                <a:lnTo>
                  <a:pt x="952" y="2084071"/>
                </a:lnTo>
                <a:lnTo>
                  <a:pt x="2222" y="2067561"/>
                </a:lnTo>
                <a:lnTo>
                  <a:pt x="3810" y="2051051"/>
                </a:lnTo>
                <a:lnTo>
                  <a:pt x="5715" y="2034541"/>
                </a:lnTo>
                <a:lnTo>
                  <a:pt x="7937" y="2018666"/>
                </a:lnTo>
                <a:lnTo>
                  <a:pt x="10795" y="2002473"/>
                </a:lnTo>
                <a:lnTo>
                  <a:pt x="13652" y="1986598"/>
                </a:lnTo>
                <a:lnTo>
                  <a:pt x="17145" y="1970406"/>
                </a:lnTo>
                <a:lnTo>
                  <a:pt x="20955" y="1954213"/>
                </a:lnTo>
                <a:lnTo>
                  <a:pt x="24765" y="1938656"/>
                </a:lnTo>
                <a:lnTo>
                  <a:pt x="29527" y="1922463"/>
                </a:lnTo>
                <a:lnTo>
                  <a:pt x="34290" y="1906906"/>
                </a:lnTo>
                <a:lnTo>
                  <a:pt x="39687" y="1891666"/>
                </a:lnTo>
                <a:lnTo>
                  <a:pt x="45402" y="1876426"/>
                </a:lnTo>
                <a:lnTo>
                  <a:pt x="51752" y="1861186"/>
                </a:lnTo>
                <a:lnTo>
                  <a:pt x="58102" y="1845628"/>
                </a:lnTo>
                <a:lnTo>
                  <a:pt x="64452" y="1830706"/>
                </a:lnTo>
                <a:lnTo>
                  <a:pt x="71755" y="1815783"/>
                </a:lnTo>
                <a:lnTo>
                  <a:pt x="79375" y="1800861"/>
                </a:lnTo>
                <a:lnTo>
                  <a:pt x="87630" y="1786573"/>
                </a:lnTo>
                <a:lnTo>
                  <a:pt x="95567" y="1772286"/>
                </a:lnTo>
                <a:lnTo>
                  <a:pt x="104457" y="1757998"/>
                </a:lnTo>
                <a:lnTo>
                  <a:pt x="113030" y="1744028"/>
                </a:lnTo>
                <a:lnTo>
                  <a:pt x="122872" y="1730376"/>
                </a:lnTo>
                <a:lnTo>
                  <a:pt x="132397" y="1716723"/>
                </a:lnTo>
                <a:lnTo>
                  <a:pt x="142240" y="1703388"/>
                </a:lnTo>
                <a:lnTo>
                  <a:pt x="152717" y="1690053"/>
                </a:lnTo>
                <a:lnTo>
                  <a:pt x="163195" y="1677353"/>
                </a:lnTo>
                <a:lnTo>
                  <a:pt x="174307" y="1664335"/>
                </a:lnTo>
                <a:lnTo>
                  <a:pt x="185737" y="1652270"/>
                </a:lnTo>
                <a:lnTo>
                  <a:pt x="197802" y="1639888"/>
                </a:lnTo>
                <a:lnTo>
                  <a:pt x="209867" y="1628140"/>
                </a:lnTo>
                <a:lnTo>
                  <a:pt x="222250" y="1616075"/>
                </a:lnTo>
                <a:lnTo>
                  <a:pt x="235267" y="1604646"/>
                </a:lnTo>
                <a:lnTo>
                  <a:pt x="248285" y="1593533"/>
                </a:lnTo>
                <a:lnTo>
                  <a:pt x="261937" y="1583056"/>
                </a:lnTo>
                <a:lnTo>
                  <a:pt x="275908" y="1572260"/>
                </a:lnTo>
                <a:lnTo>
                  <a:pt x="289878" y="1561783"/>
                </a:lnTo>
                <a:lnTo>
                  <a:pt x="304165" y="1552258"/>
                </a:lnTo>
                <a:lnTo>
                  <a:pt x="319088" y="1542416"/>
                </a:lnTo>
                <a:lnTo>
                  <a:pt x="334010" y="1533208"/>
                </a:lnTo>
                <a:lnTo>
                  <a:pt x="349250" y="1524318"/>
                </a:lnTo>
                <a:lnTo>
                  <a:pt x="364490" y="1516063"/>
                </a:lnTo>
                <a:lnTo>
                  <a:pt x="379730" y="1508443"/>
                </a:lnTo>
                <a:lnTo>
                  <a:pt x="395605" y="1500823"/>
                </a:lnTo>
                <a:lnTo>
                  <a:pt x="411163" y="1493838"/>
                </a:lnTo>
                <a:lnTo>
                  <a:pt x="426720" y="1486853"/>
                </a:lnTo>
                <a:lnTo>
                  <a:pt x="442913" y="1480821"/>
                </a:lnTo>
                <a:lnTo>
                  <a:pt x="459105" y="1475105"/>
                </a:lnTo>
                <a:lnTo>
                  <a:pt x="474980" y="1469708"/>
                </a:lnTo>
                <a:lnTo>
                  <a:pt x="491173" y="1464628"/>
                </a:lnTo>
                <a:lnTo>
                  <a:pt x="507365" y="1460183"/>
                </a:lnTo>
                <a:lnTo>
                  <a:pt x="523558" y="1456055"/>
                </a:lnTo>
                <a:lnTo>
                  <a:pt x="540068" y="1452245"/>
                </a:lnTo>
                <a:lnTo>
                  <a:pt x="556578" y="1449070"/>
                </a:lnTo>
                <a:lnTo>
                  <a:pt x="573088" y="1445895"/>
                </a:lnTo>
                <a:lnTo>
                  <a:pt x="589598" y="1443356"/>
                </a:lnTo>
                <a:lnTo>
                  <a:pt x="605790" y="1441451"/>
                </a:lnTo>
                <a:lnTo>
                  <a:pt x="622300" y="1439546"/>
                </a:lnTo>
                <a:lnTo>
                  <a:pt x="638810" y="1438275"/>
                </a:lnTo>
                <a:lnTo>
                  <a:pt x="655320" y="1437640"/>
                </a:lnTo>
                <a:lnTo>
                  <a:pt x="671830" y="1436688"/>
                </a:lnTo>
                <a:close/>
                <a:moveTo>
                  <a:pt x="1808801" y="0"/>
                </a:moveTo>
                <a:lnTo>
                  <a:pt x="1822779" y="318"/>
                </a:lnTo>
                <a:lnTo>
                  <a:pt x="1836121" y="635"/>
                </a:lnTo>
                <a:lnTo>
                  <a:pt x="1849463" y="1588"/>
                </a:lnTo>
                <a:lnTo>
                  <a:pt x="1862806" y="3177"/>
                </a:lnTo>
                <a:lnTo>
                  <a:pt x="1875830" y="4447"/>
                </a:lnTo>
                <a:lnTo>
                  <a:pt x="1888855" y="6353"/>
                </a:lnTo>
                <a:lnTo>
                  <a:pt x="1901562" y="8894"/>
                </a:lnTo>
                <a:lnTo>
                  <a:pt x="1914269" y="11435"/>
                </a:lnTo>
                <a:lnTo>
                  <a:pt x="1926658" y="14612"/>
                </a:lnTo>
                <a:lnTo>
                  <a:pt x="1939047" y="17471"/>
                </a:lnTo>
                <a:lnTo>
                  <a:pt x="1951119" y="21282"/>
                </a:lnTo>
                <a:lnTo>
                  <a:pt x="1963190" y="25412"/>
                </a:lnTo>
                <a:lnTo>
                  <a:pt x="1974944" y="29859"/>
                </a:lnTo>
                <a:lnTo>
                  <a:pt x="1986698" y="34306"/>
                </a:lnTo>
                <a:lnTo>
                  <a:pt x="1998452" y="39071"/>
                </a:lnTo>
                <a:lnTo>
                  <a:pt x="2009571" y="44471"/>
                </a:lnTo>
                <a:lnTo>
                  <a:pt x="2020689" y="49870"/>
                </a:lnTo>
                <a:lnTo>
                  <a:pt x="2031490" y="55906"/>
                </a:lnTo>
                <a:lnTo>
                  <a:pt x="2042291" y="61941"/>
                </a:lnTo>
                <a:lnTo>
                  <a:pt x="2053092" y="67976"/>
                </a:lnTo>
                <a:lnTo>
                  <a:pt x="2063257" y="74964"/>
                </a:lnTo>
                <a:lnTo>
                  <a:pt x="2073741" y="81953"/>
                </a:lnTo>
                <a:lnTo>
                  <a:pt x="2083589" y="89259"/>
                </a:lnTo>
                <a:lnTo>
                  <a:pt x="2093754" y="96564"/>
                </a:lnTo>
                <a:lnTo>
                  <a:pt x="2103284" y="104506"/>
                </a:lnTo>
                <a:lnTo>
                  <a:pt x="2112814" y="112447"/>
                </a:lnTo>
                <a:lnTo>
                  <a:pt x="2122027" y="120388"/>
                </a:lnTo>
                <a:lnTo>
                  <a:pt x="2131239" y="129282"/>
                </a:lnTo>
                <a:lnTo>
                  <a:pt x="2139816" y="138176"/>
                </a:lnTo>
                <a:lnTo>
                  <a:pt x="2148711" y="147070"/>
                </a:lnTo>
                <a:lnTo>
                  <a:pt x="2157288" y="156282"/>
                </a:lnTo>
                <a:lnTo>
                  <a:pt x="2165548" y="165811"/>
                </a:lnTo>
                <a:lnTo>
                  <a:pt x="2173490" y="175658"/>
                </a:lnTo>
                <a:lnTo>
                  <a:pt x="2181749" y="185505"/>
                </a:lnTo>
                <a:lnTo>
                  <a:pt x="2189373" y="195987"/>
                </a:lnTo>
                <a:lnTo>
                  <a:pt x="2196680" y="206152"/>
                </a:lnTo>
                <a:lnTo>
                  <a:pt x="2203986" y="216952"/>
                </a:lnTo>
                <a:lnTo>
                  <a:pt x="2211293" y="227752"/>
                </a:lnTo>
                <a:lnTo>
                  <a:pt x="2217646" y="238870"/>
                </a:lnTo>
                <a:lnTo>
                  <a:pt x="2224635" y="249987"/>
                </a:lnTo>
                <a:lnTo>
                  <a:pt x="2230671" y="261423"/>
                </a:lnTo>
                <a:lnTo>
                  <a:pt x="2237024" y="273175"/>
                </a:lnTo>
                <a:lnTo>
                  <a:pt x="2243060" y="285246"/>
                </a:lnTo>
                <a:lnTo>
                  <a:pt x="2248778" y="296999"/>
                </a:lnTo>
                <a:lnTo>
                  <a:pt x="2253861" y="309069"/>
                </a:lnTo>
                <a:lnTo>
                  <a:pt x="2259261" y="321458"/>
                </a:lnTo>
                <a:lnTo>
                  <a:pt x="2264344" y="334163"/>
                </a:lnTo>
                <a:lnTo>
                  <a:pt x="2269427" y="347187"/>
                </a:lnTo>
                <a:lnTo>
                  <a:pt x="2273874" y="359575"/>
                </a:lnTo>
                <a:lnTo>
                  <a:pt x="2278004" y="372599"/>
                </a:lnTo>
                <a:lnTo>
                  <a:pt x="2282452" y="386257"/>
                </a:lnTo>
                <a:lnTo>
                  <a:pt x="2286264" y="399598"/>
                </a:lnTo>
                <a:lnTo>
                  <a:pt x="2290076" y="412939"/>
                </a:lnTo>
                <a:lnTo>
                  <a:pt x="2292935" y="426598"/>
                </a:lnTo>
                <a:lnTo>
                  <a:pt x="2296429" y="440575"/>
                </a:lnTo>
                <a:lnTo>
                  <a:pt x="2299288" y="454233"/>
                </a:lnTo>
                <a:lnTo>
                  <a:pt x="2301830" y="468527"/>
                </a:lnTo>
                <a:lnTo>
                  <a:pt x="2304053" y="482504"/>
                </a:lnTo>
                <a:lnTo>
                  <a:pt x="2306595" y="497116"/>
                </a:lnTo>
                <a:lnTo>
                  <a:pt x="2308501" y="511410"/>
                </a:lnTo>
                <a:lnTo>
                  <a:pt x="2309772" y="526339"/>
                </a:lnTo>
                <a:lnTo>
                  <a:pt x="2311360" y="540633"/>
                </a:lnTo>
                <a:lnTo>
                  <a:pt x="2312630" y="555245"/>
                </a:lnTo>
                <a:lnTo>
                  <a:pt x="2313266" y="570174"/>
                </a:lnTo>
                <a:lnTo>
                  <a:pt x="2320255" y="573033"/>
                </a:lnTo>
                <a:lnTo>
                  <a:pt x="2327244" y="576209"/>
                </a:lnTo>
                <a:lnTo>
                  <a:pt x="2333597" y="579704"/>
                </a:lnTo>
                <a:lnTo>
                  <a:pt x="2339633" y="583515"/>
                </a:lnTo>
                <a:lnTo>
                  <a:pt x="2345351" y="587645"/>
                </a:lnTo>
                <a:lnTo>
                  <a:pt x="2350751" y="592727"/>
                </a:lnTo>
                <a:lnTo>
                  <a:pt x="2356152" y="597809"/>
                </a:lnTo>
                <a:lnTo>
                  <a:pt x="2361234" y="603527"/>
                </a:lnTo>
                <a:lnTo>
                  <a:pt x="2365364" y="609562"/>
                </a:lnTo>
                <a:lnTo>
                  <a:pt x="2369494" y="616233"/>
                </a:lnTo>
                <a:lnTo>
                  <a:pt x="2372988" y="622903"/>
                </a:lnTo>
                <a:lnTo>
                  <a:pt x="2376483" y="630527"/>
                </a:lnTo>
                <a:lnTo>
                  <a:pt x="2379024" y="638786"/>
                </a:lnTo>
                <a:lnTo>
                  <a:pt x="2381566" y="647362"/>
                </a:lnTo>
                <a:lnTo>
                  <a:pt x="2383472" y="656574"/>
                </a:lnTo>
                <a:lnTo>
                  <a:pt x="2384425" y="666103"/>
                </a:lnTo>
                <a:lnTo>
                  <a:pt x="2385378" y="674362"/>
                </a:lnTo>
                <a:lnTo>
                  <a:pt x="2385695" y="681985"/>
                </a:lnTo>
                <a:lnTo>
                  <a:pt x="2386013" y="689927"/>
                </a:lnTo>
                <a:lnTo>
                  <a:pt x="2385695" y="698503"/>
                </a:lnTo>
                <a:lnTo>
                  <a:pt x="2385378" y="706444"/>
                </a:lnTo>
                <a:lnTo>
                  <a:pt x="2384425" y="714703"/>
                </a:lnTo>
                <a:lnTo>
                  <a:pt x="2383472" y="723279"/>
                </a:lnTo>
                <a:lnTo>
                  <a:pt x="2381883" y="731538"/>
                </a:lnTo>
                <a:lnTo>
                  <a:pt x="2380295" y="740115"/>
                </a:lnTo>
                <a:lnTo>
                  <a:pt x="2378389" y="748373"/>
                </a:lnTo>
                <a:lnTo>
                  <a:pt x="2376483" y="756950"/>
                </a:lnTo>
                <a:lnTo>
                  <a:pt x="2374259" y="765526"/>
                </a:lnTo>
                <a:lnTo>
                  <a:pt x="2371400" y="773467"/>
                </a:lnTo>
                <a:lnTo>
                  <a:pt x="2368541" y="781726"/>
                </a:lnTo>
                <a:lnTo>
                  <a:pt x="2365364" y="789985"/>
                </a:lnTo>
                <a:lnTo>
                  <a:pt x="2361870" y="797926"/>
                </a:lnTo>
                <a:lnTo>
                  <a:pt x="2358376" y="805550"/>
                </a:lnTo>
                <a:lnTo>
                  <a:pt x="2354563" y="813173"/>
                </a:lnTo>
                <a:lnTo>
                  <a:pt x="2350434" y="820479"/>
                </a:lnTo>
                <a:lnTo>
                  <a:pt x="2346304" y="827785"/>
                </a:lnTo>
                <a:lnTo>
                  <a:pt x="2341539" y="834773"/>
                </a:lnTo>
                <a:lnTo>
                  <a:pt x="2337091" y="841444"/>
                </a:lnTo>
                <a:lnTo>
                  <a:pt x="2332009" y="848114"/>
                </a:lnTo>
                <a:lnTo>
                  <a:pt x="2326608" y="854149"/>
                </a:lnTo>
                <a:lnTo>
                  <a:pt x="2321843" y="859867"/>
                </a:lnTo>
                <a:lnTo>
                  <a:pt x="2316125" y="865585"/>
                </a:lnTo>
                <a:lnTo>
                  <a:pt x="2310407" y="870667"/>
                </a:lnTo>
                <a:lnTo>
                  <a:pt x="2304689" y="875432"/>
                </a:lnTo>
                <a:lnTo>
                  <a:pt x="2298335" y="879879"/>
                </a:lnTo>
                <a:lnTo>
                  <a:pt x="2292300" y="884008"/>
                </a:lnTo>
                <a:lnTo>
                  <a:pt x="2285628" y="887502"/>
                </a:lnTo>
                <a:lnTo>
                  <a:pt x="2279275" y="890996"/>
                </a:lnTo>
                <a:lnTo>
                  <a:pt x="2273239" y="915137"/>
                </a:lnTo>
                <a:lnTo>
                  <a:pt x="2266250" y="938643"/>
                </a:lnTo>
                <a:lnTo>
                  <a:pt x="2258626" y="962467"/>
                </a:lnTo>
                <a:lnTo>
                  <a:pt x="2251002" y="986290"/>
                </a:lnTo>
                <a:lnTo>
                  <a:pt x="2242425" y="1009161"/>
                </a:lnTo>
                <a:lnTo>
                  <a:pt x="2233212" y="1032031"/>
                </a:lnTo>
                <a:lnTo>
                  <a:pt x="2223682" y="1054584"/>
                </a:lnTo>
                <a:lnTo>
                  <a:pt x="2213834" y="1076819"/>
                </a:lnTo>
                <a:lnTo>
                  <a:pt x="2203351" y="1098419"/>
                </a:lnTo>
                <a:lnTo>
                  <a:pt x="2192232" y="1119701"/>
                </a:lnTo>
                <a:lnTo>
                  <a:pt x="2180479" y="1140348"/>
                </a:lnTo>
                <a:lnTo>
                  <a:pt x="2168407" y="1160360"/>
                </a:lnTo>
                <a:lnTo>
                  <a:pt x="2155700" y="1179736"/>
                </a:lnTo>
                <a:lnTo>
                  <a:pt x="2142358" y="1198477"/>
                </a:lnTo>
                <a:lnTo>
                  <a:pt x="2128380" y="1216901"/>
                </a:lnTo>
                <a:lnTo>
                  <a:pt x="2114403" y="1234054"/>
                </a:lnTo>
                <a:lnTo>
                  <a:pt x="2106779" y="1242630"/>
                </a:lnTo>
                <a:lnTo>
                  <a:pt x="2099472" y="1250889"/>
                </a:lnTo>
                <a:lnTo>
                  <a:pt x="2091848" y="1259148"/>
                </a:lnTo>
                <a:lnTo>
                  <a:pt x="2083589" y="1266771"/>
                </a:lnTo>
                <a:lnTo>
                  <a:pt x="2075647" y="1274395"/>
                </a:lnTo>
                <a:lnTo>
                  <a:pt x="2067705" y="1282018"/>
                </a:lnTo>
                <a:lnTo>
                  <a:pt x="2059445" y="1289006"/>
                </a:lnTo>
                <a:lnTo>
                  <a:pt x="2051186" y="1295994"/>
                </a:lnTo>
                <a:lnTo>
                  <a:pt x="2042609" y="1302665"/>
                </a:lnTo>
                <a:lnTo>
                  <a:pt x="2034032" y="1309018"/>
                </a:lnTo>
                <a:lnTo>
                  <a:pt x="2025137" y="1315688"/>
                </a:lnTo>
                <a:lnTo>
                  <a:pt x="2016242" y="1321724"/>
                </a:lnTo>
                <a:lnTo>
                  <a:pt x="2007029" y="1327441"/>
                </a:lnTo>
                <a:lnTo>
                  <a:pt x="1997817" y="1332841"/>
                </a:lnTo>
                <a:lnTo>
                  <a:pt x="1988922" y="1338241"/>
                </a:lnTo>
                <a:lnTo>
                  <a:pt x="1979074" y="1343324"/>
                </a:lnTo>
                <a:lnTo>
                  <a:pt x="1969544" y="1348088"/>
                </a:lnTo>
                <a:lnTo>
                  <a:pt x="1960014" y="1352535"/>
                </a:lnTo>
                <a:lnTo>
                  <a:pt x="1950166" y="1356665"/>
                </a:lnTo>
                <a:lnTo>
                  <a:pt x="1940000" y="1360477"/>
                </a:lnTo>
                <a:lnTo>
                  <a:pt x="1929835" y="1364288"/>
                </a:lnTo>
                <a:lnTo>
                  <a:pt x="1919352" y="1367782"/>
                </a:lnTo>
                <a:lnTo>
                  <a:pt x="1909186" y="1370641"/>
                </a:lnTo>
                <a:lnTo>
                  <a:pt x="1898703" y="1373500"/>
                </a:lnTo>
                <a:lnTo>
                  <a:pt x="1888220" y="1375724"/>
                </a:lnTo>
                <a:lnTo>
                  <a:pt x="1877101" y="1377947"/>
                </a:lnTo>
                <a:lnTo>
                  <a:pt x="1865982" y="1379853"/>
                </a:lnTo>
                <a:lnTo>
                  <a:pt x="1854864" y="1381123"/>
                </a:lnTo>
                <a:lnTo>
                  <a:pt x="1843745" y="1382712"/>
                </a:lnTo>
                <a:lnTo>
                  <a:pt x="1832309" y="1383347"/>
                </a:lnTo>
                <a:lnTo>
                  <a:pt x="1820873" y="1383665"/>
                </a:lnTo>
                <a:lnTo>
                  <a:pt x="1808801" y="1384300"/>
                </a:lnTo>
                <a:lnTo>
                  <a:pt x="1797365" y="1383665"/>
                </a:lnTo>
                <a:lnTo>
                  <a:pt x="1785929" y="1383347"/>
                </a:lnTo>
                <a:lnTo>
                  <a:pt x="1774493" y="1382712"/>
                </a:lnTo>
                <a:lnTo>
                  <a:pt x="1763374" y="1381441"/>
                </a:lnTo>
                <a:lnTo>
                  <a:pt x="1752256" y="1379853"/>
                </a:lnTo>
                <a:lnTo>
                  <a:pt x="1741137" y="1377947"/>
                </a:lnTo>
                <a:lnTo>
                  <a:pt x="1730336" y="1375724"/>
                </a:lnTo>
                <a:lnTo>
                  <a:pt x="1719535" y="1373500"/>
                </a:lnTo>
                <a:lnTo>
                  <a:pt x="1709052" y="1370641"/>
                </a:lnTo>
                <a:lnTo>
                  <a:pt x="1698569" y="1367782"/>
                </a:lnTo>
                <a:lnTo>
                  <a:pt x="1688721" y="1364606"/>
                </a:lnTo>
                <a:lnTo>
                  <a:pt x="1678238" y="1360794"/>
                </a:lnTo>
                <a:lnTo>
                  <a:pt x="1668390" y="1356982"/>
                </a:lnTo>
                <a:lnTo>
                  <a:pt x="1658542" y="1352853"/>
                </a:lnTo>
                <a:lnTo>
                  <a:pt x="1649012" y="1348088"/>
                </a:lnTo>
                <a:lnTo>
                  <a:pt x="1639164" y="1343641"/>
                </a:lnTo>
                <a:lnTo>
                  <a:pt x="1630269" y="1338559"/>
                </a:lnTo>
                <a:lnTo>
                  <a:pt x="1620421" y="1333794"/>
                </a:lnTo>
                <a:lnTo>
                  <a:pt x="1611526" y="1327759"/>
                </a:lnTo>
                <a:lnTo>
                  <a:pt x="1602632" y="1322042"/>
                </a:lnTo>
                <a:lnTo>
                  <a:pt x="1593737" y="1316324"/>
                </a:lnTo>
                <a:lnTo>
                  <a:pt x="1584842" y="1309971"/>
                </a:lnTo>
                <a:lnTo>
                  <a:pt x="1576265" y="1303936"/>
                </a:lnTo>
                <a:lnTo>
                  <a:pt x="1567688" y="1296947"/>
                </a:lnTo>
                <a:lnTo>
                  <a:pt x="1559746" y="1289959"/>
                </a:lnTo>
                <a:lnTo>
                  <a:pt x="1551169" y="1282653"/>
                </a:lnTo>
                <a:lnTo>
                  <a:pt x="1543227" y="1275348"/>
                </a:lnTo>
                <a:lnTo>
                  <a:pt x="1535285" y="1267724"/>
                </a:lnTo>
                <a:lnTo>
                  <a:pt x="1527661" y="1260100"/>
                </a:lnTo>
                <a:lnTo>
                  <a:pt x="1520037" y="1252159"/>
                </a:lnTo>
                <a:lnTo>
                  <a:pt x="1512095" y="1244218"/>
                </a:lnTo>
                <a:lnTo>
                  <a:pt x="1505106" y="1235642"/>
                </a:lnTo>
                <a:lnTo>
                  <a:pt x="1490811" y="1218489"/>
                </a:lnTo>
                <a:lnTo>
                  <a:pt x="1477151" y="1200383"/>
                </a:lnTo>
                <a:lnTo>
                  <a:pt x="1463491" y="1181642"/>
                </a:lnTo>
                <a:lnTo>
                  <a:pt x="1451102" y="1162583"/>
                </a:lnTo>
                <a:lnTo>
                  <a:pt x="1438712" y="1142572"/>
                </a:lnTo>
                <a:lnTo>
                  <a:pt x="1426958" y="1121925"/>
                </a:lnTo>
                <a:lnTo>
                  <a:pt x="1415840" y="1101278"/>
                </a:lnTo>
                <a:lnTo>
                  <a:pt x="1405357" y="1079678"/>
                </a:lnTo>
                <a:lnTo>
                  <a:pt x="1395191" y="1057760"/>
                </a:lnTo>
                <a:lnTo>
                  <a:pt x="1385979" y="1035525"/>
                </a:lnTo>
                <a:lnTo>
                  <a:pt x="1376766" y="1012972"/>
                </a:lnTo>
                <a:lnTo>
                  <a:pt x="1368189" y="989467"/>
                </a:lnTo>
                <a:lnTo>
                  <a:pt x="1360247" y="966278"/>
                </a:lnTo>
                <a:lnTo>
                  <a:pt x="1352941" y="943090"/>
                </a:lnTo>
                <a:lnTo>
                  <a:pt x="1346269" y="919267"/>
                </a:lnTo>
                <a:lnTo>
                  <a:pt x="1339598" y="895126"/>
                </a:lnTo>
                <a:lnTo>
                  <a:pt x="1332292" y="892902"/>
                </a:lnTo>
                <a:lnTo>
                  <a:pt x="1324985" y="889726"/>
                </a:lnTo>
                <a:lnTo>
                  <a:pt x="1318314" y="886232"/>
                </a:lnTo>
                <a:lnTo>
                  <a:pt x="1311325" y="882420"/>
                </a:lnTo>
                <a:lnTo>
                  <a:pt x="1304654" y="878290"/>
                </a:lnTo>
                <a:lnTo>
                  <a:pt x="1298619" y="873208"/>
                </a:lnTo>
                <a:lnTo>
                  <a:pt x="1292265" y="867808"/>
                </a:lnTo>
                <a:lnTo>
                  <a:pt x="1286547" y="862726"/>
                </a:lnTo>
                <a:lnTo>
                  <a:pt x="1280829" y="856373"/>
                </a:lnTo>
                <a:lnTo>
                  <a:pt x="1274793" y="850020"/>
                </a:lnTo>
                <a:lnTo>
                  <a:pt x="1269710" y="843032"/>
                </a:lnTo>
                <a:lnTo>
                  <a:pt x="1264627" y="836044"/>
                </a:lnTo>
                <a:lnTo>
                  <a:pt x="1259545" y="828738"/>
                </a:lnTo>
                <a:lnTo>
                  <a:pt x="1255097" y="821114"/>
                </a:lnTo>
                <a:lnTo>
                  <a:pt x="1250968" y="813491"/>
                </a:lnTo>
                <a:lnTo>
                  <a:pt x="1246520" y="805550"/>
                </a:lnTo>
                <a:lnTo>
                  <a:pt x="1242708" y="796973"/>
                </a:lnTo>
                <a:lnTo>
                  <a:pt x="1239214" y="788714"/>
                </a:lnTo>
                <a:lnTo>
                  <a:pt x="1236037" y="780138"/>
                </a:lnTo>
                <a:lnTo>
                  <a:pt x="1232860" y="771562"/>
                </a:lnTo>
                <a:lnTo>
                  <a:pt x="1230001" y="762667"/>
                </a:lnTo>
                <a:lnTo>
                  <a:pt x="1227460" y="753773"/>
                </a:lnTo>
                <a:lnTo>
                  <a:pt x="1225554" y="745197"/>
                </a:lnTo>
                <a:lnTo>
                  <a:pt x="1223648" y="735985"/>
                </a:lnTo>
                <a:lnTo>
                  <a:pt x="1222059" y="727091"/>
                </a:lnTo>
                <a:lnTo>
                  <a:pt x="1220471" y="718197"/>
                </a:lnTo>
                <a:lnTo>
                  <a:pt x="1219836" y="708985"/>
                </a:lnTo>
                <a:lnTo>
                  <a:pt x="1219200" y="700409"/>
                </a:lnTo>
                <a:lnTo>
                  <a:pt x="1219200" y="691832"/>
                </a:lnTo>
                <a:lnTo>
                  <a:pt x="1219200" y="682938"/>
                </a:lnTo>
                <a:lnTo>
                  <a:pt x="1219518" y="674680"/>
                </a:lnTo>
                <a:lnTo>
                  <a:pt x="1220153" y="666103"/>
                </a:lnTo>
                <a:lnTo>
                  <a:pt x="1221742" y="655621"/>
                </a:lnTo>
                <a:lnTo>
                  <a:pt x="1223648" y="645456"/>
                </a:lnTo>
                <a:lnTo>
                  <a:pt x="1226824" y="635927"/>
                </a:lnTo>
                <a:lnTo>
                  <a:pt x="1229683" y="627350"/>
                </a:lnTo>
                <a:lnTo>
                  <a:pt x="1233496" y="618774"/>
                </a:lnTo>
                <a:lnTo>
                  <a:pt x="1237943" y="611468"/>
                </a:lnTo>
                <a:lnTo>
                  <a:pt x="1242708" y="604162"/>
                </a:lnTo>
                <a:lnTo>
                  <a:pt x="1248108" y="598127"/>
                </a:lnTo>
                <a:lnTo>
                  <a:pt x="1253827" y="592409"/>
                </a:lnTo>
                <a:lnTo>
                  <a:pt x="1259862" y="587009"/>
                </a:lnTo>
                <a:lnTo>
                  <a:pt x="1266534" y="581927"/>
                </a:lnTo>
                <a:lnTo>
                  <a:pt x="1273522" y="577798"/>
                </a:lnTo>
                <a:lnTo>
                  <a:pt x="1280829" y="574304"/>
                </a:lnTo>
                <a:lnTo>
                  <a:pt x="1288453" y="570809"/>
                </a:lnTo>
                <a:lnTo>
                  <a:pt x="1296395" y="568268"/>
                </a:lnTo>
                <a:lnTo>
                  <a:pt x="1304654" y="566045"/>
                </a:lnTo>
                <a:lnTo>
                  <a:pt x="1305607" y="551115"/>
                </a:lnTo>
                <a:lnTo>
                  <a:pt x="1306560" y="536504"/>
                </a:lnTo>
                <a:lnTo>
                  <a:pt x="1308149" y="521892"/>
                </a:lnTo>
                <a:lnTo>
                  <a:pt x="1310055" y="507598"/>
                </a:lnTo>
                <a:lnTo>
                  <a:pt x="1311961" y="493304"/>
                </a:lnTo>
                <a:lnTo>
                  <a:pt x="1314502" y="479010"/>
                </a:lnTo>
                <a:lnTo>
                  <a:pt x="1316726" y="465033"/>
                </a:lnTo>
                <a:lnTo>
                  <a:pt x="1319267" y="450739"/>
                </a:lnTo>
                <a:lnTo>
                  <a:pt x="1322444" y="437081"/>
                </a:lnTo>
                <a:lnTo>
                  <a:pt x="1325303" y="423104"/>
                </a:lnTo>
                <a:lnTo>
                  <a:pt x="1328797" y="409763"/>
                </a:lnTo>
                <a:lnTo>
                  <a:pt x="1332610" y="396422"/>
                </a:lnTo>
                <a:lnTo>
                  <a:pt x="1336422" y="383081"/>
                </a:lnTo>
                <a:lnTo>
                  <a:pt x="1340869" y="370057"/>
                </a:lnTo>
                <a:lnTo>
                  <a:pt x="1344999" y="357034"/>
                </a:lnTo>
                <a:lnTo>
                  <a:pt x="1349446" y="344010"/>
                </a:lnTo>
                <a:lnTo>
                  <a:pt x="1354529" y="331305"/>
                </a:lnTo>
                <a:lnTo>
                  <a:pt x="1359612" y="319234"/>
                </a:lnTo>
                <a:lnTo>
                  <a:pt x="1365012" y="306528"/>
                </a:lnTo>
                <a:lnTo>
                  <a:pt x="1370095" y="294775"/>
                </a:lnTo>
                <a:lnTo>
                  <a:pt x="1376131" y="282705"/>
                </a:lnTo>
                <a:lnTo>
                  <a:pt x="1382167" y="270952"/>
                </a:lnTo>
                <a:lnTo>
                  <a:pt x="1388202" y="259517"/>
                </a:lnTo>
                <a:lnTo>
                  <a:pt x="1394873" y="248081"/>
                </a:lnTo>
                <a:lnTo>
                  <a:pt x="1401227" y="236964"/>
                </a:lnTo>
                <a:lnTo>
                  <a:pt x="1408216" y="225846"/>
                </a:lnTo>
                <a:lnTo>
                  <a:pt x="1414887" y="215046"/>
                </a:lnTo>
                <a:lnTo>
                  <a:pt x="1422193" y="204246"/>
                </a:lnTo>
                <a:lnTo>
                  <a:pt x="1429817" y="194082"/>
                </a:lnTo>
                <a:lnTo>
                  <a:pt x="1437759" y="183917"/>
                </a:lnTo>
                <a:lnTo>
                  <a:pt x="1445701" y="174070"/>
                </a:lnTo>
                <a:lnTo>
                  <a:pt x="1453643" y="164541"/>
                </a:lnTo>
                <a:lnTo>
                  <a:pt x="1461585" y="155011"/>
                </a:lnTo>
                <a:lnTo>
                  <a:pt x="1470480" y="145799"/>
                </a:lnTo>
                <a:lnTo>
                  <a:pt x="1479057" y="136588"/>
                </a:lnTo>
                <a:lnTo>
                  <a:pt x="1488269" y="128329"/>
                </a:lnTo>
                <a:lnTo>
                  <a:pt x="1496846" y="119753"/>
                </a:lnTo>
                <a:lnTo>
                  <a:pt x="1506377" y="111494"/>
                </a:lnTo>
                <a:lnTo>
                  <a:pt x="1515589" y="103235"/>
                </a:lnTo>
                <a:lnTo>
                  <a:pt x="1525755" y="95611"/>
                </a:lnTo>
                <a:lnTo>
                  <a:pt x="1535285" y="88306"/>
                </a:lnTo>
                <a:lnTo>
                  <a:pt x="1545133" y="81000"/>
                </a:lnTo>
                <a:lnTo>
                  <a:pt x="1555616" y="74329"/>
                </a:lnTo>
                <a:lnTo>
                  <a:pt x="1565781" y="67659"/>
                </a:lnTo>
                <a:lnTo>
                  <a:pt x="1576582" y="61306"/>
                </a:lnTo>
                <a:lnTo>
                  <a:pt x="1587383" y="54953"/>
                </a:lnTo>
                <a:lnTo>
                  <a:pt x="1597866" y="49235"/>
                </a:lnTo>
                <a:lnTo>
                  <a:pt x="1608985" y="44153"/>
                </a:lnTo>
                <a:lnTo>
                  <a:pt x="1620421" y="38753"/>
                </a:lnTo>
                <a:lnTo>
                  <a:pt x="1632175" y="33988"/>
                </a:lnTo>
                <a:lnTo>
                  <a:pt x="1643611" y="29541"/>
                </a:lnTo>
                <a:lnTo>
                  <a:pt x="1655365" y="25412"/>
                </a:lnTo>
                <a:lnTo>
                  <a:pt x="1667119" y="20965"/>
                </a:lnTo>
                <a:lnTo>
                  <a:pt x="1679508" y="17471"/>
                </a:lnTo>
                <a:lnTo>
                  <a:pt x="1691898" y="14294"/>
                </a:lnTo>
                <a:lnTo>
                  <a:pt x="1703969" y="11435"/>
                </a:lnTo>
                <a:lnTo>
                  <a:pt x="1716676" y="8894"/>
                </a:lnTo>
                <a:lnTo>
                  <a:pt x="1729383" y="6353"/>
                </a:lnTo>
                <a:lnTo>
                  <a:pt x="1742408" y="4447"/>
                </a:lnTo>
                <a:lnTo>
                  <a:pt x="1755432" y="3177"/>
                </a:lnTo>
                <a:lnTo>
                  <a:pt x="1768457" y="1588"/>
                </a:lnTo>
                <a:lnTo>
                  <a:pt x="1781799" y="635"/>
                </a:lnTo>
                <a:lnTo>
                  <a:pt x="1795459" y="318"/>
                </a:lnTo>
                <a:lnTo>
                  <a:pt x="180880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zh-CN" altLang="en-US">
              <a:latin typeface="+mn-ea"/>
            </a:endParaRPr>
          </a:p>
        </p:txBody>
      </p:sp>
      <p:sp>
        <p:nvSpPr>
          <p:cNvPr id="44" name="图标"/>
          <p:cNvSpPr>
            <a:spLocks noEditPoints="1" noChangeArrowheads="1"/>
          </p:cNvSpPr>
          <p:nvPr/>
        </p:nvSpPr>
        <p:spPr bwMode="auto">
          <a:xfrm>
            <a:off x="4787190" y="4597138"/>
            <a:ext cx="468960" cy="553876"/>
          </a:xfrm>
          <a:custGeom>
            <a:avLst/>
            <a:gdLst>
              <a:gd name="T0" fmla="*/ 2147483647 w 102"/>
              <a:gd name="T1" fmla="*/ 2147483647 h 113"/>
              <a:gd name="T2" fmla="*/ 2147483647 w 102"/>
              <a:gd name="T3" fmla="*/ 2147483647 h 113"/>
              <a:gd name="T4" fmla="*/ 2147483647 w 102"/>
              <a:gd name="T5" fmla="*/ 2147483647 h 113"/>
              <a:gd name="T6" fmla="*/ 2147483647 w 102"/>
              <a:gd name="T7" fmla="*/ 2147483647 h 113"/>
              <a:gd name="T8" fmla="*/ 2147483647 w 102"/>
              <a:gd name="T9" fmla="*/ 2147483647 h 113"/>
              <a:gd name="T10" fmla="*/ 2147483647 w 102"/>
              <a:gd name="T11" fmla="*/ 2147483647 h 113"/>
              <a:gd name="T12" fmla="*/ 2147483647 w 102"/>
              <a:gd name="T13" fmla="*/ 2147483647 h 113"/>
              <a:gd name="T14" fmla="*/ 2147483647 w 102"/>
              <a:gd name="T15" fmla="*/ 2147483647 h 113"/>
              <a:gd name="T16" fmla="*/ 2147483647 w 102"/>
              <a:gd name="T17" fmla="*/ 2147483647 h 113"/>
              <a:gd name="T18" fmla="*/ 2147483647 w 102"/>
              <a:gd name="T19" fmla="*/ 2147483647 h 113"/>
              <a:gd name="T20" fmla="*/ 2147483647 w 102"/>
              <a:gd name="T21" fmla="*/ 2147483647 h 113"/>
              <a:gd name="T22" fmla="*/ 2147483647 w 102"/>
              <a:gd name="T23" fmla="*/ 2147483647 h 113"/>
              <a:gd name="T24" fmla="*/ 2147483647 w 102"/>
              <a:gd name="T25" fmla="*/ 2147483647 h 113"/>
              <a:gd name="T26" fmla="*/ 2147483647 w 102"/>
              <a:gd name="T27" fmla="*/ 2147483647 h 113"/>
              <a:gd name="T28" fmla="*/ 2147483647 w 102"/>
              <a:gd name="T29" fmla="*/ 2147483647 h 113"/>
              <a:gd name="T30" fmla="*/ 2147483647 w 102"/>
              <a:gd name="T31" fmla="*/ 2147483647 h 113"/>
              <a:gd name="T32" fmla="*/ 2147483647 w 102"/>
              <a:gd name="T33" fmla="*/ 2147483647 h 113"/>
              <a:gd name="T34" fmla="*/ 2147483647 w 102"/>
              <a:gd name="T35" fmla="*/ 2147483647 h 113"/>
              <a:gd name="T36" fmla="*/ 2147483647 w 102"/>
              <a:gd name="T37" fmla="*/ 2147483647 h 113"/>
              <a:gd name="T38" fmla="*/ 2147483647 w 102"/>
              <a:gd name="T39" fmla="*/ 2147483647 h 113"/>
              <a:gd name="T40" fmla="*/ 2147483647 w 102"/>
              <a:gd name="T41" fmla="*/ 2147483647 h 113"/>
              <a:gd name="T42" fmla="*/ 2147483647 w 102"/>
              <a:gd name="T43" fmla="*/ 2147483647 h 113"/>
              <a:gd name="T44" fmla="*/ 2147483647 w 102"/>
              <a:gd name="T45" fmla="*/ 2147483647 h 113"/>
              <a:gd name="T46" fmla="*/ 2147483647 w 102"/>
              <a:gd name="T47" fmla="*/ 2147483647 h 113"/>
              <a:gd name="T48" fmla="*/ 2147483647 w 102"/>
              <a:gd name="T49" fmla="*/ 2147483647 h 113"/>
              <a:gd name="T50" fmla="*/ 2147483647 w 102"/>
              <a:gd name="T51" fmla="*/ 2147483647 h 113"/>
              <a:gd name="T52" fmla="*/ 2147483647 w 102"/>
              <a:gd name="T53" fmla="*/ 2147483647 h 113"/>
              <a:gd name="T54" fmla="*/ 2147483647 w 102"/>
              <a:gd name="T55" fmla="*/ 2147483647 h 113"/>
              <a:gd name="T56" fmla="*/ 2147483647 w 102"/>
              <a:gd name="T57" fmla="*/ 2147483647 h 113"/>
              <a:gd name="T58" fmla="*/ 2147483647 w 102"/>
              <a:gd name="T59" fmla="*/ 2147483647 h 113"/>
              <a:gd name="T60" fmla="*/ 2147483647 w 102"/>
              <a:gd name="T61" fmla="*/ 2147483647 h 113"/>
              <a:gd name="T62" fmla="*/ 2147483647 w 102"/>
              <a:gd name="T63" fmla="*/ 2147483647 h 113"/>
              <a:gd name="T64" fmla="*/ 2147483647 w 102"/>
              <a:gd name="T65" fmla="*/ 2147483647 h 113"/>
              <a:gd name="T66" fmla="*/ 2147483647 w 102"/>
              <a:gd name="T67" fmla="*/ 2147483647 h 113"/>
              <a:gd name="T68" fmla="*/ 2147483647 w 102"/>
              <a:gd name="T69" fmla="*/ 2147483647 h 113"/>
              <a:gd name="T70" fmla="*/ 2147483647 w 102"/>
              <a:gd name="T71" fmla="*/ 2147483647 h 113"/>
              <a:gd name="T72" fmla="*/ 2147483647 w 102"/>
              <a:gd name="T73" fmla="*/ 2147483647 h 113"/>
              <a:gd name="T74" fmla="*/ 2147483647 w 102"/>
              <a:gd name="T75" fmla="*/ 2147483647 h 113"/>
              <a:gd name="T76" fmla="*/ 2147483647 w 102"/>
              <a:gd name="T77" fmla="*/ 2147483647 h 113"/>
              <a:gd name="T78" fmla="*/ 2147483647 w 102"/>
              <a:gd name="T79" fmla="*/ 2147483647 h 113"/>
              <a:gd name="T80" fmla="*/ 2147483647 w 102"/>
              <a:gd name="T81" fmla="*/ 2147483647 h 113"/>
              <a:gd name="T82" fmla="*/ 2147483647 w 102"/>
              <a:gd name="T83" fmla="*/ 2147483647 h 113"/>
              <a:gd name="T84" fmla="*/ 2147483647 w 102"/>
              <a:gd name="T85" fmla="*/ 2147483647 h 113"/>
              <a:gd name="T86" fmla="*/ 2147483647 w 102"/>
              <a:gd name="T87" fmla="*/ 2147483647 h 113"/>
              <a:gd name="T88" fmla="*/ 2147483647 w 102"/>
              <a:gd name="T89" fmla="*/ 2147483647 h 113"/>
              <a:gd name="T90" fmla="*/ 2147483647 w 102"/>
              <a:gd name="T91" fmla="*/ 2147483647 h 113"/>
              <a:gd name="T92" fmla="*/ 2147483647 w 102"/>
              <a:gd name="T93" fmla="*/ 2147483647 h 11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02"/>
              <a:gd name="T142" fmla="*/ 0 h 113"/>
              <a:gd name="T143" fmla="*/ 102 w 102"/>
              <a:gd name="T144" fmla="*/ 113 h 113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02" h="113">
                <a:moveTo>
                  <a:pt x="53" y="0"/>
                </a:moveTo>
                <a:cubicBezTo>
                  <a:pt x="102" y="0"/>
                  <a:pt x="102" y="0"/>
                  <a:pt x="102" y="0"/>
                </a:cubicBezTo>
                <a:cubicBezTo>
                  <a:pt x="102" y="31"/>
                  <a:pt x="102" y="31"/>
                  <a:pt x="102" y="31"/>
                </a:cubicBezTo>
                <a:cubicBezTo>
                  <a:pt x="61" y="31"/>
                  <a:pt x="61" y="31"/>
                  <a:pt x="61" y="31"/>
                </a:cubicBezTo>
                <a:cubicBezTo>
                  <a:pt x="48" y="34"/>
                  <a:pt x="48" y="34"/>
                  <a:pt x="48" y="34"/>
                </a:cubicBezTo>
                <a:cubicBezTo>
                  <a:pt x="53" y="28"/>
                  <a:pt x="53" y="28"/>
                  <a:pt x="53" y="28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0" y="55"/>
                </a:moveTo>
                <a:cubicBezTo>
                  <a:pt x="52" y="57"/>
                  <a:pt x="52" y="57"/>
                  <a:pt x="52" y="57"/>
                </a:cubicBezTo>
                <a:cubicBezTo>
                  <a:pt x="52" y="62"/>
                  <a:pt x="52" y="62"/>
                  <a:pt x="52" y="62"/>
                </a:cubicBezTo>
                <a:cubicBezTo>
                  <a:pt x="40" y="62"/>
                  <a:pt x="40" y="62"/>
                  <a:pt x="40" y="62"/>
                </a:cubicBezTo>
                <a:cubicBezTo>
                  <a:pt x="41" y="62"/>
                  <a:pt x="41" y="62"/>
                  <a:pt x="41" y="62"/>
                </a:cubicBezTo>
                <a:cubicBezTo>
                  <a:pt x="37" y="45"/>
                  <a:pt x="37" y="45"/>
                  <a:pt x="37" y="45"/>
                </a:cubicBezTo>
                <a:cubicBezTo>
                  <a:pt x="39" y="45"/>
                  <a:pt x="39" y="45"/>
                  <a:pt x="39" y="45"/>
                </a:cubicBezTo>
                <a:cubicBezTo>
                  <a:pt x="39" y="42"/>
                  <a:pt x="39" y="42"/>
                  <a:pt x="39" y="42"/>
                </a:cubicBezTo>
                <a:cubicBezTo>
                  <a:pt x="32" y="42"/>
                  <a:pt x="32" y="42"/>
                  <a:pt x="32" y="42"/>
                </a:cubicBezTo>
                <a:cubicBezTo>
                  <a:pt x="32" y="45"/>
                  <a:pt x="32" y="45"/>
                  <a:pt x="32" y="45"/>
                </a:cubicBezTo>
                <a:cubicBezTo>
                  <a:pt x="34" y="45"/>
                  <a:pt x="34" y="45"/>
                  <a:pt x="34" y="45"/>
                </a:cubicBezTo>
                <a:cubicBezTo>
                  <a:pt x="30" y="62"/>
                  <a:pt x="30" y="62"/>
                  <a:pt x="30" y="62"/>
                </a:cubicBezTo>
                <a:cubicBezTo>
                  <a:pt x="30" y="62"/>
                  <a:pt x="30" y="62"/>
                  <a:pt x="30" y="62"/>
                </a:cubicBezTo>
                <a:cubicBezTo>
                  <a:pt x="18" y="62"/>
                  <a:pt x="18" y="62"/>
                  <a:pt x="18" y="62"/>
                </a:cubicBezTo>
                <a:cubicBezTo>
                  <a:pt x="18" y="57"/>
                  <a:pt x="18" y="57"/>
                  <a:pt x="18" y="57"/>
                </a:cubicBezTo>
                <a:cubicBezTo>
                  <a:pt x="20" y="55"/>
                  <a:pt x="20" y="55"/>
                  <a:pt x="20" y="55"/>
                </a:cubicBezTo>
                <a:cubicBezTo>
                  <a:pt x="20" y="55"/>
                  <a:pt x="20" y="55"/>
                  <a:pt x="20" y="55"/>
                </a:cubicBezTo>
                <a:cubicBezTo>
                  <a:pt x="22" y="55"/>
                  <a:pt x="23" y="54"/>
                  <a:pt x="23" y="53"/>
                </a:cubicBezTo>
                <a:cubicBezTo>
                  <a:pt x="23" y="51"/>
                  <a:pt x="22" y="50"/>
                  <a:pt x="20" y="50"/>
                </a:cubicBezTo>
                <a:cubicBezTo>
                  <a:pt x="19" y="50"/>
                  <a:pt x="18" y="51"/>
                  <a:pt x="18" y="53"/>
                </a:cubicBezTo>
                <a:cubicBezTo>
                  <a:pt x="18" y="53"/>
                  <a:pt x="18" y="54"/>
                  <a:pt x="18" y="54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62"/>
                  <a:pt x="16" y="62"/>
                  <a:pt x="16" y="62"/>
                </a:cubicBezTo>
                <a:cubicBezTo>
                  <a:pt x="13" y="62"/>
                  <a:pt x="13" y="62"/>
                  <a:pt x="13" y="62"/>
                </a:cubicBezTo>
                <a:cubicBezTo>
                  <a:pt x="13" y="59"/>
                  <a:pt x="13" y="56"/>
                  <a:pt x="14" y="54"/>
                </a:cubicBezTo>
                <a:cubicBezTo>
                  <a:pt x="14" y="51"/>
                  <a:pt x="14" y="49"/>
                  <a:pt x="15" y="48"/>
                </a:cubicBezTo>
                <a:cubicBezTo>
                  <a:pt x="27" y="43"/>
                  <a:pt x="27" y="43"/>
                  <a:pt x="27" y="43"/>
                </a:cubicBezTo>
                <a:cubicBezTo>
                  <a:pt x="27" y="43"/>
                  <a:pt x="27" y="43"/>
                  <a:pt x="27" y="43"/>
                </a:cubicBezTo>
                <a:cubicBezTo>
                  <a:pt x="27" y="43"/>
                  <a:pt x="27" y="43"/>
                  <a:pt x="27" y="43"/>
                </a:cubicBezTo>
                <a:cubicBezTo>
                  <a:pt x="30" y="41"/>
                  <a:pt x="30" y="41"/>
                  <a:pt x="30" y="41"/>
                </a:cubicBezTo>
                <a:cubicBezTo>
                  <a:pt x="29" y="38"/>
                  <a:pt x="29" y="38"/>
                  <a:pt x="29" y="38"/>
                </a:cubicBezTo>
                <a:cubicBezTo>
                  <a:pt x="28" y="38"/>
                  <a:pt x="28" y="38"/>
                  <a:pt x="28" y="38"/>
                </a:cubicBezTo>
                <a:cubicBezTo>
                  <a:pt x="25" y="40"/>
                  <a:pt x="25" y="40"/>
                  <a:pt x="25" y="40"/>
                </a:cubicBezTo>
                <a:cubicBezTo>
                  <a:pt x="13" y="45"/>
                  <a:pt x="13" y="45"/>
                  <a:pt x="13" y="45"/>
                </a:cubicBezTo>
                <a:cubicBezTo>
                  <a:pt x="13" y="45"/>
                  <a:pt x="13" y="45"/>
                  <a:pt x="13" y="45"/>
                </a:cubicBezTo>
                <a:cubicBezTo>
                  <a:pt x="12" y="46"/>
                  <a:pt x="12" y="46"/>
                  <a:pt x="12" y="46"/>
                </a:cubicBezTo>
                <a:cubicBezTo>
                  <a:pt x="11" y="48"/>
                  <a:pt x="11" y="50"/>
                  <a:pt x="11" y="54"/>
                </a:cubicBezTo>
                <a:cubicBezTo>
                  <a:pt x="10" y="56"/>
                  <a:pt x="10" y="59"/>
                  <a:pt x="10" y="62"/>
                </a:cubicBezTo>
                <a:cubicBezTo>
                  <a:pt x="2" y="62"/>
                  <a:pt x="2" y="62"/>
                  <a:pt x="2" y="62"/>
                </a:cubicBezTo>
                <a:cubicBezTo>
                  <a:pt x="0" y="66"/>
                  <a:pt x="0" y="66"/>
                  <a:pt x="0" y="66"/>
                </a:cubicBezTo>
                <a:cubicBezTo>
                  <a:pt x="7" y="81"/>
                  <a:pt x="7" y="81"/>
                  <a:pt x="7" y="81"/>
                </a:cubicBezTo>
                <a:cubicBezTo>
                  <a:pt x="8" y="81"/>
                  <a:pt x="8" y="81"/>
                  <a:pt x="8" y="81"/>
                </a:cubicBezTo>
                <a:cubicBezTo>
                  <a:pt x="8" y="74"/>
                  <a:pt x="8" y="74"/>
                  <a:pt x="8" y="74"/>
                </a:cubicBezTo>
                <a:cubicBezTo>
                  <a:pt x="8" y="72"/>
                  <a:pt x="8" y="72"/>
                  <a:pt x="8" y="72"/>
                </a:cubicBezTo>
                <a:cubicBezTo>
                  <a:pt x="11" y="72"/>
                  <a:pt x="11" y="72"/>
                  <a:pt x="11" y="72"/>
                </a:cubicBezTo>
                <a:cubicBezTo>
                  <a:pt x="37" y="72"/>
                  <a:pt x="37" y="72"/>
                  <a:pt x="37" y="72"/>
                </a:cubicBezTo>
                <a:cubicBezTo>
                  <a:pt x="37" y="74"/>
                  <a:pt x="37" y="74"/>
                  <a:pt x="37" y="74"/>
                </a:cubicBezTo>
                <a:cubicBezTo>
                  <a:pt x="11" y="74"/>
                  <a:pt x="11" y="74"/>
                  <a:pt x="11" y="74"/>
                </a:cubicBezTo>
                <a:cubicBezTo>
                  <a:pt x="11" y="81"/>
                  <a:pt x="11" y="81"/>
                  <a:pt x="11" y="81"/>
                </a:cubicBezTo>
                <a:cubicBezTo>
                  <a:pt x="11" y="113"/>
                  <a:pt x="11" y="113"/>
                  <a:pt x="11" y="113"/>
                </a:cubicBezTo>
                <a:cubicBezTo>
                  <a:pt x="61" y="113"/>
                  <a:pt x="61" y="113"/>
                  <a:pt x="61" y="113"/>
                </a:cubicBezTo>
                <a:cubicBezTo>
                  <a:pt x="61" y="81"/>
                  <a:pt x="61" y="81"/>
                  <a:pt x="61" y="81"/>
                </a:cubicBezTo>
                <a:cubicBezTo>
                  <a:pt x="61" y="75"/>
                  <a:pt x="61" y="75"/>
                  <a:pt x="61" y="75"/>
                </a:cubicBezTo>
                <a:cubicBezTo>
                  <a:pt x="62" y="75"/>
                  <a:pt x="62" y="75"/>
                  <a:pt x="62" y="75"/>
                </a:cubicBezTo>
                <a:cubicBezTo>
                  <a:pt x="62" y="81"/>
                  <a:pt x="62" y="81"/>
                  <a:pt x="62" y="81"/>
                </a:cubicBezTo>
                <a:cubicBezTo>
                  <a:pt x="65" y="81"/>
                  <a:pt x="65" y="81"/>
                  <a:pt x="65" y="81"/>
                </a:cubicBezTo>
                <a:cubicBezTo>
                  <a:pt x="71" y="66"/>
                  <a:pt x="71" y="66"/>
                  <a:pt x="71" y="66"/>
                </a:cubicBezTo>
                <a:cubicBezTo>
                  <a:pt x="69" y="62"/>
                  <a:pt x="69" y="62"/>
                  <a:pt x="69" y="62"/>
                </a:cubicBezTo>
                <a:cubicBezTo>
                  <a:pt x="61" y="62"/>
                  <a:pt x="61" y="62"/>
                  <a:pt x="61" y="62"/>
                </a:cubicBezTo>
                <a:cubicBezTo>
                  <a:pt x="61" y="60"/>
                  <a:pt x="61" y="57"/>
                  <a:pt x="61" y="55"/>
                </a:cubicBezTo>
                <a:cubicBezTo>
                  <a:pt x="60" y="52"/>
                  <a:pt x="60" y="48"/>
                  <a:pt x="58" y="46"/>
                </a:cubicBezTo>
                <a:cubicBezTo>
                  <a:pt x="58" y="45"/>
                  <a:pt x="58" y="45"/>
                  <a:pt x="58" y="45"/>
                </a:cubicBezTo>
                <a:cubicBezTo>
                  <a:pt x="58" y="45"/>
                  <a:pt x="58" y="45"/>
                  <a:pt x="58" y="45"/>
                </a:cubicBezTo>
                <a:cubicBezTo>
                  <a:pt x="45" y="40"/>
                  <a:pt x="45" y="40"/>
                  <a:pt x="45" y="40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38"/>
                  <a:pt x="42" y="38"/>
                  <a:pt x="42" y="38"/>
                </a:cubicBezTo>
                <a:cubicBezTo>
                  <a:pt x="41" y="41"/>
                  <a:pt x="41" y="41"/>
                  <a:pt x="41" y="41"/>
                </a:cubicBezTo>
                <a:cubicBezTo>
                  <a:pt x="44" y="43"/>
                  <a:pt x="44" y="43"/>
                  <a:pt x="44" y="43"/>
                </a:cubicBezTo>
                <a:cubicBezTo>
                  <a:pt x="44" y="43"/>
                  <a:pt x="44" y="43"/>
                  <a:pt x="44" y="43"/>
                </a:cubicBezTo>
                <a:cubicBezTo>
                  <a:pt x="44" y="43"/>
                  <a:pt x="44" y="43"/>
                  <a:pt x="44" y="43"/>
                </a:cubicBezTo>
                <a:cubicBezTo>
                  <a:pt x="56" y="48"/>
                  <a:pt x="56" y="48"/>
                  <a:pt x="56" y="48"/>
                </a:cubicBezTo>
                <a:cubicBezTo>
                  <a:pt x="57" y="50"/>
                  <a:pt x="57" y="53"/>
                  <a:pt x="58" y="55"/>
                </a:cubicBezTo>
                <a:cubicBezTo>
                  <a:pt x="58" y="57"/>
                  <a:pt x="58" y="60"/>
                  <a:pt x="58" y="62"/>
                </a:cubicBezTo>
                <a:cubicBezTo>
                  <a:pt x="54" y="62"/>
                  <a:pt x="54" y="62"/>
                  <a:pt x="54" y="62"/>
                </a:cubicBezTo>
                <a:cubicBezTo>
                  <a:pt x="54" y="57"/>
                  <a:pt x="54" y="57"/>
                  <a:pt x="54" y="57"/>
                </a:cubicBezTo>
                <a:cubicBezTo>
                  <a:pt x="54" y="56"/>
                  <a:pt x="54" y="56"/>
                  <a:pt x="54" y="56"/>
                </a:cubicBezTo>
                <a:cubicBezTo>
                  <a:pt x="53" y="56"/>
                  <a:pt x="53" y="56"/>
                  <a:pt x="53" y="56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3"/>
                  <a:pt x="52" y="53"/>
                </a:cubicBezTo>
                <a:cubicBezTo>
                  <a:pt x="52" y="51"/>
                  <a:pt x="51" y="50"/>
                  <a:pt x="49" y="50"/>
                </a:cubicBezTo>
                <a:cubicBezTo>
                  <a:pt x="48" y="50"/>
                  <a:pt x="47" y="51"/>
                  <a:pt x="47" y="53"/>
                </a:cubicBezTo>
                <a:cubicBezTo>
                  <a:pt x="47" y="54"/>
                  <a:pt x="48" y="55"/>
                  <a:pt x="49" y="55"/>
                </a:cubicBezTo>
                <a:cubicBezTo>
                  <a:pt x="50" y="55"/>
                  <a:pt x="50" y="55"/>
                  <a:pt x="50" y="55"/>
                </a:cubicBezTo>
                <a:close/>
                <a:moveTo>
                  <a:pt x="26" y="28"/>
                </a:moveTo>
                <a:cubicBezTo>
                  <a:pt x="26" y="25"/>
                  <a:pt x="26" y="23"/>
                  <a:pt x="27" y="19"/>
                </a:cubicBezTo>
                <a:cubicBezTo>
                  <a:pt x="30" y="21"/>
                  <a:pt x="35" y="20"/>
                  <a:pt x="38" y="19"/>
                </a:cubicBezTo>
                <a:cubicBezTo>
                  <a:pt x="39" y="21"/>
                  <a:pt x="42" y="21"/>
                  <a:pt x="44" y="20"/>
                </a:cubicBezTo>
                <a:cubicBezTo>
                  <a:pt x="45" y="24"/>
                  <a:pt x="45" y="24"/>
                  <a:pt x="44" y="29"/>
                </a:cubicBezTo>
                <a:cubicBezTo>
                  <a:pt x="44" y="29"/>
                  <a:pt x="47" y="26"/>
                  <a:pt x="47" y="25"/>
                </a:cubicBezTo>
                <a:cubicBezTo>
                  <a:pt x="48" y="23"/>
                  <a:pt x="47" y="15"/>
                  <a:pt x="46" y="14"/>
                </a:cubicBezTo>
                <a:cubicBezTo>
                  <a:pt x="45" y="11"/>
                  <a:pt x="42" y="10"/>
                  <a:pt x="38" y="10"/>
                </a:cubicBezTo>
                <a:cubicBezTo>
                  <a:pt x="33" y="8"/>
                  <a:pt x="27" y="11"/>
                  <a:pt x="25" y="13"/>
                </a:cubicBezTo>
                <a:cubicBezTo>
                  <a:pt x="24" y="14"/>
                  <a:pt x="23" y="25"/>
                  <a:pt x="24" y="26"/>
                </a:cubicBezTo>
                <a:cubicBezTo>
                  <a:pt x="25" y="28"/>
                  <a:pt x="26" y="28"/>
                  <a:pt x="26" y="28"/>
                </a:cubicBezTo>
                <a:close/>
                <a:moveTo>
                  <a:pt x="59" y="6"/>
                </a:moveTo>
                <a:cubicBezTo>
                  <a:pt x="59" y="8"/>
                  <a:pt x="59" y="8"/>
                  <a:pt x="59" y="8"/>
                </a:cubicBezTo>
                <a:cubicBezTo>
                  <a:pt x="68" y="8"/>
                  <a:pt x="68" y="8"/>
                  <a:pt x="68" y="8"/>
                </a:cubicBezTo>
                <a:cubicBezTo>
                  <a:pt x="68" y="6"/>
                  <a:pt x="68" y="6"/>
                  <a:pt x="68" y="6"/>
                </a:cubicBezTo>
                <a:cubicBezTo>
                  <a:pt x="59" y="6"/>
                  <a:pt x="59" y="6"/>
                  <a:pt x="59" y="6"/>
                </a:cubicBezTo>
                <a:close/>
                <a:moveTo>
                  <a:pt x="98" y="20"/>
                </a:moveTo>
                <a:cubicBezTo>
                  <a:pt x="86" y="20"/>
                  <a:pt x="86" y="20"/>
                  <a:pt x="86" y="20"/>
                </a:cubicBezTo>
                <a:cubicBezTo>
                  <a:pt x="86" y="22"/>
                  <a:pt x="86" y="22"/>
                  <a:pt x="86" y="22"/>
                </a:cubicBezTo>
                <a:cubicBezTo>
                  <a:pt x="98" y="22"/>
                  <a:pt x="98" y="22"/>
                  <a:pt x="98" y="22"/>
                </a:cubicBezTo>
                <a:cubicBezTo>
                  <a:pt x="98" y="20"/>
                  <a:pt x="98" y="20"/>
                  <a:pt x="98" y="20"/>
                </a:cubicBezTo>
                <a:close/>
                <a:moveTo>
                  <a:pt x="83" y="20"/>
                </a:moveTo>
                <a:cubicBezTo>
                  <a:pt x="59" y="20"/>
                  <a:pt x="59" y="20"/>
                  <a:pt x="59" y="20"/>
                </a:cubicBezTo>
                <a:cubicBezTo>
                  <a:pt x="59" y="22"/>
                  <a:pt x="59" y="22"/>
                  <a:pt x="59" y="22"/>
                </a:cubicBezTo>
                <a:cubicBezTo>
                  <a:pt x="83" y="22"/>
                  <a:pt x="83" y="22"/>
                  <a:pt x="83" y="22"/>
                </a:cubicBezTo>
                <a:cubicBezTo>
                  <a:pt x="83" y="20"/>
                  <a:pt x="83" y="20"/>
                  <a:pt x="83" y="20"/>
                </a:cubicBezTo>
                <a:close/>
                <a:moveTo>
                  <a:pt x="76" y="13"/>
                </a:moveTo>
                <a:cubicBezTo>
                  <a:pt x="59" y="13"/>
                  <a:pt x="59" y="13"/>
                  <a:pt x="59" y="13"/>
                </a:cubicBezTo>
                <a:cubicBezTo>
                  <a:pt x="59" y="15"/>
                  <a:pt x="59" y="15"/>
                  <a:pt x="59" y="15"/>
                </a:cubicBezTo>
                <a:cubicBezTo>
                  <a:pt x="76" y="15"/>
                  <a:pt x="76" y="15"/>
                  <a:pt x="76" y="15"/>
                </a:cubicBezTo>
                <a:cubicBezTo>
                  <a:pt x="76" y="13"/>
                  <a:pt x="76" y="13"/>
                  <a:pt x="76" y="13"/>
                </a:cubicBezTo>
                <a:close/>
                <a:moveTo>
                  <a:pt x="85" y="13"/>
                </a:moveTo>
                <a:cubicBezTo>
                  <a:pt x="79" y="13"/>
                  <a:pt x="79" y="13"/>
                  <a:pt x="79" y="13"/>
                </a:cubicBezTo>
                <a:cubicBezTo>
                  <a:pt x="79" y="15"/>
                  <a:pt x="79" y="15"/>
                  <a:pt x="79" y="15"/>
                </a:cubicBezTo>
                <a:cubicBezTo>
                  <a:pt x="85" y="15"/>
                  <a:pt x="85" y="15"/>
                  <a:pt x="85" y="15"/>
                </a:cubicBezTo>
                <a:cubicBezTo>
                  <a:pt x="85" y="13"/>
                  <a:pt x="85" y="13"/>
                  <a:pt x="85" y="13"/>
                </a:cubicBezTo>
                <a:close/>
                <a:moveTo>
                  <a:pt x="98" y="13"/>
                </a:moveTo>
                <a:cubicBezTo>
                  <a:pt x="88" y="13"/>
                  <a:pt x="88" y="13"/>
                  <a:pt x="88" y="13"/>
                </a:cubicBezTo>
                <a:cubicBezTo>
                  <a:pt x="88" y="15"/>
                  <a:pt x="88" y="15"/>
                  <a:pt x="88" y="15"/>
                </a:cubicBezTo>
                <a:cubicBezTo>
                  <a:pt x="98" y="15"/>
                  <a:pt x="98" y="15"/>
                  <a:pt x="98" y="15"/>
                </a:cubicBezTo>
                <a:cubicBezTo>
                  <a:pt x="98" y="13"/>
                  <a:pt x="98" y="13"/>
                  <a:pt x="98" y="13"/>
                </a:cubicBezTo>
                <a:close/>
                <a:moveTo>
                  <a:pt x="80" y="6"/>
                </a:moveTo>
                <a:cubicBezTo>
                  <a:pt x="80" y="8"/>
                  <a:pt x="80" y="8"/>
                  <a:pt x="80" y="8"/>
                </a:cubicBezTo>
                <a:cubicBezTo>
                  <a:pt x="98" y="8"/>
                  <a:pt x="98" y="8"/>
                  <a:pt x="98" y="8"/>
                </a:cubicBezTo>
                <a:cubicBezTo>
                  <a:pt x="98" y="6"/>
                  <a:pt x="98" y="6"/>
                  <a:pt x="98" y="6"/>
                </a:cubicBezTo>
                <a:cubicBezTo>
                  <a:pt x="80" y="6"/>
                  <a:pt x="80" y="6"/>
                  <a:pt x="80" y="6"/>
                </a:cubicBezTo>
                <a:close/>
                <a:moveTo>
                  <a:pt x="71" y="6"/>
                </a:moveTo>
                <a:cubicBezTo>
                  <a:pt x="71" y="8"/>
                  <a:pt x="71" y="8"/>
                  <a:pt x="71" y="8"/>
                </a:cubicBezTo>
                <a:cubicBezTo>
                  <a:pt x="78" y="8"/>
                  <a:pt x="78" y="8"/>
                  <a:pt x="78" y="8"/>
                </a:cubicBezTo>
                <a:cubicBezTo>
                  <a:pt x="78" y="6"/>
                  <a:pt x="78" y="6"/>
                  <a:pt x="78" y="6"/>
                </a:cubicBezTo>
                <a:lnTo>
                  <a:pt x="71" y="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45" name="图标"/>
          <p:cNvSpPr>
            <a:spLocks noEditPoints="1" noChangeArrowheads="1"/>
          </p:cNvSpPr>
          <p:nvPr/>
        </p:nvSpPr>
        <p:spPr bwMode="auto">
          <a:xfrm>
            <a:off x="6936373" y="4568585"/>
            <a:ext cx="468438" cy="543619"/>
          </a:xfrm>
          <a:custGeom>
            <a:avLst/>
            <a:gdLst>
              <a:gd name="T0" fmla="*/ 2147483647 w 102"/>
              <a:gd name="T1" fmla="*/ 0 h 111"/>
              <a:gd name="T2" fmla="*/ 2147483647 w 102"/>
              <a:gd name="T3" fmla="*/ 2147483647 h 111"/>
              <a:gd name="T4" fmla="*/ 2147483647 w 102"/>
              <a:gd name="T5" fmla="*/ 2147483647 h 111"/>
              <a:gd name="T6" fmla="*/ 2147483647 w 102"/>
              <a:gd name="T7" fmla="*/ 2147483647 h 111"/>
              <a:gd name="T8" fmla="*/ 2147483647 w 102"/>
              <a:gd name="T9" fmla="*/ 0 h 111"/>
              <a:gd name="T10" fmla="*/ 2147483647 w 102"/>
              <a:gd name="T11" fmla="*/ 2147483647 h 111"/>
              <a:gd name="T12" fmla="*/ 2147483647 w 102"/>
              <a:gd name="T13" fmla="*/ 2147483647 h 111"/>
              <a:gd name="T14" fmla="*/ 2147483647 w 102"/>
              <a:gd name="T15" fmla="*/ 2147483647 h 111"/>
              <a:gd name="T16" fmla="*/ 2147483647 w 102"/>
              <a:gd name="T17" fmla="*/ 2147483647 h 111"/>
              <a:gd name="T18" fmla="*/ 2147483647 w 102"/>
              <a:gd name="T19" fmla="*/ 2147483647 h 111"/>
              <a:gd name="T20" fmla="*/ 2147483647 w 102"/>
              <a:gd name="T21" fmla="*/ 2147483647 h 111"/>
              <a:gd name="T22" fmla="*/ 2147483647 w 102"/>
              <a:gd name="T23" fmla="*/ 2147483647 h 111"/>
              <a:gd name="T24" fmla="*/ 0 w 102"/>
              <a:gd name="T25" fmla="*/ 2147483647 h 111"/>
              <a:gd name="T26" fmla="*/ 2147483647 w 102"/>
              <a:gd name="T27" fmla="*/ 2147483647 h 111"/>
              <a:gd name="T28" fmla="*/ 2147483647 w 102"/>
              <a:gd name="T29" fmla="*/ 2147483647 h 111"/>
              <a:gd name="T30" fmla="*/ 2147483647 w 102"/>
              <a:gd name="T31" fmla="*/ 2147483647 h 111"/>
              <a:gd name="T32" fmla="*/ 2147483647 w 102"/>
              <a:gd name="T33" fmla="*/ 2147483647 h 111"/>
              <a:gd name="T34" fmla="*/ 2147483647 w 102"/>
              <a:gd name="T35" fmla="*/ 2147483647 h 111"/>
              <a:gd name="T36" fmla="*/ 2147483647 w 102"/>
              <a:gd name="T37" fmla="*/ 2147483647 h 111"/>
              <a:gd name="T38" fmla="*/ 2147483647 w 102"/>
              <a:gd name="T39" fmla="*/ 2147483647 h 111"/>
              <a:gd name="T40" fmla="*/ 2147483647 w 102"/>
              <a:gd name="T41" fmla="*/ 2147483647 h 111"/>
              <a:gd name="T42" fmla="*/ 2147483647 w 102"/>
              <a:gd name="T43" fmla="*/ 2147483647 h 111"/>
              <a:gd name="T44" fmla="*/ 2147483647 w 102"/>
              <a:gd name="T45" fmla="*/ 2147483647 h 111"/>
              <a:gd name="T46" fmla="*/ 2147483647 w 102"/>
              <a:gd name="T47" fmla="*/ 2147483647 h 111"/>
              <a:gd name="T48" fmla="*/ 2147483647 w 102"/>
              <a:gd name="T49" fmla="*/ 2147483647 h 111"/>
              <a:gd name="T50" fmla="*/ 2147483647 w 102"/>
              <a:gd name="T51" fmla="*/ 2147483647 h 111"/>
              <a:gd name="T52" fmla="*/ 2147483647 w 102"/>
              <a:gd name="T53" fmla="*/ 2147483647 h 111"/>
              <a:gd name="T54" fmla="*/ 2147483647 w 102"/>
              <a:gd name="T55" fmla="*/ 2147483647 h 111"/>
              <a:gd name="T56" fmla="*/ 2147483647 w 102"/>
              <a:gd name="T57" fmla="*/ 2147483647 h 111"/>
              <a:gd name="T58" fmla="*/ 2147483647 w 102"/>
              <a:gd name="T59" fmla="*/ 2147483647 h 111"/>
              <a:gd name="T60" fmla="*/ 2147483647 w 102"/>
              <a:gd name="T61" fmla="*/ 2147483647 h 111"/>
              <a:gd name="T62" fmla="*/ 2147483647 w 102"/>
              <a:gd name="T63" fmla="*/ 2147483647 h 111"/>
              <a:gd name="T64" fmla="*/ 2147483647 w 102"/>
              <a:gd name="T65" fmla="*/ 2147483647 h 111"/>
              <a:gd name="T66" fmla="*/ 2147483647 w 102"/>
              <a:gd name="T67" fmla="*/ 2147483647 h 111"/>
              <a:gd name="T68" fmla="*/ 2147483647 w 102"/>
              <a:gd name="T69" fmla="*/ 2147483647 h 111"/>
              <a:gd name="T70" fmla="*/ 2147483647 w 102"/>
              <a:gd name="T71" fmla="*/ 2147483647 h 111"/>
              <a:gd name="T72" fmla="*/ 2147483647 w 102"/>
              <a:gd name="T73" fmla="*/ 2147483647 h 111"/>
              <a:gd name="T74" fmla="*/ 2147483647 w 102"/>
              <a:gd name="T75" fmla="*/ 2147483647 h 111"/>
              <a:gd name="T76" fmla="*/ 2147483647 w 102"/>
              <a:gd name="T77" fmla="*/ 2147483647 h 111"/>
              <a:gd name="T78" fmla="*/ 2147483647 w 102"/>
              <a:gd name="T79" fmla="*/ 2147483647 h 111"/>
              <a:gd name="T80" fmla="*/ 2147483647 w 102"/>
              <a:gd name="T81" fmla="*/ 2147483647 h 111"/>
              <a:gd name="T82" fmla="*/ 2147483647 w 102"/>
              <a:gd name="T83" fmla="*/ 2147483647 h 111"/>
              <a:gd name="T84" fmla="*/ 2147483647 w 102"/>
              <a:gd name="T85" fmla="*/ 2147483647 h 111"/>
              <a:gd name="T86" fmla="*/ 2147483647 w 102"/>
              <a:gd name="T87" fmla="*/ 2147483647 h 111"/>
              <a:gd name="T88" fmla="*/ 2147483647 w 102"/>
              <a:gd name="T89" fmla="*/ 2147483647 h 111"/>
              <a:gd name="T90" fmla="*/ 2147483647 w 102"/>
              <a:gd name="T91" fmla="*/ 2147483647 h 111"/>
              <a:gd name="T92" fmla="*/ 2147483647 w 102"/>
              <a:gd name="T93" fmla="*/ 2147483647 h 111"/>
              <a:gd name="T94" fmla="*/ 2147483647 w 102"/>
              <a:gd name="T95" fmla="*/ 2147483647 h 111"/>
              <a:gd name="T96" fmla="*/ 2147483647 w 102"/>
              <a:gd name="T97" fmla="*/ 2147483647 h 111"/>
              <a:gd name="T98" fmla="*/ 2147483647 w 102"/>
              <a:gd name="T99" fmla="*/ 2147483647 h 111"/>
              <a:gd name="T100" fmla="*/ 2147483647 w 102"/>
              <a:gd name="T101" fmla="*/ 2147483647 h 111"/>
              <a:gd name="T102" fmla="*/ 2147483647 w 102"/>
              <a:gd name="T103" fmla="*/ 2147483647 h 111"/>
              <a:gd name="T104" fmla="*/ 2147483647 w 102"/>
              <a:gd name="T105" fmla="*/ 2147483647 h 111"/>
              <a:gd name="T106" fmla="*/ 2147483647 w 102"/>
              <a:gd name="T107" fmla="*/ 2147483647 h 111"/>
              <a:gd name="T108" fmla="*/ 0 w 102"/>
              <a:gd name="T109" fmla="*/ 2147483647 h 111"/>
              <a:gd name="T110" fmla="*/ 2147483647 w 102"/>
              <a:gd name="T111" fmla="*/ 2147483647 h 111"/>
              <a:gd name="T112" fmla="*/ 2147483647 w 102"/>
              <a:gd name="T113" fmla="*/ 2147483647 h 111"/>
              <a:gd name="T114" fmla="*/ 2147483647 w 102"/>
              <a:gd name="T115" fmla="*/ 2147483647 h 111"/>
              <a:gd name="T116" fmla="*/ 2147483647 w 102"/>
              <a:gd name="T117" fmla="*/ 2147483647 h 111"/>
              <a:gd name="T118" fmla="*/ 2147483647 w 102"/>
              <a:gd name="T119" fmla="*/ 2147483647 h 111"/>
              <a:gd name="T120" fmla="*/ 2147483647 w 102"/>
              <a:gd name="T121" fmla="*/ 2147483647 h 111"/>
              <a:gd name="T122" fmla="*/ 2147483647 w 102"/>
              <a:gd name="T123" fmla="*/ 2147483647 h 111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02"/>
              <a:gd name="T187" fmla="*/ 0 h 111"/>
              <a:gd name="T188" fmla="*/ 102 w 102"/>
              <a:gd name="T189" fmla="*/ 111 h 111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02" h="111">
                <a:moveTo>
                  <a:pt x="52" y="0"/>
                </a:moveTo>
                <a:cubicBezTo>
                  <a:pt x="46" y="0"/>
                  <a:pt x="41" y="5"/>
                  <a:pt x="41" y="11"/>
                </a:cubicBezTo>
                <a:cubicBezTo>
                  <a:pt x="41" y="17"/>
                  <a:pt x="46" y="22"/>
                  <a:pt x="52" y="22"/>
                </a:cubicBezTo>
                <a:cubicBezTo>
                  <a:pt x="58" y="22"/>
                  <a:pt x="63" y="17"/>
                  <a:pt x="63" y="11"/>
                </a:cubicBezTo>
                <a:cubicBezTo>
                  <a:pt x="63" y="5"/>
                  <a:pt x="58" y="0"/>
                  <a:pt x="52" y="0"/>
                </a:cubicBezTo>
                <a:close/>
                <a:moveTo>
                  <a:pt x="6" y="81"/>
                </a:moveTo>
                <a:cubicBezTo>
                  <a:pt x="14" y="77"/>
                  <a:pt x="14" y="77"/>
                  <a:pt x="14" y="77"/>
                </a:cubicBezTo>
                <a:cubicBezTo>
                  <a:pt x="36" y="88"/>
                  <a:pt x="36" y="88"/>
                  <a:pt x="36" y="88"/>
                </a:cubicBezTo>
                <a:cubicBezTo>
                  <a:pt x="33" y="89"/>
                  <a:pt x="31" y="90"/>
                  <a:pt x="31" y="92"/>
                </a:cubicBezTo>
                <a:cubicBezTo>
                  <a:pt x="31" y="93"/>
                  <a:pt x="31" y="93"/>
                  <a:pt x="31" y="93"/>
                </a:cubicBezTo>
                <a:cubicBezTo>
                  <a:pt x="13" y="101"/>
                  <a:pt x="13" y="101"/>
                  <a:pt x="13" y="101"/>
                </a:cubicBezTo>
                <a:cubicBezTo>
                  <a:pt x="6" y="98"/>
                  <a:pt x="6" y="98"/>
                  <a:pt x="6" y="98"/>
                </a:cubicBezTo>
                <a:cubicBezTo>
                  <a:pt x="0" y="111"/>
                  <a:pt x="0" y="111"/>
                  <a:pt x="0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24" y="106"/>
                  <a:pt x="24" y="106"/>
                  <a:pt x="24" y="106"/>
                </a:cubicBezTo>
                <a:cubicBezTo>
                  <a:pt x="41" y="98"/>
                  <a:pt x="41" y="98"/>
                  <a:pt x="41" y="98"/>
                </a:cubicBezTo>
                <a:cubicBezTo>
                  <a:pt x="44" y="99"/>
                  <a:pt x="48" y="99"/>
                  <a:pt x="52" y="99"/>
                </a:cubicBezTo>
                <a:cubicBezTo>
                  <a:pt x="55" y="99"/>
                  <a:pt x="58" y="99"/>
                  <a:pt x="60" y="98"/>
                </a:cubicBezTo>
                <a:cubicBezTo>
                  <a:pt x="77" y="106"/>
                  <a:pt x="77" y="106"/>
                  <a:pt x="77" y="106"/>
                </a:cubicBezTo>
                <a:cubicBezTo>
                  <a:pt x="67" y="111"/>
                  <a:pt x="67" y="111"/>
                  <a:pt x="67" y="111"/>
                </a:cubicBezTo>
                <a:cubicBezTo>
                  <a:pt x="101" y="111"/>
                  <a:pt x="101" y="111"/>
                  <a:pt x="101" y="111"/>
                </a:cubicBezTo>
                <a:cubicBezTo>
                  <a:pt x="94" y="98"/>
                  <a:pt x="94" y="98"/>
                  <a:pt x="94" y="98"/>
                </a:cubicBezTo>
                <a:cubicBezTo>
                  <a:pt x="87" y="101"/>
                  <a:pt x="87" y="101"/>
                  <a:pt x="87" y="101"/>
                </a:cubicBezTo>
                <a:cubicBezTo>
                  <a:pt x="71" y="94"/>
                  <a:pt x="71" y="94"/>
                  <a:pt x="71" y="94"/>
                </a:cubicBezTo>
                <a:cubicBezTo>
                  <a:pt x="72" y="94"/>
                  <a:pt x="72" y="93"/>
                  <a:pt x="72" y="92"/>
                </a:cubicBezTo>
                <a:cubicBezTo>
                  <a:pt x="72" y="90"/>
                  <a:pt x="70" y="89"/>
                  <a:pt x="66" y="87"/>
                </a:cubicBezTo>
                <a:cubicBezTo>
                  <a:pt x="88" y="77"/>
                  <a:pt x="88" y="77"/>
                  <a:pt x="88" y="77"/>
                </a:cubicBezTo>
                <a:cubicBezTo>
                  <a:pt x="96" y="81"/>
                  <a:pt x="96" y="81"/>
                  <a:pt x="96" y="81"/>
                </a:cubicBezTo>
                <a:cubicBezTo>
                  <a:pt x="102" y="67"/>
                  <a:pt x="102" y="67"/>
                  <a:pt x="102" y="67"/>
                </a:cubicBezTo>
                <a:cubicBezTo>
                  <a:pt x="68" y="67"/>
                  <a:pt x="68" y="67"/>
                  <a:pt x="68" y="67"/>
                </a:cubicBezTo>
                <a:cubicBezTo>
                  <a:pt x="78" y="72"/>
                  <a:pt x="78" y="72"/>
                  <a:pt x="78" y="72"/>
                </a:cubicBezTo>
                <a:cubicBezTo>
                  <a:pt x="65" y="79"/>
                  <a:pt x="65" y="79"/>
                  <a:pt x="65" y="79"/>
                </a:cubicBezTo>
                <a:cubicBezTo>
                  <a:pt x="64" y="58"/>
                  <a:pt x="64" y="58"/>
                  <a:pt x="64" y="58"/>
                </a:cubicBezTo>
                <a:cubicBezTo>
                  <a:pt x="71" y="53"/>
                  <a:pt x="71" y="53"/>
                  <a:pt x="71" y="53"/>
                </a:cubicBezTo>
                <a:cubicBezTo>
                  <a:pt x="65" y="24"/>
                  <a:pt x="65" y="24"/>
                  <a:pt x="65" y="24"/>
                </a:cubicBezTo>
                <a:cubicBezTo>
                  <a:pt x="53" y="24"/>
                  <a:pt x="53" y="24"/>
                  <a:pt x="53" y="24"/>
                </a:cubicBezTo>
                <a:cubicBezTo>
                  <a:pt x="54" y="26"/>
                  <a:pt x="54" y="26"/>
                  <a:pt x="54" y="26"/>
                </a:cubicBezTo>
                <a:cubicBezTo>
                  <a:pt x="53" y="28"/>
                  <a:pt x="53" y="28"/>
                  <a:pt x="53" y="28"/>
                </a:cubicBezTo>
                <a:cubicBezTo>
                  <a:pt x="56" y="46"/>
                  <a:pt x="56" y="46"/>
                  <a:pt x="56" y="46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48" y="46"/>
                  <a:pt x="48" y="46"/>
                  <a:pt x="48" y="46"/>
                </a:cubicBezTo>
                <a:cubicBezTo>
                  <a:pt x="50" y="28"/>
                  <a:pt x="50" y="28"/>
                  <a:pt x="50" y="28"/>
                </a:cubicBezTo>
                <a:cubicBezTo>
                  <a:pt x="49" y="26"/>
                  <a:pt x="49" y="26"/>
                  <a:pt x="49" y="26"/>
                </a:cubicBezTo>
                <a:cubicBezTo>
                  <a:pt x="50" y="24"/>
                  <a:pt x="50" y="24"/>
                  <a:pt x="50" y="24"/>
                </a:cubicBezTo>
                <a:cubicBezTo>
                  <a:pt x="38" y="24"/>
                  <a:pt x="38" y="24"/>
                  <a:pt x="38" y="24"/>
                </a:cubicBezTo>
                <a:cubicBezTo>
                  <a:pt x="33" y="53"/>
                  <a:pt x="33" y="53"/>
                  <a:pt x="33" y="53"/>
                </a:cubicBezTo>
                <a:cubicBezTo>
                  <a:pt x="40" y="58"/>
                  <a:pt x="40" y="58"/>
                  <a:pt x="40" y="58"/>
                </a:cubicBezTo>
                <a:cubicBezTo>
                  <a:pt x="39" y="79"/>
                  <a:pt x="39" y="79"/>
                  <a:pt x="39" y="79"/>
                </a:cubicBezTo>
                <a:cubicBezTo>
                  <a:pt x="24" y="72"/>
                  <a:pt x="24" y="72"/>
                  <a:pt x="24" y="72"/>
                </a:cubicBezTo>
                <a:cubicBezTo>
                  <a:pt x="34" y="67"/>
                  <a:pt x="34" y="67"/>
                  <a:pt x="34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6" y="81"/>
                  <a:pt x="6" y="81"/>
                  <a:pt x="6" y="81"/>
                </a:cubicBezTo>
                <a:close/>
                <a:moveTo>
                  <a:pt x="52" y="85"/>
                </a:moveTo>
                <a:cubicBezTo>
                  <a:pt x="50" y="85"/>
                  <a:pt x="49" y="85"/>
                  <a:pt x="48" y="85"/>
                </a:cubicBezTo>
                <a:cubicBezTo>
                  <a:pt x="50" y="64"/>
                  <a:pt x="50" y="64"/>
                  <a:pt x="50" y="64"/>
                </a:cubicBezTo>
                <a:cubicBezTo>
                  <a:pt x="54" y="64"/>
                  <a:pt x="54" y="64"/>
                  <a:pt x="54" y="64"/>
                </a:cubicBezTo>
                <a:cubicBezTo>
                  <a:pt x="55" y="85"/>
                  <a:pt x="55" y="85"/>
                  <a:pt x="55" y="85"/>
                </a:cubicBezTo>
                <a:cubicBezTo>
                  <a:pt x="54" y="85"/>
                  <a:pt x="53" y="85"/>
                  <a:pt x="52" y="8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46" name="图标"/>
          <p:cNvSpPr>
            <a:spLocks noEditPoints="1" noChangeArrowheads="1"/>
          </p:cNvSpPr>
          <p:nvPr/>
        </p:nvSpPr>
        <p:spPr bwMode="auto">
          <a:xfrm>
            <a:off x="5854765" y="3628461"/>
            <a:ext cx="482470" cy="461242"/>
          </a:xfrm>
          <a:custGeom>
            <a:avLst/>
            <a:gdLst>
              <a:gd name="T0" fmla="*/ 2147483647 w 105"/>
              <a:gd name="T1" fmla="*/ 2147483647 h 94"/>
              <a:gd name="T2" fmla="*/ 2147483647 w 105"/>
              <a:gd name="T3" fmla="*/ 2147483647 h 94"/>
              <a:gd name="T4" fmla="*/ 2147483647 w 105"/>
              <a:gd name="T5" fmla="*/ 2147483647 h 94"/>
              <a:gd name="T6" fmla="*/ 2147483647 w 105"/>
              <a:gd name="T7" fmla="*/ 2147483647 h 94"/>
              <a:gd name="T8" fmla="*/ 2147483647 w 105"/>
              <a:gd name="T9" fmla="*/ 2147483647 h 94"/>
              <a:gd name="T10" fmla="*/ 2147483647 w 105"/>
              <a:gd name="T11" fmla="*/ 2147483647 h 94"/>
              <a:gd name="T12" fmla="*/ 2147483647 w 105"/>
              <a:gd name="T13" fmla="*/ 2147483647 h 94"/>
              <a:gd name="T14" fmla="*/ 0 w 105"/>
              <a:gd name="T15" fmla="*/ 2147483647 h 94"/>
              <a:gd name="T16" fmla="*/ 2147483647 w 105"/>
              <a:gd name="T17" fmla="*/ 2147483647 h 94"/>
              <a:gd name="T18" fmla="*/ 2147483647 w 105"/>
              <a:gd name="T19" fmla="*/ 2147483647 h 94"/>
              <a:gd name="T20" fmla="*/ 2147483647 w 105"/>
              <a:gd name="T21" fmla="*/ 2147483647 h 94"/>
              <a:gd name="T22" fmla="*/ 2147483647 w 105"/>
              <a:gd name="T23" fmla="*/ 2147483647 h 94"/>
              <a:gd name="T24" fmla="*/ 2147483647 w 105"/>
              <a:gd name="T25" fmla="*/ 2147483647 h 94"/>
              <a:gd name="T26" fmla="*/ 2147483647 w 105"/>
              <a:gd name="T27" fmla="*/ 2147483647 h 94"/>
              <a:gd name="T28" fmla="*/ 2147483647 w 105"/>
              <a:gd name="T29" fmla="*/ 2147483647 h 94"/>
              <a:gd name="T30" fmla="*/ 2147483647 w 105"/>
              <a:gd name="T31" fmla="*/ 2147483647 h 94"/>
              <a:gd name="T32" fmla="*/ 2147483647 w 105"/>
              <a:gd name="T33" fmla="*/ 2147483647 h 94"/>
              <a:gd name="T34" fmla="*/ 2147483647 w 105"/>
              <a:gd name="T35" fmla="*/ 2147483647 h 94"/>
              <a:gd name="T36" fmla="*/ 2147483647 w 105"/>
              <a:gd name="T37" fmla="*/ 2147483647 h 94"/>
              <a:gd name="T38" fmla="*/ 2147483647 w 105"/>
              <a:gd name="T39" fmla="*/ 2147483647 h 94"/>
              <a:gd name="T40" fmla="*/ 2147483647 w 105"/>
              <a:gd name="T41" fmla="*/ 2147483647 h 94"/>
              <a:gd name="T42" fmla="*/ 2147483647 w 105"/>
              <a:gd name="T43" fmla="*/ 2147483647 h 94"/>
              <a:gd name="T44" fmla="*/ 2147483647 w 105"/>
              <a:gd name="T45" fmla="*/ 2147483647 h 94"/>
              <a:gd name="T46" fmla="*/ 2147483647 w 105"/>
              <a:gd name="T47" fmla="*/ 2147483647 h 94"/>
              <a:gd name="T48" fmla="*/ 2147483647 w 105"/>
              <a:gd name="T49" fmla="*/ 2147483647 h 94"/>
              <a:gd name="T50" fmla="*/ 2147483647 w 105"/>
              <a:gd name="T51" fmla="*/ 2147483647 h 94"/>
              <a:gd name="T52" fmla="*/ 2147483647 w 105"/>
              <a:gd name="T53" fmla="*/ 2147483647 h 94"/>
              <a:gd name="T54" fmla="*/ 2147483647 w 105"/>
              <a:gd name="T55" fmla="*/ 2147483647 h 94"/>
              <a:gd name="T56" fmla="*/ 2147483647 w 105"/>
              <a:gd name="T57" fmla="*/ 2147483647 h 94"/>
              <a:gd name="T58" fmla="*/ 2147483647 w 105"/>
              <a:gd name="T59" fmla="*/ 2147483647 h 94"/>
              <a:gd name="T60" fmla="*/ 2147483647 w 105"/>
              <a:gd name="T61" fmla="*/ 2147483647 h 94"/>
              <a:gd name="T62" fmla="*/ 2147483647 w 105"/>
              <a:gd name="T63" fmla="*/ 0 h 94"/>
              <a:gd name="T64" fmla="*/ 2147483647 w 105"/>
              <a:gd name="T65" fmla="*/ 2147483647 h 94"/>
              <a:gd name="T66" fmla="*/ 2147483647 w 105"/>
              <a:gd name="T67" fmla="*/ 2147483647 h 94"/>
              <a:gd name="T68" fmla="*/ 2147483647 w 105"/>
              <a:gd name="T69" fmla="*/ 2147483647 h 94"/>
              <a:gd name="T70" fmla="*/ 2147483647 w 105"/>
              <a:gd name="T71" fmla="*/ 2147483647 h 94"/>
              <a:gd name="T72" fmla="*/ 2147483647 w 105"/>
              <a:gd name="T73" fmla="*/ 2147483647 h 94"/>
              <a:gd name="T74" fmla="*/ 2147483647 w 105"/>
              <a:gd name="T75" fmla="*/ 2147483647 h 94"/>
              <a:gd name="T76" fmla="*/ 2147483647 w 105"/>
              <a:gd name="T77" fmla="*/ 2147483647 h 94"/>
              <a:gd name="T78" fmla="*/ 2147483647 w 105"/>
              <a:gd name="T79" fmla="*/ 2147483647 h 94"/>
              <a:gd name="T80" fmla="*/ 2147483647 w 105"/>
              <a:gd name="T81" fmla="*/ 2147483647 h 94"/>
              <a:gd name="T82" fmla="*/ 2147483647 w 105"/>
              <a:gd name="T83" fmla="*/ 2147483647 h 94"/>
              <a:gd name="T84" fmla="*/ 2147483647 w 105"/>
              <a:gd name="T85" fmla="*/ 2147483647 h 94"/>
              <a:gd name="T86" fmla="*/ 2147483647 w 105"/>
              <a:gd name="T87" fmla="*/ 2147483647 h 94"/>
              <a:gd name="T88" fmla="*/ 2147483647 w 105"/>
              <a:gd name="T89" fmla="*/ 2147483647 h 94"/>
              <a:gd name="T90" fmla="*/ 2147483647 w 105"/>
              <a:gd name="T91" fmla="*/ 2147483647 h 94"/>
              <a:gd name="T92" fmla="*/ 2147483647 w 105"/>
              <a:gd name="T93" fmla="*/ 2147483647 h 94"/>
              <a:gd name="T94" fmla="*/ 2147483647 w 105"/>
              <a:gd name="T95" fmla="*/ 2147483647 h 94"/>
              <a:gd name="T96" fmla="*/ 2147483647 w 105"/>
              <a:gd name="T97" fmla="*/ 2147483647 h 94"/>
              <a:gd name="T98" fmla="*/ 2147483647 w 105"/>
              <a:gd name="T99" fmla="*/ 2147483647 h 94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105"/>
              <a:gd name="T151" fmla="*/ 0 h 94"/>
              <a:gd name="T152" fmla="*/ 105 w 105"/>
              <a:gd name="T153" fmla="*/ 94 h 94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105" h="94">
                <a:moveTo>
                  <a:pt x="52" y="17"/>
                </a:moveTo>
                <a:cubicBezTo>
                  <a:pt x="48" y="17"/>
                  <a:pt x="45" y="20"/>
                  <a:pt x="45" y="24"/>
                </a:cubicBezTo>
                <a:cubicBezTo>
                  <a:pt x="45" y="28"/>
                  <a:pt x="48" y="31"/>
                  <a:pt x="52" y="31"/>
                </a:cubicBezTo>
                <a:cubicBezTo>
                  <a:pt x="56" y="31"/>
                  <a:pt x="59" y="28"/>
                  <a:pt x="59" y="24"/>
                </a:cubicBezTo>
                <a:cubicBezTo>
                  <a:pt x="59" y="20"/>
                  <a:pt x="56" y="17"/>
                  <a:pt x="52" y="17"/>
                </a:cubicBezTo>
                <a:close/>
                <a:moveTo>
                  <a:pt x="11" y="37"/>
                </a:moveTo>
                <a:cubicBezTo>
                  <a:pt x="5" y="49"/>
                  <a:pt x="5" y="49"/>
                  <a:pt x="5" y="49"/>
                </a:cubicBezTo>
                <a:cubicBezTo>
                  <a:pt x="0" y="60"/>
                  <a:pt x="0" y="60"/>
                  <a:pt x="0" y="60"/>
                </a:cubicBezTo>
                <a:cubicBezTo>
                  <a:pt x="7" y="60"/>
                  <a:pt x="7" y="60"/>
                  <a:pt x="7" y="60"/>
                </a:cubicBezTo>
                <a:cubicBezTo>
                  <a:pt x="9" y="68"/>
                  <a:pt x="13" y="75"/>
                  <a:pt x="18" y="80"/>
                </a:cubicBezTo>
                <a:cubicBezTo>
                  <a:pt x="27" y="89"/>
                  <a:pt x="39" y="94"/>
                  <a:pt x="52" y="94"/>
                </a:cubicBezTo>
                <a:cubicBezTo>
                  <a:pt x="65" y="94"/>
                  <a:pt x="76" y="89"/>
                  <a:pt x="85" y="80"/>
                </a:cubicBezTo>
                <a:cubicBezTo>
                  <a:pt x="87" y="78"/>
                  <a:pt x="89" y="75"/>
                  <a:pt x="91" y="73"/>
                </a:cubicBezTo>
                <a:cubicBezTo>
                  <a:pt x="79" y="73"/>
                  <a:pt x="79" y="73"/>
                  <a:pt x="79" y="73"/>
                </a:cubicBezTo>
                <a:cubicBezTo>
                  <a:pt x="79" y="73"/>
                  <a:pt x="78" y="73"/>
                  <a:pt x="78" y="74"/>
                </a:cubicBezTo>
                <a:cubicBezTo>
                  <a:pt x="71" y="80"/>
                  <a:pt x="62" y="85"/>
                  <a:pt x="52" y="85"/>
                </a:cubicBezTo>
                <a:cubicBezTo>
                  <a:pt x="41" y="85"/>
                  <a:pt x="32" y="80"/>
                  <a:pt x="25" y="74"/>
                </a:cubicBezTo>
                <a:cubicBezTo>
                  <a:pt x="21" y="70"/>
                  <a:pt x="18" y="65"/>
                  <a:pt x="17" y="60"/>
                </a:cubicBezTo>
                <a:cubicBezTo>
                  <a:pt x="22" y="60"/>
                  <a:pt x="22" y="60"/>
                  <a:pt x="22" y="60"/>
                </a:cubicBezTo>
                <a:cubicBezTo>
                  <a:pt x="16" y="49"/>
                  <a:pt x="16" y="49"/>
                  <a:pt x="16" y="49"/>
                </a:cubicBezTo>
                <a:cubicBezTo>
                  <a:pt x="11" y="37"/>
                  <a:pt x="11" y="37"/>
                  <a:pt x="11" y="37"/>
                </a:cubicBezTo>
                <a:close/>
                <a:moveTo>
                  <a:pt x="93" y="63"/>
                </a:moveTo>
                <a:cubicBezTo>
                  <a:pt x="88" y="52"/>
                  <a:pt x="88" y="52"/>
                  <a:pt x="88" y="52"/>
                </a:cubicBezTo>
                <a:cubicBezTo>
                  <a:pt x="82" y="40"/>
                  <a:pt x="82" y="40"/>
                  <a:pt x="82" y="40"/>
                </a:cubicBezTo>
                <a:cubicBezTo>
                  <a:pt x="88" y="40"/>
                  <a:pt x="88" y="40"/>
                  <a:pt x="88" y="40"/>
                </a:cubicBezTo>
                <a:cubicBezTo>
                  <a:pt x="87" y="33"/>
                  <a:pt x="83" y="26"/>
                  <a:pt x="78" y="21"/>
                </a:cubicBezTo>
                <a:cubicBezTo>
                  <a:pt x="71" y="14"/>
                  <a:pt x="62" y="10"/>
                  <a:pt x="52" y="10"/>
                </a:cubicBezTo>
                <a:cubicBezTo>
                  <a:pt x="41" y="10"/>
                  <a:pt x="32" y="14"/>
                  <a:pt x="25" y="21"/>
                </a:cubicBezTo>
                <a:cubicBezTo>
                  <a:pt x="24" y="22"/>
                  <a:pt x="23" y="23"/>
                  <a:pt x="22" y="25"/>
                </a:cubicBezTo>
                <a:cubicBezTo>
                  <a:pt x="10" y="25"/>
                  <a:pt x="10" y="25"/>
                  <a:pt x="10" y="25"/>
                </a:cubicBezTo>
                <a:cubicBezTo>
                  <a:pt x="13" y="21"/>
                  <a:pt x="15" y="17"/>
                  <a:pt x="18" y="14"/>
                </a:cubicBezTo>
                <a:cubicBezTo>
                  <a:pt x="27" y="6"/>
                  <a:pt x="39" y="0"/>
                  <a:pt x="52" y="0"/>
                </a:cubicBezTo>
                <a:cubicBezTo>
                  <a:pt x="65" y="0"/>
                  <a:pt x="76" y="6"/>
                  <a:pt x="85" y="14"/>
                </a:cubicBezTo>
                <a:cubicBezTo>
                  <a:pt x="92" y="21"/>
                  <a:pt x="96" y="30"/>
                  <a:pt x="98" y="40"/>
                </a:cubicBezTo>
                <a:cubicBezTo>
                  <a:pt x="105" y="40"/>
                  <a:pt x="105" y="40"/>
                  <a:pt x="105" y="40"/>
                </a:cubicBezTo>
                <a:cubicBezTo>
                  <a:pt x="99" y="52"/>
                  <a:pt x="99" y="52"/>
                  <a:pt x="99" y="52"/>
                </a:cubicBezTo>
                <a:cubicBezTo>
                  <a:pt x="93" y="63"/>
                  <a:pt x="93" y="63"/>
                  <a:pt x="93" y="63"/>
                </a:cubicBezTo>
                <a:close/>
                <a:moveTo>
                  <a:pt x="40" y="50"/>
                </a:moveTo>
                <a:cubicBezTo>
                  <a:pt x="43" y="33"/>
                  <a:pt x="43" y="33"/>
                  <a:pt x="43" y="33"/>
                </a:cubicBezTo>
                <a:cubicBezTo>
                  <a:pt x="62" y="33"/>
                  <a:pt x="42" y="33"/>
                  <a:pt x="60" y="33"/>
                </a:cubicBezTo>
                <a:cubicBezTo>
                  <a:pt x="64" y="51"/>
                  <a:pt x="64" y="51"/>
                  <a:pt x="64" y="51"/>
                </a:cubicBezTo>
                <a:cubicBezTo>
                  <a:pt x="59" y="54"/>
                  <a:pt x="59" y="54"/>
                  <a:pt x="59" y="54"/>
                </a:cubicBezTo>
                <a:cubicBezTo>
                  <a:pt x="60" y="78"/>
                  <a:pt x="60" y="78"/>
                  <a:pt x="60" y="78"/>
                </a:cubicBezTo>
                <a:cubicBezTo>
                  <a:pt x="54" y="78"/>
                  <a:pt x="54" y="78"/>
                  <a:pt x="54" y="78"/>
                </a:cubicBezTo>
                <a:cubicBezTo>
                  <a:pt x="53" y="57"/>
                  <a:pt x="53" y="57"/>
                  <a:pt x="53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49" y="78"/>
                  <a:pt x="49" y="78"/>
                  <a:pt x="49" y="78"/>
                </a:cubicBezTo>
                <a:cubicBezTo>
                  <a:pt x="43" y="78"/>
                  <a:pt x="43" y="78"/>
                  <a:pt x="43" y="78"/>
                </a:cubicBezTo>
                <a:cubicBezTo>
                  <a:pt x="44" y="54"/>
                  <a:pt x="44" y="54"/>
                  <a:pt x="44" y="54"/>
                </a:cubicBezTo>
                <a:cubicBezTo>
                  <a:pt x="43" y="52"/>
                  <a:pt x="42" y="51"/>
                  <a:pt x="40" y="5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2" name="标题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mtClean="0"/>
              <a:t>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500"/>
                            </p:stCondLst>
                            <p:childTnLst>
                              <p:par>
                                <p:cTn id="9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63" grpId="0" animBg="1"/>
      <p:bldP spid="66" grpId="0" animBg="1"/>
      <p:bldP spid="69" grpId="0" animBg="1"/>
      <p:bldP spid="72" grpId="0" animBg="1"/>
      <p:bldP spid="75" grpId="0" animBg="1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虚尾箭头"/>
          <p:cNvSpPr/>
          <p:nvPr/>
        </p:nvSpPr>
        <p:spPr>
          <a:xfrm>
            <a:off x="965460" y="2671010"/>
            <a:ext cx="3034567" cy="1335505"/>
          </a:xfrm>
          <a:prstGeom prst="striped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b="1" spc="250" dirty="0">
                <a:solidFill>
                  <a:schemeClr val="bg1"/>
                </a:solidFill>
                <a:latin typeface="+mn-ea"/>
              </a:rPr>
              <a:t>输入</a:t>
            </a:r>
            <a:r>
              <a:rPr lang="zh-CN" altLang="en-US" sz="2200" b="1" spc="250" dirty="0" smtClean="0">
                <a:solidFill>
                  <a:schemeClr val="bg1"/>
                </a:solidFill>
                <a:latin typeface="+mn-ea"/>
              </a:rPr>
              <a:t>标题</a:t>
            </a:r>
            <a:endParaRPr lang="zh-CN" altLang="en-US" sz="2200" b="1" spc="2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" name="虚尾箭头"/>
          <p:cNvSpPr/>
          <p:nvPr/>
        </p:nvSpPr>
        <p:spPr>
          <a:xfrm flipH="1">
            <a:off x="8191974" y="3250467"/>
            <a:ext cx="3034826" cy="1335505"/>
          </a:xfrm>
          <a:prstGeom prst="striped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b="1" spc="250" dirty="0">
                <a:solidFill>
                  <a:schemeClr val="bg1"/>
                </a:solidFill>
                <a:latin typeface="+mn-ea"/>
              </a:rPr>
              <a:t>输入标题</a:t>
            </a:r>
            <a:endParaRPr lang="zh-CN" altLang="en-US" sz="2200" b="1" spc="2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空心弧"/>
          <p:cNvSpPr/>
          <p:nvPr/>
        </p:nvSpPr>
        <p:spPr>
          <a:xfrm rot="5400000">
            <a:off x="4691786" y="2132978"/>
            <a:ext cx="3239448" cy="3239448"/>
          </a:xfrm>
          <a:prstGeom prst="blockArc">
            <a:avLst>
              <a:gd name="adj1" fmla="val 10800000"/>
              <a:gd name="adj2" fmla="val 28146"/>
              <a:gd name="adj3" fmla="val 11382"/>
            </a:avLst>
          </a:prstGeom>
          <a:solidFill>
            <a:schemeClr val="accent1"/>
          </a:solidFill>
          <a:ln>
            <a:noFill/>
          </a:ln>
          <a:scene3d>
            <a:camera prst="perspectiveContrasting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" name="空心弧"/>
          <p:cNvSpPr/>
          <p:nvPr/>
        </p:nvSpPr>
        <p:spPr>
          <a:xfrm rot="16200000">
            <a:off x="4260767" y="1719039"/>
            <a:ext cx="3239448" cy="3239448"/>
          </a:xfrm>
          <a:prstGeom prst="blockArc">
            <a:avLst>
              <a:gd name="adj1" fmla="val 10800000"/>
              <a:gd name="adj2" fmla="val 28146"/>
              <a:gd name="adj3" fmla="val 11382"/>
            </a:avLst>
          </a:prstGeom>
          <a:solidFill>
            <a:schemeClr val="accent2"/>
          </a:solidFill>
          <a:ln>
            <a:noFill/>
          </a:ln>
          <a:scene3d>
            <a:camera prst="perspectiveContrasting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" name="图标"/>
          <p:cNvSpPr/>
          <p:nvPr/>
        </p:nvSpPr>
        <p:spPr bwMode="auto">
          <a:xfrm>
            <a:off x="5383545" y="2939780"/>
            <a:ext cx="1424911" cy="978440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2" name="文本"/>
          <p:cNvSpPr/>
          <p:nvPr/>
        </p:nvSpPr>
        <p:spPr>
          <a:xfrm>
            <a:off x="8191974" y="1739451"/>
            <a:ext cx="3530877" cy="120032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</a:t>
            </a: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，或复制文本粘贴至此，</a:t>
            </a:r>
            <a:r>
              <a:rPr lang="zh-CN" altLang="en-US" sz="16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字间距和行间距均可自行调节。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13" name="文本"/>
          <p:cNvSpPr/>
          <p:nvPr/>
        </p:nvSpPr>
        <p:spPr>
          <a:xfrm>
            <a:off x="469150" y="4358322"/>
            <a:ext cx="35308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</a:t>
            </a: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，或复制文本粘贴至此，</a:t>
            </a:r>
            <a:r>
              <a:rPr lang="zh-CN" altLang="en-US" sz="16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字间距和行间距均可自行调节。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2" name="标题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mtClean="0"/>
              <a:t>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7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9" grpId="0" animBg="1"/>
          <p:bldP spid="10" grpId="0" animBg="1"/>
          <p:bldP spid="11" grpId="0" animBg="1"/>
          <p:bldP spid="12" grpId="0"/>
          <p:bldP spid="1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7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9" grpId="0" animBg="1"/>
          <p:bldP spid="10" grpId="0" animBg="1"/>
          <p:bldP spid="11" grpId="0" animBg="1"/>
          <p:bldP spid="12" grpId="0"/>
          <p:bldP spid="13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"/>
          <p:cNvSpPr>
            <a:spLocks noChangeArrowheads="1"/>
          </p:cNvSpPr>
          <p:nvPr/>
        </p:nvSpPr>
        <p:spPr bwMode="auto">
          <a:xfrm>
            <a:off x="331629" y="1964204"/>
            <a:ext cx="3149600" cy="3149600"/>
          </a:xfrm>
          <a:prstGeom prst="ellipse">
            <a:avLst/>
          </a:prstGeom>
          <a:solidFill>
            <a:schemeClr val="accent1"/>
          </a:solidFill>
          <a:ln w="127000">
            <a:solidFill>
              <a:schemeClr val="bg1"/>
            </a:solidFill>
          </a:ln>
        </p:spPr>
        <p:txBody>
          <a:bodyPr anchor="ctr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dirty="0">
              <a:solidFill>
                <a:srgbClr val="FFFFFF"/>
              </a:solidFill>
              <a:latin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8" name="文本"/>
          <p:cNvSpPr/>
          <p:nvPr/>
        </p:nvSpPr>
        <p:spPr>
          <a:xfrm>
            <a:off x="1160071" y="2407599"/>
            <a:ext cx="1492716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300" b="1" spc="250" dirty="0">
                <a:solidFill>
                  <a:schemeClr val="bg1"/>
                </a:solidFill>
                <a:latin typeface="+mn-ea"/>
              </a:rPr>
              <a:t>添加标题</a:t>
            </a:r>
            <a:endParaRPr lang="zh-CN" altLang="en-US" sz="2300" b="1" spc="2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文本"/>
          <p:cNvSpPr/>
          <p:nvPr/>
        </p:nvSpPr>
        <p:spPr>
          <a:xfrm>
            <a:off x="813299" y="3220961"/>
            <a:ext cx="19745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 smtClean="0">
                <a:solidFill>
                  <a:schemeClr val="bg1"/>
                </a:solidFill>
                <a:latin typeface="+mn-ea"/>
              </a:rPr>
              <a:t>单击此处添加您的文字内容，或复制文本粘贴至此。</a:t>
            </a:r>
            <a:endParaRPr lang="zh-CN" altLang="en-US" sz="1600" spc="150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13" name="直接连接符"/>
          <p:cNvCxnSpPr/>
          <p:nvPr/>
        </p:nvCxnSpPr>
        <p:spPr>
          <a:xfrm>
            <a:off x="1025033" y="3068561"/>
            <a:ext cx="1762793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圆"/>
          <p:cNvSpPr>
            <a:spLocks noChangeArrowheads="1"/>
          </p:cNvSpPr>
          <p:nvPr/>
        </p:nvSpPr>
        <p:spPr bwMode="auto">
          <a:xfrm>
            <a:off x="2999154" y="1964204"/>
            <a:ext cx="3149600" cy="3149600"/>
          </a:xfrm>
          <a:prstGeom prst="ellipse">
            <a:avLst/>
          </a:prstGeom>
          <a:solidFill>
            <a:schemeClr val="accent2"/>
          </a:solidFill>
          <a:ln w="127000">
            <a:solidFill>
              <a:schemeClr val="bg1"/>
            </a:solidFill>
          </a:ln>
        </p:spPr>
        <p:txBody>
          <a:bodyPr anchor="ctr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dirty="0">
              <a:solidFill>
                <a:srgbClr val="FFFFFF"/>
              </a:solidFill>
              <a:latin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7" name="文本"/>
          <p:cNvSpPr/>
          <p:nvPr/>
        </p:nvSpPr>
        <p:spPr>
          <a:xfrm>
            <a:off x="3827596" y="2407599"/>
            <a:ext cx="1492716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300" b="1" spc="250" dirty="0">
                <a:solidFill>
                  <a:schemeClr val="bg1"/>
                </a:solidFill>
                <a:latin typeface="+mn-ea"/>
              </a:rPr>
              <a:t>添加标题</a:t>
            </a:r>
            <a:endParaRPr lang="zh-CN" altLang="en-US" sz="2300" b="1" spc="2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8" name="文本"/>
          <p:cNvSpPr/>
          <p:nvPr/>
        </p:nvSpPr>
        <p:spPr>
          <a:xfrm>
            <a:off x="3480824" y="3220961"/>
            <a:ext cx="19745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 smtClean="0">
                <a:solidFill>
                  <a:schemeClr val="bg1"/>
                </a:solidFill>
                <a:latin typeface="+mn-ea"/>
              </a:rPr>
              <a:t>单击此处添加您的文字内容，或复制文本粘贴至此。</a:t>
            </a:r>
            <a:endParaRPr lang="zh-CN" altLang="en-US" sz="1600" spc="150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29" name="直接连接符"/>
          <p:cNvCxnSpPr/>
          <p:nvPr/>
        </p:nvCxnSpPr>
        <p:spPr>
          <a:xfrm>
            <a:off x="3692558" y="3068561"/>
            <a:ext cx="1762793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圆"/>
          <p:cNvSpPr>
            <a:spLocks noChangeArrowheads="1"/>
          </p:cNvSpPr>
          <p:nvPr/>
        </p:nvSpPr>
        <p:spPr bwMode="auto">
          <a:xfrm>
            <a:off x="5666679" y="1964204"/>
            <a:ext cx="3149600" cy="3149600"/>
          </a:xfrm>
          <a:prstGeom prst="ellipse">
            <a:avLst/>
          </a:prstGeom>
          <a:solidFill>
            <a:schemeClr val="accent1"/>
          </a:solidFill>
          <a:ln w="127000">
            <a:solidFill>
              <a:schemeClr val="bg1"/>
            </a:solidFill>
          </a:ln>
        </p:spPr>
        <p:txBody>
          <a:bodyPr anchor="ctr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dirty="0">
              <a:solidFill>
                <a:srgbClr val="FFFFFF"/>
              </a:solidFill>
              <a:latin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文本"/>
          <p:cNvSpPr/>
          <p:nvPr/>
        </p:nvSpPr>
        <p:spPr>
          <a:xfrm>
            <a:off x="6495121" y="2407599"/>
            <a:ext cx="1492716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300" b="1" spc="250" dirty="0">
                <a:solidFill>
                  <a:schemeClr val="bg1"/>
                </a:solidFill>
                <a:latin typeface="+mn-ea"/>
              </a:rPr>
              <a:t>添加标题</a:t>
            </a:r>
            <a:endParaRPr lang="zh-CN" altLang="en-US" sz="2300" b="1" spc="2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3" name="文本"/>
          <p:cNvSpPr/>
          <p:nvPr/>
        </p:nvSpPr>
        <p:spPr>
          <a:xfrm>
            <a:off x="6148349" y="3220961"/>
            <a:ext cx="19745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 smtClean="0">
                <a:solidFill>
                  <a:schemeClr val="bg1"/>
                </a:solidFill>
                <a:latin typeface="+mn-ea"/>
              </a:rPr>
              <a:t>单击此处添加您的文字内容，或复制文本粘贴至此。</a:t>
            </a:r>
            <a:endParaRPr lang="zh-CN" altLang="en-US" sz="1600" spc="150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34" name="直接连接符"/>
          <p:cNvCxnSpPr/>
          <p:nvPr/>
        </p:nvCxnSpPr>
        <p:spPr>
          <a:xfrm>
            <a:off x="6360083" y="3068561"/>
            <a:ext cx="1762793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圆"/>
          <p:cNvSpPr>
            <a:spLocks noChangeArrowheads="1"/>
          </p:cNvSpPr>
          <p:nvPr/>
        </p:nvSpPr>
        <p:spPr bwMode="auto">
          <a:xfrm>
            <a:off x="8334204" y="1964204"/>
            <a:ext cx="3149600" cy="3149600"/>
          </a:xfrm>
          <a:prstGeom prst="ellipse">
            <a:avLst/>
          </a:prstGeom>
          <a:solidFill>
            <a:schemeClr val="accent2"/>
          </a:solidFill>
          <a:ln w="127000">
            <a:solidFill>
              <a:schemeClr val="bg1"/>
            </a:solidFill>
          </a:ln>
        </p:spPr>
        <p:txBody>
          <a:bodyPr anchor="ctr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dirty="0">
              <a:solidFill>
                <a:srgbClr val="FFFFFF"/>
              </a:solidFill>
              <a:latin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7" name="文本"/>
          <p:cNvSpPr/>
          <p:nvPr/>
        </p:nvSpPr>
        <p:spPr>
          <a:xfrm>
            <a:off x="9162646" y="2407599"/>
            <a:ext cx="1492716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300" b="1" spc="250" dirty="0">
                <a:solidFill>
                  <a:schemeClr val="bg1"/>
                </a:solidFill>
                <a:latin typeface="+mn-ea"/>
              </a:rPr>
              <a:t>添加标题</a:t>
            </a:r>
            <a:endParaRPr lang="zh-CN" altLang="en-US" sz="2300" b="1" spc="2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8" name="文本"/>
          <p:cNvSpPr/>
          <p:nvPr/>
        </p:nvSpPr>
        <p:spPr>
          <a:xfrm>
            <a:off x="8921740" y="3220961"/>
            <a:ext cx="19745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 smtClean="0">
                <a:solidFill>
                  <a:schemeClr val="bg1"/>
                </a:solidFill>
                <a:latin typeface="+mn-ea"/>
              </a:rPr>
              <a:t>单击此处添加您的文字内容，或复制文本粘贴至此。</a:t>
            </a:r>
            <a:endParaRPr lang="zh-CN" altLang="en-US" sz="1600" spc="150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39" name="直接连接符"/>
          <p:cNvCxnSpPr/>
          <p:nvPr/>
        </p:nvCxnSpPr>
        <p:spPr>
          <a:xfrm>
            <a:off x="9027608" y="3068561"/>
            <a:ext cx="1762793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mtClean="0"/>
              <a:t>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8" grpId="0"/>
      <p:bldP spid="10" grpId="0"/>
      <p:bldP spid="26" grpId="0" animBg="1"/>
      <p:bldP spid="27" grpId="0"/>
      <p:bldP spid="28" grpId="0"/>
      <p:bldP spid="31" grpId="0" animBg="1"/>
      <p:bldP spid="32" grpId="0"/>
      <p:bldP spid="33" grpId="0"/>
      <p:bldP spid="36" grpId="0" animBg="1"/>
      <p:bldP spid="37" grpId="0"/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数字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smtClean="0"/>
              <a:t>02</a:t>
            </a:r>
            <a:endParaRPr lang="zh-CN" altLang="en-US" dirty="0"/>
          </a:p>
        </p:txBody>
      </p:sp>
      <p:sp>
        <p:nvSpPr>
          <p:cNvPr id="3" name="标题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smtClean="0"/>
              <a:t>妇女节活动主题</a:t>
            </a:r>
            <a:endParaRPr lang="zh-CN" altLang="en-US" dirty="0"/>
          </a:p>
        </p:txBody>
      </p:sp>
      <p:sp>
        <p:nvSpPr>
          <p:cNvPr id="8" name="文本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CN" altLang="en-US" smtClean="0"/>
              <a:t>单击此处添加您的文字内容，或复制文本粘贴至此，字间距和行间距均可自行调节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3000">
        <p14:vortex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平行四边形"/>
          <p:cNvSpPr/>
          <p:nvPr/>
        </p:nvSpPr>
        <p:spPr>
          <a:xfrm>
            <a:off x="2503125" y="3820167"/>
            <a:ext cx="3240000" cy="396000"/>
          </a:xfrm>
          <a:prstGeom prst="parallelogram">
            <a:avLst>
              <a:gd name="adj" fmla="val 13416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平行四边形"/>
          <p:cNvSpPr/>
          <p:nvPr/>
        </p:nvSpPr>
        <p:spPr>
          <a:xfrm>
            <a:off x="1412239" y="4936411"/>
            <a:ext cx="4320000" cy="396000"/>
          </a:xfrm>
          <a:prstGeom prst="parallelogram">
            <a:avLst>
              <a:gd name="adj" fmla="val 13416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平行四边形"/>
          <p:cNvSpPr/>
          <p:nvPr/>
        </p:nvSpPr>
        <p:spPr>
          <a:xfrm>
            <a:off x="2589776" y="2707874"/>
            <a:ext cx="3240000" cy="396000"/>
          </a:xfrm>
          <a:prstGeom prst="parallelogram">
            <a:avLst>
              <a:gd name="adj" fmla="val 13416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"/>
          <p:cNvSpPr/>
          <p:nvPr/>
        </p:nvSpPr>
        <p:spPr>
          <a:xfrm>
            <a:off x="717452" y="1987631"/>
            <a:ext cx="5112324" cy="7276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68" tIns="60935" rIns="121868" bIns="60935" rtlCol="0" anchor="ctr"/>
          <a:lstStyle/>
          <a:p>
            <a:pPr algn="ctr"/>
            <a:r>
              <a:rPr lang="zh-CN" altLang="en-US" spc="250" dirty="0">
                <a:solidFill>
                  <a:schemeClr val="bg1"/>
                </a:solidFill>
                <a:latin typeface="+mn-ea"/>
              </a:rPr>
              <a:t>单击此处添加您的文字</a:t>
            </a:r>
            <a:r>
              <a:rPr lang="zh-CN" altLang="en-US" spc="250" dirty="0" smtClean="0">
                <a:solidFill>
                  <a:schemeClr val="bg1"/>
                </a:solidFill>
                <a:latin typeface="+mn-ea"/>
              </a:rPr>
              <a:t>内容</a:t>
            </a:r>
            <a:endParaRPr lang="zh-CN" altLang="en-US" spc="2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3" name="文本框"/>
          <p:cNvSpPr/>
          <p:nvPr/>
        </p:nvSpPr>
        <p:spPr>
          <a:xfrm>
            <a:off x="2065515" y="3100274"/>
            <a:ext cx="3676841" cy="7276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68" tIns="60935" rIns="121868" bIns="60935" rtlCol="0" anchor="ctr"/>
          <a:lstStyle/>
          <a:p>
            <a:pPr algn="ctr"/>
            <a:r>
              <a:rPr lang="zh-CN" altLang="en-US" spc="250" dirty="0" smtClean="0">
                <a:solidFill>
                  <a:schemeClr val="bg1"/>
                </a:solidFill>
                <a:latin typeface="+mn-ea"/>
              </a:rPr>
              <a:t>单击</a:t>
            </a:r>
            <a:r>
              <a:rPr lang="zh-CN" altLang="en-US" spc="250" dirty="0">
                <a:solidFill>
                  <a:schemeClr val="bg1"/>
                </a:solidFill>
                <a:latin typeface="+mn-ea"/>
              </a:rPr>
              <a:t>此处添加您的文字内容</a:t>
            </a:r>
            <a:endParaRPr lang="zh-CN" altLang="en-US" spc="2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5" name="文本框"/>
          <p:cNvSpPr/>
          <p:nvPr/>
        </p:nvSpPr>
        <p:spPr>
          <a:xfrm>
            <a:off x="1049868" y="4212917"/>
            <a:ext cx="4692488" cy="7276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68" tIns="60935" rIns="121868" bIns="60935" rtlCol="0" anchor="ctr"/>
          <a:lstStyle/>
          <a:p>
            <a:pPr algn="ctr"/>
            <a:r>
              <a:rPr lang="zh-CN" altLang="en-US" spc="250">
                <a:solidFill>
                  <a:schemeClr val="bg1"/>
                </a:solidFill>
                <a:latin typeface="+mn-ea"/>
              </a:rPr>
              <a:t>单击此处添加您的文字内容</a:t>
            </a:r>
            <a:endParaRPr lang="zh-CN" altLang="en-US" spc="2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7" name="文本框"/>
          <p:cNvSpPr/>
          <p:nvPr/>
        </p:nvSpPr>
        <p:spPr>
          <a:xfrm>
            <a:off x="1412239" y="5325560"/>
            <a:ext cx="5241779" cy="7276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68" tIns="60935" rIns="121868" bIns="60935" rtlCol="0" anchor="ctr"/>
          <a:lstStyle/>
          <a:p>
            <a:pPr algn="ctr"/>
            <a:r>
              <a:rPr lang="zh-CN" altLang="en-US" spc="250">
                <a:solidFill>
                  <a:schemeClr val="bg1"/>
                </a:solidFill>
                <a:latin typeface="+mn-ea"/>
              </a:rPr>
              <a:t>单击此处添加您的文字内容</a:t>
            </a:r>
            <a:endParaRPr lang="zh-CN" altLang="en-US" spc="2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" name="标题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mtClean="0"/>
              <a:t>添加标题</a:t>
            </a:r>
            <a:endParaRPr lang="zh-CN" altLang="en-US" dirty="0"/>
          </a:p>
        </p:txBody>
      </p:sp>
      <p:pic>
        <p:nvPicPr>
          <p:cNvPr id="3" name="图片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25" r="16525"/>
          <a:stretch>
            <a:fillRect/>
          </a:stretch>
        </p:blipFill>
        <p:spPr>
          <a:xfrm>
            <a:off x="6978715" y="1544915"/>
            <a:ext cx="4140000" cy="4140000"/>
          </a:xfrm>
          <a:prstGeom prst="ellipse">
            <a:avLst/>
          </a:prstGeom>
          <a:noFill/>
          <a:ln w="127000" cap="sq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schemeClr val="tx1">
                <a:lumMod val="65000"/>
                <a:lumOff val="35000"/>
                <a:alpha val="40000"/>
              </a:schemeClr>
            </a:outerShdw>
            <a:reflection blurRad="25400" stA="50000" endA="300" endPos="28000" dist="50800" dir="5400000" sy="-100000" algn="bl" rotWithShape="0"/>
            <a:softEdge rad="635000"/>
          </a:effectLst>
          <a:scene3d>
            <a:camera prst="orthographicFront"/>
            <a:lightRig rig="threePt" dir="t"/>
          </a:scene3d>
          <a:sp3d contourW="7620">
            <a:contourClr>
              <a:schemeClr val="tx1">
                <a:lumMod val="75000"/>
                <a:lumOff val="25000"/>
              </a:schemeClr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29" grpId="0" animBg="1"/>
      <p:bldP spid="20" grpId="0" animBg="1"/>
      <p:bldP spid="23" grpId="0" animBg="1"/>
      <p:bldP spid="25" grpId="0" animBg="1"/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75" b="6590"/>
          <a:stretch>
            <a:fillRect/>
          </a:stretch>
        </p:blipFill>
        <p:spPr>
          <a:xfrm>
            <a:off x="-600" y="0"/>
            <a:ext cx="121932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表格"/>
          <p:cNvGraphicFramePr>
            <a:graphicFrameLocks noGrp="1"/>
          </p:cNvGraphicFramePr>
          <p:nvPr/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  <a:gridCol w="1524000"/>
                <a:gridCol w="1524000"/>
                <a:gridCol w="1524000"/>
                <a:gridCol w="1524000"/>
              </a:tblGrid>
              <a:tr h="13716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</a:tr>
              <a:tr h="13716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>
                        <a:lumMod val="95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>
                        <a:lumMod val="95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>
                        <a:lumMod val="95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>
                        <a:lumMod val="95000"/>
                        <a:alpha val="0"/>
                      </a:schemeClr>
                    </a:solidFill>
                  </a:tcPr>
                </a:tc>
              </a:tr>
              <a:tr h="137160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>
                        <a:lumMod val="95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>
                        <a:lumMod val="95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>
                        <a:lumMod val="95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</a:tr>
              <a:tr h="13716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>
                        <a:lumMod val="95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>
                        <a:lumMod val="95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>
                        <a:lumMod val="95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>
                        <a:lumMod val="95000"/>
                        <a:alpha val="0"/>
                      </a:schemeClr>
                    </a:solidFill>
                  </a:tcPr>
                </a:tc>
              </a:tr>
              <a:tr h="137160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>
                        <a:lumMod val="95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>
                        <a:lumMod val="95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矩形"/>
          <p:cNvSpPr/>
          <p:nvPr/>
        </p:nvSpPr>
        <p:spPr>
          <a:xfrm>
            <a:off x="0" y="3807230"/>
            <a:ext cx="12192000" cy="19800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文本"/>
          <p:cNvSpPr/>
          <p:nvPr/>
        </p:nvSpPr>
        <p:spPr>
          <a:xfrm>
            <a:off x="1348545" y="4045201"/>
            <a:ext cx="949490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000" b="1" spc="300" dirty="0">
                <a:solidFill>
                  <a:schemeClr val="bg1"/>
                </a:solidFill>
                <a:latin typeface="+mn-ea"/>
                <a:sym typeface="+mn-ea"/>
              </a:rPr>
              <a:t>单击此处添加</a:t>
            </a:r>
            <a:r>
              <a:rPr lang="zh-CN" altLang="en-US" sz="3000" b="1" spc="300" dirty="0" smtClean="0">
                <a:solidFill>
                  <a:schemeClr val="bg1"/>
                </a:solidFill>
                <a:latin typeface="+mn-ea"/>
                <a:sym typeface="+mn-ea"/>
              </a:rPr>
              <a:t>您的</a:t>
            </a:r>
            <a:r>
              <a:rPr lang="zh-CN" altLang="en-US" sz="3000" b="1" spc="300" dirty="0">
                <a:solidFill>
                  <a:schemeClr val="bg1"/>
                </a:solidFill>
                <a:latin typeface="+mn-ea"/>
                <a:sym typeface="+mn-ea"/>
              </a:rPr>
              <a:t>文字内容</a:t>
            </a:r>
            <a:r>
              <a:rPr lang="zh-CN" altLang="en-US" sz="3000" b="1" spc="300" dirty="0" smtClean="0">
                <a:solidFill>
                  <a:schemeClr val="bg1"/>
                </a:solidFill>
                <a:latin typeface="+mn-ea"/>
                <a:sym typeface="+mn-ea"/>
              </a:rPr>
              <a:t>，或复制文本粘贴至此</a:t>
            </a:r>
            <a:endParaRPr lang="zh-CN" altLang="en-US" sz="3000" b="1" spc="300" dirty="0">
              <a:solidFill>
                <a:schemeClr val="bg1"/>
              </a:solidFill>
              <a:latin typeface="+mn-ea"/>
              <a:sym typeface="+mn-ea"/>
            </a:endParaRPr>
          </a:p>
        </p:txBody>
      </p:sp>
      <p:sp>
        <p:nvSpPr>
          <p:cNvPr id="7" name="文本"/>
          <p:cNvSpPr txBox="1"/>
          <p:nvPr/>
        </p:nvSpPr>
        <p:spPr>
          <a:xfrm>
            <a:off x="573741" y="4691324"/>
            <a:ext cx="1111623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indent="467995">
              <a:lnSpc>
                <a:spcPct val="150000"/>
              </a:lnSpc>
            </a:pPr>
            <a:r>
              <a:rPr lang="zh-CN" altLang="en-US" sz="1600" spc="150" dirty="0">
                <a:solidFill>
                  <a:schemeClr val="bg1"/>
                </a:solidFill>
                <a:latin typeface="+mn-ea"/>
              </a:rPr>
              <a:t>单击此处添加您的文字</a:t>
            </a:r>
            <a:r>
              <a:rPr lang="zh-CN" altLang="en-US" sz="1600" spc="150" dirty="0" smtClean="0">
                <a:solidFill>
                  <a:schemeClr val="bg1"/>
                </a:solidFill>
                <a:latin typeface="+mn-ea"/>
              </a:rPr>
              <a:t>内容，或复制文本粘贴至此，字间距和行间距均可自行调节。设置</a:t>
            </a:r>
            <a:r>
              <a:rPr lang="en-US" altLang="zh-CN" sz="1600" spc="150" dirty="0" smtClean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600" spc="150" dirty="0" smtClean="0">
                <a:solidFill>
                  <a:schemeClr val="bg1"/>
                </a:solidFill>
                <a:latin typeface="+mn-ea"/>
              </a:rPr>
              <a:t>图片全屏尺寸高度为：</a:t>
            </a:r>
            <a:r>
              <a:rPr lang="en-US" altLang="zh-CN" sz="1600" spc="150" dirty="0" smtClean="0">
                <a:solidFill>
                  <a:schemeClr val="bg1"/>
                </a:solidFill>
                <a:latin typeface="+mn-ea"/>
              </a:rPr>
              <a:t>19.05</a:t>
            </a:r>
            <a:r>
              <a:rPr lang="zh-CN" altLang="en-US" sz="1600" spc="150" dirty="0" smtClean="0">
                <a:solidFill>
                  <a:schemeClr val="bg1"/>
                </a:solidFill>
                <a:latin typeface="+mn-ea"/>
              </a:rPr>
              <a:t>厘米，宽度为：</a:t>
            </a:r>
            <a:r>
              <a:rPr lang="en-US" altLang="zh-CN" sz="1600" spc="150" dirty="0" smtClean="0">
                <a:solidFill>
                  <a:schemeClr val="bg1"/>
                </a:solidFill>
                <a:latin typeface="+mn-ea"/>
              </a:rPr>
              <a:t>33.87</a:t>
            </a:r>
            <a:r>
              <a:rPr lang="zh-CN" altLang="en-US" sz="1600" spc="150" dirty="0" smtClean="0">
                <a:solidFill>
                  <a:schemeClr val="bg1"/>
                </a:solidFill>
                <a:latin typeface="+mn-ea"/>
              </a:rPr>
              <a:t>厘米。</a:t>
            </a:r>
            <a:endParaRPr lang="zh-CN" altLang="en-US" sz="1600" spc="15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梯形"/>
          <p:cNvSpPr/>
          <p:nvPr/>
        </p:nvSpPr>
        <p:spPr>
          <a:xfrm rot="5400000">
            <a:off x="83191" y="1984902"/>
            <a:ext cx="3826042" cy="3992425"/>
          </a:xfrm>
          <a:prstGeom prst="trapezoid">
            <a:avLst>
              <a:gd name="adj" fmla="val 19025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梯形"/>
          <p:cNvSpPr/>
          <p:nvPr/>
        </p:nvSpPr>
        <p:spPr>
          <a:xfrm rot="16200000">
            <a:off x="8282766" y="1984901"/>
            <a:ext cx="3826042" cy="3992427"/>
          </a:xfrm>
          <a:prstGeom prst="trapezoid">
            <a:avLst>
              <a:gd name="adj" fmla="val 19025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"/>
          <p:cNvSpPr/>
          <p:nvPr/>
        </p:nvSpPr>
        <p:spPr>
          <a:xfrm>
            <a:off x="3992425" y="2795668"/>
            <a:ext cx="4207148" cy="23728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9" name="等腰三角形"/>
          <p:cNvSpPr/>
          <p:nvPr/>
        </p:nvSpPr>
        <p:spPr>
          <a:xfrm rot="16200000">
            <a:off x="3589158" y="3794416"/>
            <a:ext cx="433137" cy="37339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等腰三角形"/>
          <p:cNvSpPr/>
          <p:nvPr/>
        </p:nvSpPr>
        <p:spPr>
          <a:xfrm rot="5400000">
            <a:off x="8169700" y="3794416"/>
            <a:ext cx="433137" cy="37339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文本"/>
          <p:cNvSpPr txBox="1"/>
          <p:nvPr/>
        </p:nvSpPr>
        <p:spPr>
          <a:xfrm>
            <a:off x="8702420" y="3173199"/>
            <a:ext cx="3198635" cy="161582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indent="0">
              <a:lnSpc>
                <a:spcPct val="150000"/>
              </a:lnSpc>
              <a:defRPr sz="1600" spc="15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800" b="1" dirty="0" smtClean="0">
                <a:latin typeface="+mn-ea"/>
                <a:ea typeface="+mn-ea"/>
              </a:rPr>
              <a:t>标题粗体</a:t>
            </a:r>
            <a:r>
              <a:rPr lang="zh-CN" altLang="en-US" dirty="0" smtClean="0">
                <a:latin typeface="+mn-ea"/>
                <a:ea typeface="+mn-ea"/>
              </a:rPr>
              <a:t>：</a:t>
            </a:r>
            <a:r>
              <a:rPr lang="zh-CN" altLang="en-US" dirty="0">
                <a:latin typeface="+mn-ea"/>
                <a:ea typeface="+mn-ea"/>
              </a:rPr>
              <a:t>单击此处添加您的文字内容</a:t>
            </a:r>
            <a:r>
              <a:rPr lang="zh-CN" altLang="en-US" dirty="0" smtClean="0">
                <a:latin typeface="+mn-ea"/>
                <a:ea typeface="+mn-ea"/>
              </a:rPr>
              <a:t>，或复制文本粘贴至此，</a:t>
            </a:r>
            <a:r>
              <a:rPr lang="zh-CN" altLang="en-US" dirty="0">
                <a:latin typeface="+mn-ea"/>
                <a:ea typeface="+mn-ea"/>
              </a:rPr>
              <a:t>字间距和行间距均可自行调节</a:t>
            </a:r>
            <a:r>
              <a:rPr lang="zh-CN" altLang="en-US" dirty="0" smtClean="0">
                <a:latin typeface="+mn-ea"/>
                <a:ea typeface="+mn-ea"/>
              </a:rPr>
              <a:t>。</a:t>
            </a:r>
            <a:endParaRPr lang="zh-CN" altLang="en-US" dirty="0">
              <a:latin typeface="+mn-ea"/>
              <a:ea typeface="+mn-ea"/>
            </a:endParaRPr>
          </a:p>
        </p:txBody>
      </p:sp>
      <p:sp>
        <p:nvSpPr>
          <p:cNvPr id="23" name="文本"/>
          <p:cNvSpPr txBox="1"/>
          <p:nvPr/>
        </p:nvSpPr>
        <p:spPr>
          <a:xfrm>
            <a:off x="5172843" y="3986766"/>
            <a:ext cx="1838965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indent="467995">
              <a:lnSpc>
                <a:spcPct val="150000"/>
              </a:lnSpc>
              <a:defRPr sz="1600" spc="15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indent="0" algn="ctr"/>
            <a:r>
              <a:rPr lang="zh-CN" altLang="en-US" sz="2000" b="1" dirty="0">
                <a:solidFill>
                  <a:schemeClr val="bg1"/>
                </a:solidFill>
                <a:latin typeface="+mn-ea"/>
                <a:ea typeface="+mn-ea"/>
              </a:rPr>
              <a:t>单击此处</a:t>
            </a:r>
            <a:r>
              <a:rPr lang="zh-CN" altLang="en-US" sz="2000" b="1" dirty="0" smtClean="0">
                <a:solidFill>
                  <a:schemeClr val="bg1"/>
                </a:solidFill>
                <a:latin typeface="+mn-ea"/>
                <a:ea typeface="+mn-ea"/>
              </a:rPr>
              <a:t>添加</a:t>
            </a:r>
            <a:endParaRPr lang="zh-CN" altLang="en-US" sz="2000" b="1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pPr indent="0" algn="ctr"/>
            <a:r>
              <a:rPr lang="zh-CN" altLang="en-US" sz="2000" b="1" dirty="0" smtClean="0">
                <a:solidFill>
                  <a:schemeClr val="bg1"/>
                </a:solidFill>
                <a:latin typeface="+mn-ea"/>
                <a:ea typeface="+mn-ea"/>
              </a:rPr>
              <a:t>您的文字内容</a:t>
            </a:r>
            <a:endParaRPr lang="zh-CN" altLang="en-US" sz="20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2" name="图标"/>
          <p:cNvSpPr>
            <a:spLocks noEditPoints="1"/>
          </p:cNvSpPr>
          <p:nvPr/>
        </p:nvSpPr>
        <p:spPr bwMode="auto">
          <a:xfrm>
            <a:off x="5762261" y="2969258"/>
            <a:ext cx="667477" cy="851374"/>
          </a:xfrm>
          <a:custGeom>
            <a:avLst/>
            <a:gdLst>
              <a:gd name="T0" fmla="*/ 84 w 138"/>
              <a:gd name="T1" fmla="*/ 71 h 176"/>
              <a:gd name="T2" fmla="*/ 69 w 138"/>
              <a:gd name="T3" fmla="*/ 69 h 176"/>
              <a:gd name="T4" fmla="*/ 54 w 138"/>
              <a:gd name="T5" fmla="*/ 71 h 176"/>
              <a:gd name="T6" fmla="*/ 54 w 138"/>
              <a:gd name="T7" fmla="*/ 26 h 176"/>
              <a:gd name="T8" fmla="*/ 15 w 138"/>
              <a:gd name="T9" fmla="*/ 26 h 176"/>
              <a:gd name="T10" fmla="*/ 15 w 138"/>
              <a:gd name="T11" fmla="*/ 48 h 176"/>
              <a:gd name="T12" fmla="*/ 34 w 138"/>
              <a:gd name="T13" fmla="*/ 82 h 176"/>
              <a:gd name="T14" fmla="*/ 16 w 138"/>
              <a:gd name="T15" fmla="*/ 122 h 176"/>
              <a:gd name="T16" fmla="*/ 69 w 138"/>
              <a:gd name="T17" fmla="*/ 176 h 176"/>
              <a:gd name="T18" fmla="*/ 122 w 138"/>
              <a:gd name="T19" fmla="*/ 122 h 176"/>
              <a:gd name="T20" fmla="*/ 101 w 138"/>
              <a:gd name="T21" fmla="*/ 80 h 176"/>
              <a:gd name="T22" fmla="*/ 123 w 138"/>
              <a:gd name="T23" fmla="*/ 49 h 176"/>
              <a:gd name="T24" fmla="*/ 123 w 138"/>
              <a:gd name="T25" fmla="*/ 26 h 176"/>
              <a:gd name="T26" fmla="*/ 84 w 138"/>
              <a:gd name="T27" fmla="*/ 26 h 176"/>
              <a:gd name="T28" fmla="*/ 84 w 138"/>
              <a:gd name="T29" fmla="*/ 71 h 176"/>
              <a:gd name="T30" fmla="*/ 103 w 138"/>
              <a:gd name="T31" fmla="*/ 122 h 176"/>
              <a:gd name="T32" fmla="*/ 69 w 138"/>
              <a:gd name="T33" fmla="*/ 157 h 176"/>
              <a:gd name="T34" fmla="*/ 35 w 138"/>
              <a:gd name="T35" fmla="*/ 122 h 176"/>
              <a:gd name="T36" fmla="*/ 69 w 138"/>
              <a:gd name="T37" fmla="*/ 88 h 176"/>
              <a:gd name="T38" fmla="*/ 103 w 138"/>
              <a:gd name="T39" fmla="*/ 122 h 176"/>
              <a:gd name="T40" fmla="*/ 0 w 138"/>
              <a:gd name="T41" fmla="*/ 0 h 176"/>
              <a:gd name="T42" fmla="*/ 0 w 138"/>
              <a:gd name="T43" fmla="*/ 16 h 176"/>
              <a:gd name="T44" fmla="*/ 138 w 138"/>
              <a:gd name="T45" fmla="*/ 16 h 176"/>
              <a:gd name="T46" fmla="*/ 138 w 138"/>
              <a:gd name="T47" fmla="*/ 0 h 176"/>
              <a:gd name="T48" fmla="*/ 0 w 138"/>
              <a:gd name="T49" fmla="*/ 0 h 176"/>
              <a:gd name="T50" fmla="*/ 68 w 138"/>
              <a:gd name="T51" fmla="*/ 91 h 176"/>
              <a:gd name="T52" fmla="*/ 61 w 138"/>
              <a:gd name="T53" fmla="*/ 111 h 176"/>
              <a:gd name="T54" fmla="*/ 39 w 138"/>
              <a:gd name="T55" fmla="*/ 111 h 176"/>
              <a:gd name="T56" fmla="*/ 38 w 138"/>
              <a:gd name="T57" fmla="*/ 112 h 176"/>
              <a:gd name="T58" fmla="*/ 38 w 138"/>
              <a:gd name="T59" fmla="*/ 114 h 176"/>
              <a:gd name="T60" fmla="*/ 56 w 138"/>
              <a:gd name="T61" fmla="*/ 127 h 176"/>
              <a:gd name="T62" fmla="*/ 49 w 138"/>
              <a:gd name="T63" fmla="*/ 148 h 176"/>
              <a:gd name="T64" fmla="*/ 50 w 138"/>
              <a:gd name="T65" fmla="*/ 149 h 176"/>
              <a:gd name="T66" fmla="*/ 51 w 138"/>
              <a:gd name="T67" fmla="*/ 149 h 176"/>
              <a:gd name="T68" fmla="*/ 69 w 138"/>
              <a:gd name="T69" fmla="*/ 136 h 176"/>
              <a:gd name="T70" fmla="*/ 87 w 138"/>
              <a:gd name="T71" fmla="*/ 149 h 176"/>
              <a:gd name="T72" fmla="*/ 88 w 138"/>
              <a:gd name="T73" fmla="*/ 149 h 176"/>
              <a:gd name="T74" fmla="*/ 88 w 138"/>
              <a:gd name="T75" fmla="*/ 149 h 176"/>
              <a:gd name="T76" fmla="*/ 89 w 138"/>
              <a:gd name="T77" fmla="*/ 148 h 176"/>
              <a:gd name="T78" fmla="*/ 82 w 138"/>
              <a:gd name="T79" fmla="*/ 127 h 176"/>
              <a:gd name="T80" fmla="*/ 100 w 138"/>
              <a:gd name="T81" fmla="*/ 114 h 176"/>
              <a:gd name="T82" fmla="*/ 100 w 138"/>
              <a:gd name="T83" fmla="*/ 112 h 176"/>
              <a:gd name="T84" fmla="*/ 99 w 138"/>
              <a:gd name="T85" fmla="*/ 111 h 176"/>
              <a:gd name="T86" fmla="*/ 77 w 138"/>
              <a:gd name="T87" fmla="*/ 111 h 176"/>
              <a:gd name="T88" fmla="*/ 70 w 138"/>
              <a:gd name="T89" fmla="*/ 91 h 176"/>
              <a:gd name="T90" fmla="*/ 69 w 138"/>
              <a:gd name="T91" fmla="*/ 90 h 176"/>
              <a:gd name="T92" fmla="*/ 68 w 138"/>
              <a:gd name="T93" fmla="*/ 91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38" h="176">
                <a:moveTo>
                  <a:pt x="84" y="71"/>
                </a:moveTo>
                <a:cubicBezTo>
                  <a:pt x="79" y="70"/>
                  <a:pt x="74" y="69"/>
                  <a:pt x="69" y="69"/>
                </a:cubicBezTo>
                <a:cubicBezTo>
                  <a:pt x="64" y="69"/>
                  <a:pt x="59" y="70"/>
                  <a:pt x="54" y="71"/>
                </a:cubicBezTo>
                <a:cubicBezTo>
                  <a:pt x="54" y="26"/>
                  <a:pt x="54" y="26"/>
                  <a:pt x="54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48"/>
                  <a:pt x="15" y="48"/>
                  <a:pt x="15" y="48"/>
                </a:cubicBezTo>
                <a:cubicBezTo>
                  <a:pt x="34" y="82"/>
                  <a:pt x="34" y="82"/>
                  <a:pt x="34" y="82"/>
                </a:cubicBezTo>
                <a:cubicBezTo>
                  <a:pt x="23" y="92"/>
                  <a:pt x="16" y="106"/>
                  <a:pt x="16" y="122"/>
                </a:cubicBezTo>
                <a:cubicBezTo>
                  <a:pt x="16" y="152"/>
                  <a:pt x="40" y="176"/>
                  <a:pt x="69" y="176"/>
                </a:cubicBezTo>
                <a:cubicBezTo>
                  <a:pt x="98" y="176"/>
                  <a:pt x="122" y="152"/>
                  <a:pt x="122" y="122"/>
                </a:cubicBezTo>
                <a:cubicBezTo>
                  <a:pt x="122" y="105"/>
                  <a:pt x="114" y="90"/>
                  <a:pt x="101" y="80"/>
                </a:cubicBezTo>
                <a:cubicBezTo>
                  <a:pt x="123" y="49"/>
                  <a:pt x="123" y="49"/>
                  <a:pt x="123" y="49"/>
                </a:cubicBezTo>
                <a:cubicBezTo>
                  <a:pt x="123" y="26"/>
                  <a:pt x="123" y="26"/>
                  <a:pt x="123" y="26"/>
                </a:cubicBezTo>
                <a:cubicBezTo>
                  <a:pt x="84" y="26"/>
                  <a:pt x="84" y="26"/>
                  <a:pt x="84" y="26"/>
                </a:cubicBezTo>
                <a:lnTo>
                  <a:pt x="84" y="71"/>
                </a:lnTo>
                <a:close/>
                <a:moveTo>
                  <a:pt x="103" y="122"/>
                </a:moveTo>
                <a:cubicBezTo>
                  <a:pt x="103" y="141"/>
                  <a:pt x="88" y="157"/>
                  <a:pt x="69" y="157"/>
                </a:cubicBezTo>
                <a:cubicBezTo>
                  <a:pt x="50" y="157"/>
                  <a:pt x="35" y="141"/>
                  <a:pt x="35" y="122"/>
                </a:cubicBezTo>
                <a:cubicBezTo>
                  <a:pt x="35" y="104"/>
                  <a:pt x="50" y="88"/>
                  <a:pt x="69" y="88"/>
                </a:cubicBezTo>
                <a:cubicBezTo>
                  <a:pt x="88" y="88"/>
                  <a:pt x="103" y="104"/>
                  <a:pt x="103" y="122"/>
                </a:cubicBezTo>
                <a:close/>
                <a:moveTo>
                  <a:pt x="0" y="0"/>
                </a:moveTo>
                <a:cubicBezTo>
                  <a:pt x="0" y="16"/>
                  <a:pt x="0" y="16"/>
                  <a:pt x="0" y="16"/>
                </a:cubicBezTo>
                <a:cubicBezTo>
                  <a:pt x="138" y="16"/>
                  <a:pt x="138" y="16"/>
                  <a:pt x="138" y="16"/>
                </a:cubicBezTo>
                <a:cubicBezTo>
                  <a:pt x="138" y="0"/>
                  <a:pt x="138" y="0"/>
                  <a:pt x="138" y="0"/>
                </a:cubicBezTo>
                <a:lnTo>
                  <a:pt x="0" y="0"/>
                </a:lnTo>
                <a:close/>
                <a:moveTo>
                  <a:pt x="68" y="91"/>
                </a:moveTo>
                <a:cubicBezTo>
                  <a:pt x="61" y="111"/>
                  <a:pt x="61" y="111"/>
                  <a:pt x="61" y="111"/>
                </a:cubicBezTo>
                <a:cubicBezTo>
                  <a:pt x="39" y="111"/>
                  <a:pt x="39" y="111"/>
                  <a:pt x="39" y="111"/>
                </a:cubicBezTo>
                <a:cubicBezTo>
                  <a:pt x="39" y="111"/>
                  <a:pt x="38" y="112"/>
                  <a:pt x="38" y="112"/>
                </a:cubicBezTo>
                <a:cubicBezTo>
                  <a:pt x="38" y="113"/>
                  <a:pt x="38" y="113"/>
                  <a:pt x="38" y="114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49" y="148"/>
                  <a:pt x="49" y="148"/>
                  <a:pt x="49" y="148"/>
                </a:cubicBezTo>
                <a:cubicBezTo>
                  <a:pt x="49" y="148"/>
                  <a:pt x="49" y="149"/>
                  <a:pt x="50" y="149"/>
                </a:cubicBezTo>
                <a:cubicBezTo>
                  <a:pt x="50" y="149"/>
                  <a:pt x="51" y="149"/>
                  <a:pt x="51" y="149"/>
                </a:cubicBezTo>
                <a:cubicBezTo>
                  <a:pt x="69" y="136"/>
                  <a:pt x="69" y="136"/>
                  <a:pt x="69" y="136"/>
                </a:cubicBezTo>
                <a:cubicBezTo>
                  <a:pt x="87" y="149"/>
                  <a:pt x="87" y="149"/>
                  <a:pt x="87" y="149"/>
                </a:cubicBezTo>
                <a:cubicBezTo>
                  <a:pt x="87" y="149"/>
                  <a:pt x="87" y="149"/>
                  <a:pt x="88" y="149"/>
                </a:cubicBezTo>
                <a:cubicBezTo>
                  <a:pt x="88" y="149"/>
                  <a:pt x="88" y="149"/>
                  <a:pt x="88" y="149"/>
                </a:cubicBezTo>
                <a:cubicBezTo>
                  <a:pt x="89" y="149"/>
                  <a:pt x="89" y="148"/>
                  <a:pt x="89" y="148"/>
                </a:cubicBezTo>
                <a:cubicBezTo>
                  <a:pt x="82" y="127"/>
                  <a:pt x="82" y="127"/>
                  <a:pt x="82" y="127"/>
                </a:cubicBezTo>
                <a:cubicBezTo>
                  <a:pt x="100" y="114"/>
                  <a:pt x="100" y="114"/>
                  <a:pt x="100" y="114"/>
                </a:cubicBezTo>
                <a:cubicBezTo>
                  <a:pt x="100" y="113"/>
                  <a:pt x="100" y="113"/>
                  <a:pt x="100" y="112"/>
                </a:cubicBezTo>
                <a:cubicBezTo>
                  <a:pt x="100" y="112"/>
                  <a:pt x="99" y="111"/>
                  <a:pt x="99" y="111"/>
                </a:cubicBezTo>
                <a:cubicBezTo>
                  <a:pt x="77" y="111"/>
                  <a:pt x="77" y="111"/>
                  <a:pt x="77" y="111"/>
                </a:cubicBezTo>
                <a:cubicBezTo>
                  <a:pt x="70" y="91"/>
                  <a:pt x="70" y="91"/>
                  <a:pt x="70" y="91"/>
                </a:cubicBezTo>
                <a:cubicBezTo>
                  <a:pt x="70" y="90"/>
                  <a:pt x="70" y="90"/>
                  <a:pt x="69" y="90"/>
                </a:cubicBezTo>
                <a:cubicBezTo>
                  <a:pt x="68" y="90"/>
                  <a:pt x="68" y="90"/>
                  <a:pt x="68" y="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913130"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文本"/>
          <p:cNvSpPr txBox="1"/>
          <p:nvPr/>
        </p:nvSpPr>
        <p:spPr>
          <a:xfrm>
            <a:off x="283599" y="3173199"/>
            <a:ext cx="3198635" cy="161582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indent="0">
              <a:lnSpc>
                <a:spcPct val="150000"/>
              </a:lnSpc>
              <a:defRPr sz="1600" spc="15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800" b="1" dirty="0" smtClean="0">
                <a:latin typeface="+mn-ea"/>
                <a:ea typeface="+mn-ea"/>
              </a:rPr>
              <a:t>标题粗体</a:t>
            </a:r>
            <a:r>
              <a:rPr lang="zh-CN" altLang="en-US" dirty="0" smtClean="0">
                <a:latin typeface="+mn-ea"/>
                <a:ea typeface="+mn-ea"/>
              </a:rPr>
              <a:t>：</a:t>
            </a:r>
            <a:r>
              <a:rPr lang="zh-CN" altLang="en-US" dirty="0">
                <a:latin typeface="+mn-ea"/>
                <a:ea typeface="+mn-ea"/>
              </a:rPr>
              <a:t>单击此处添加您的文字内容</a:t>
            </a:r>
            <a:r>
              <a:rPr lang="zh-CN" altLang="en-US" dirty="0" smtClean="0">
                <a:latin typeface="+mn-ea"/>
                <a:ea typeface="+mn-ea"/>
              </a:rPr>
              <a:t>，或复制文本粘贴至此，</a:t>
            </a:r>
            <a:r>
              <a:rPr lang="zh-CN" altLang="en-US" dirty="0">
                <a:latin typeface="+mn-ea"/>
                <a:ea typeface="+mn-ea"/>
              </a:rPr>
              <a:t>字间距和行间距均可自行调节</a:t>
            </a:r>
            <a:r>
              <a:rPr lang="zh-CN" altLang="en-US" dirty="0" smtClean="0">
                <a:latin typeface="+mn-ea"/>
                <a:ea typeface="+mn-ea"/>
              </a:rPr>
              <a:t>。</a:t>
            </a:r>
            <a:endParaRPr lang="zh-CN" altLang="en-US" dirty="0">
              <a:latin typeface="+mn-ea"/>
              <a:ea typeface="+mn-ea"/>
            </a:endParaRPr>
          </a:p>
        </p:txBody>
      </p:sp>
      <p:sp>
        <p:nvSpPr>
          <p:cNvPr id="2" name="标题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mtClean="0"/>
              <a:t>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17" grpId="0" animBg="1"/>
      <p:bldP spid="19" grpId="0" animBg="1"/>
      <p:bldP spid="20" grpId="0" animBg="1"/>
      <p:bldP spid="22" grpId="0"/>
      <p:bldP spid="23" grpId="0"/>
      <p:bldP spid="12" grpId="0" animBg="1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五边形"/>
          <p:cNvSpPr/>
          <p:nvPr/>
        </p:nvSpPr>
        <p:spPr>
          <a:xfrm rot="5400000" flipV="1">
            <a:off x="1043598" y="3051110"/>
            <a:ext cx="4174827" cy="2503755"/>
          </a:xfrm>
          <a:custGeom>
            <a:avLst/>
            <a:gdLst/>
            <a:ahLst/>
            <a:cxnLst/>
            <a:rect l="l" t="t" r="r" b="b"/>
            <a:pathLst>
              <a:path w="3024336" h="1381523">
                <a:moveTo>
                  <a:pt x="0" y="690762"/>
                </a:moveTo>
                <a:lnTo>
                  <a:pt x="474857" y="1381523"/>
                </a:lnTo>
                <a:lnTo>
                  <a:pt x="2016224" y="1381523"/>
                </a:lnTo>
                <a:lnTo>
                  <a:pt x="2016224" y="1381522"/>
                </a:lnTo>
                <a:lnTo>
                  <a:pt x="2549479" y="1381522"/>
                </a:lnTo>
                <a:lnTo>
                  <a:pt x="3024336" y="690761"/>
                </a:lnTo>
                <a:lnTo>
                  <a:pt x="2549479" y="0"/>
                </a:lnTo>
                <a:lnTo>
                  <a:pt x="1008112" y="0"/>
                </a:lnTo>
                <a:lnTo>
                  <a:pt x="1008112" y="1"/>
                </a:lnTo>
                <a:lnTo>
                  <a:pt x="47485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泪滴形"/>
          <p:cNvSpPr/>
          <p:nvPr/>
        </p:nvSpPr>
        <p:spPr>
          <a:xfrm rot="8138877">
            <a:off x="2565722" y="1616602"/>
            <a:ext cx="1130579" cy="1130579"/>
          </a:xfrm>
          <a:prstGeom prst="teardrop">
            <a:avLst>
              <a:gd name="adj" fmla="val 91734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文本"/>
          <p:cNvSpPr/>
          <p:nvPr/>
        </p:nvSpPr>
        <p:spPr>
          <a:xfrm>
            <a:off x="2368297" y="3076512"/>
            <a:ext cx="1525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spc="250" dirty="0">
                <a:solidFill>
                  <a:schemeClr val="bg1"/>
                </a:solidFill>
              </a:rPr>
              <a:t>添加标题</a:t>
            </a:r>
            <a:endParaRPr lang="zh-CN" altLang="en-US" sz="2000" b="1" spc="250" dirty="0">
              <a:solidFill>
                <a:schemeClr val="bg1"/>
              </a:solidFill>
            </a:endParaRPr>
          </a:p>
        </p:txBody>
      </p:sp>
      <p:sp>
        <p:nvSpPr>
          <p:cNvPr id="16" name="图标"/>
          <p:cNvSpPr>
            <a:spLocks noChangeAspect="1" noEditPoints="1"/>
          </p:cNvSpPr>
          <p:nvPr/>
        </p:nvSpPr>
        <p:spPr bwMode="auto">
          <a:xfrm>
            <a:off x="2866940" y="1946073"/>
            <a:ext cx="550721" cy="507449"/>
          </a:xfrm>
          <a:custGeom>
            <a:avLst/>
            <a:gdLst>
              <a:gd name="T0" fmla="*/ 93 w 140"/>
              <a:gd name="T1" fmla="*/ 57 h 129"/>
              <a:gd name="T2" fmla="*/ 75 w 140"/>
              <a:gd name="T3" fmla="*/ 54 h 129"/>
              <a:gd name="T4" fmla="*/ 79 w 140"/>
              <a:gd name="T5" fmla="*/ 38 h 129"/>
              <a:gd name="T6" fmla="*/ 65 w 140"/>
              <a:gd name="T7" fmla="*/ 33 h 129"/>
              <a:gd name="T8" fmla="*/ 50 w 140"/>
              <a:gd name="T9" fmla="*/ 43 h 129"/>
              <a:gd name="T10" fmla="*/ 41 w 140"/>
              <a:gd name="T11" fmla="*/ 30 h 129"/>
              <a:gd name="T12" fmla="*/ 28 w 140"/>
              <a:gd name="T13" fmla="*/ 36 h 129"/>
              <a:gd name="T14" fmla="*/ 24 w 140"/>
              <a:gd name="T15" fmla="*/ 54 h 129"/>
              <a:gd name="T16" fmla="*/ 9 w 140"/>
              <a:gd name="T17" fmla="*/ 50 h 129"/>
              <a:gd name="T18" fmla="*/ 4 w 140"/>
              <a:gd name="T19" fmla="*/ 64 h 129"/>
              <a:gd name="T20" fmla="*/ 14 w 140"/>
              <a:gd name="T21" fmla="*/ 79 h 129"/>
              <a:gd name="T22" fmla="*/ 0 w 140"/>
              <a:gd name="T23" fmla="*/ 88 h 129"/>
              <a:gd name="T24" fmla="*/ 7 w 140"/>
              <a:gd name="T25" fmla="*/ 101 h 129"/>
              <a:gd name="T26" fmla="*/ 25 w 140"/>
              <a:gd name="T27" fmla="*/ 105 h 129"/>
              <a:gd name="T28" fmla="*/ 21 w 140"/>
              <a:gd name="T29" fmla="*/ 120 h 129"/>
              <a:gd name="T30" fmla="*/ 35 w 140"/>
              <a:gd name="T31" fmla="*/ 125 h 129"/>
              <a:gd name="T32" fmla="*/ 50 w 140"/>
              <a:gd name="T33" fmla="*/ 115 h 129"/>
              <a:gd name="T34" fmla="*/ 59 w 140"/>
              <a:gd name="T35" fmla="*/ 129 h 129"/>
              <a:gd name="T36" fmla="*/ 72 w 140"/>
              <a:gd name="T37" fmla="*/ 122 h 129"/>
              <a:gd name="T38" fmla="*/ 75 w 140"/>
              <a:gd name="T39" fmla="*/ 104 h 129"/>
              <a:gd name="T40" fmla="*/ 91 w 140"/>
              <a:gd name="T41" fmla="*/ 108 h 129"/>
              <a:gd name="T42" fmla="*/ 96 w 140"/>
              <a:gd name="T43" fmla="*/ 94 h 129"/>
              <a:gd name="T44" fmla="*/ 86 w 140"/>
              <a:gd name="T45" fmla="*/ 79 h 129"/>
              <a:gd name="T46" fmla="*/ 99 w 140"/>
              <a:gd name="T47" fmla="*/ 70 h 129"/>
              <a:gd name="T48" fmla="*/ 56 w 140"/>
              <a:gd name="T49" fmla="*/ 100 h 129"/>
              <a:gd name="T50" fmla="*/ 44 w 140"/>
              <a:gd name="T51" fmla="*/ 59 h 129"/>
              <a:gd name="T52" fmla="*/ 56 w 140"/>
              <a:gd name="T53" fmla="*/ 100 h 129"/>
              <a:gd name="T54" fmla="*/ 54 w 140"/>
              <a:gd name="T55" fmla="*/ 94 h 129"/>
              <a:gd name="T56" fmla="*/ 45 w 140"/>
              <a:gd name="T57" fmla="*/ 64 h 129"/>
              <a:gd name="T58" fmla="*/ 139 w 140"/>
              <a:gd name="T59" fmla="*/ 41 h 129"/>
              <a:gd name="T60" fmla="*/ 132 w 140"/>
              <a:gd name="T61" fmla="*/ 31 h 129"/>
              <a:gd name="T62" fmla="*/ 137 w 140"/>
              <a:gd name="T63" fmla="*/ 20 h 129"/>
              <a:gd name="T64" fmla="*/ 133 w 140"/>
              <a:gd name="T65" fmla="*/ 11 h 129"/>
              <a:gd name="T66" fmla="*/ 122 w 140"/>
              <a:gd name="T67" fmla="*/ 14 h 129"/>
              <a:gd name="T68" fmla="*/ 111 w 140"/>
              <a:gd name="T69" fmla="*/ 2 h 129"/>
              <a:gd name="T70" fmla="*/ 101 w 140"/>
              <a:gd name="T71" fmla="*/ 1 h 129"/>
              <a:gd name="T72" fmla="*/ 99 w 140"/>
              <a:gd name="T73" fmla="*/ 12 h 129"/>
              <a:gd name="T74" fmla="*/ 82 w 140"/>
              <a:gd name="T75" fmla="*/ 15 h 129"/>
              <a:gd name="T76" fmla="*/ 77 w 140"/>
              <a:gd name="T77" fmla="*/ 23 h 129"/>
              <a:gd name="T78" fmla="*/ 85 w 140"/>
              <a:gd name="T79" fmla="*/ 31 h 129"/>
              <a:gd name="T80" fmla="*/ 86 w 140"/>
              <a:gd name="T81" fmla="*/ 40 h 129"/>
              <a:gd name="T82" fmla="*/ 79 w 140"/>
              <a:gd name="T83" fmla="*/ 50 h 129"/>
              <a:gd name="T84" fmla="*/ 86 w 140"/>
              <a:gd name="T85" fmla="*/ 56 h 129"/>
              <a:gd name="T86" fmla="*/ 103 w 140"/>
              <a:gd name="T87" fmla="*/ 56 h 129"/>
              <a:gd name="T88" fmla="*/ 108 w 140"/>
              <a:gd name="T89" fmla="*/ 67 h 129"/>
              <a:gd name="T90" fmla="*/ 117 w 140"/>
              <a:gd name="T91" fmla="*/ 64 h 129"/>
              <a:gd name="T92" fmla="*/ 126 w 140"/>
              <a:gd name="T93" fmla="*/ 49 h 129"/>
              <a:gd name="T94" fmla="*/ 137 w 140"/>
              <a:gd name="T95" fmla="*/ 50 h 129"/>
              <a:gd name="T96" fmla="*/ 139 w 140"/>
              <a:gd name="T97" fmla="*/ 41 h 129"/>
              <a:gd name="T98" fmla="*/ 96 w 140"/>
              <a:gd name="T99" fmla="*/ 35 h 129"/>
              <a:gd name="T100" fmla="*/ 121 w 140"/>
              <a:gd name="T101" fmla="*/ 32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40" h="129">
                <a:moveTo>
                  <a:pt x="96" y="59"/>
                </a:moveTo>
                <a:cubicBezTo>
                  <a:pt x="96" y="58"/>
                  <a:pt x="94" y="57"/>
                  <a:pt x="93" y="57"/>
                </a:cubicBezTo>
                <a:cubicBezTo>
                  <a:pt x="80" y="59"/>
                  <a:pt x="80" y="59"/>
                  <a:pt x="80" y="59"/>
                </a:cubicBezTo>
                <a:cubicBezTo>
                  <a:pt x="78" y="57"/>
                  <a:pt x="77" y="55"/>
                  <a:pt x="75" y="54"/>
                </a:cubicBezTo>
                <a:cubicBezTo>
                  <a:pt x="80" y="41"/>
                  <a:pt x="80" y="41"/>
                  <a:pt x="80" y="41"/>
                </a:cubicBezTo>
                <a:cubicBezTo>
                  <a:pt x="80" y="40"/>
                  <a:pt x="80" y="39"/>
                  <a:pt x="79" y="38"/>
                </a:cubicBezTo>
                <a:cubicBezTo>
                  <a:pt x="68" y="32"/>
                  <a:pt x="68" y="32"/>
                  <a:pt x="68" y="32"/>
                </a:cubicBezTo>
                <a:cubicBezTo>
                  <a:pt x="67" y="32"/>
                  <a:pt x="65" y="32"/>
                  <a:pt x="65" y="33"/>
                </a:cubicBezTo>
                <a:cubicBezTo>
                  <a:pt x="57" y="44"/>
                  <a:pt x="57" y="44"/>
                  <a:pt x="57" y="44"/>
                </a:cubicBezTo>
                <a:cubicBezTo>
                  <a:pt x="55" y="44"/>
                  <a:pt x="52" y="43"/>
                  <a:pt x="50" y="43"/>
                </a:cubicBezTo>
                <a:cubicBezTo>
                  <a:pt x="44" y="31"/>
                  <a:pt x="44" y="31"/>
                  <a:pt x="44" y="31"/>
                </a:cubicBezTo>
                <a:cubicBezTo>
                  <a:pt x="44" y="30"/>
                  <a:pt x="42" y="29"/>
                  <a:pt x="41" y="30"/>
                </a:cubicBezTo>
                <a:cubicBezTo>
                  <a:pt x="30" y="33"/>
                  <a:pt x="30" y="33"/>
                  <a:pt x="30" y="33"/>
                </a:cubicBezTo>
                <a:cubicBezTo>
                  <a:pt x="28" y="33"/>
                  <a:pt x="28" y="35"/>
                  <a:pt x="28" y="36"/>
                </a:cubicBezTo>
                <a:cubicBezTo>
                  <a:pt x="30" y="49"/>
                  <a:pt x="30" y="49"/>
                  <a:pt x="30" y="49"/>
                </a:cubicBezTo>
                <a:cubicBezTo>
                  <a:pt x="28" y="51"/>
                  <a:pt x="26" y="52"/>
                  <a:pt x="24" y="54"/>
                </a:cubicBezTo>
                <a:cubicBezTo>
                  <a:pt x="12" y="49"/>
                  <a:pt x="12" y="49"/>
                  <a:pt x="12" y="49"/>
                </a:cubicBezTo>
                <a:cubicBezTo>
                  <a:pt x="11" y="49"/>
                  <a:pt x="9" y="49"/>
                  <a:pt x="9" y="50"/>
                </a:cubicBezTo>
                <a:cubicBezTo>
                  <a:pt x="3" y="61"/>
                  <a:pt x="3" y="61"/>
                  <a:pt x="3" y="61"/>
                </a:cubicBezTo>
                <a:cubicBezTo>
                  <a:pt x="2" y="62"/>
                  <a:pt x="3" y="64"/>
                  <a:pt x="4" y="64"/>
                </a:cubicBezTo>
                <a:cubicBezTo>
                  <a:pt x="15" y="72"/>
                  <a:pt x="15" y="72"/>
                  <a:pt x="15" y="72"/>
                </a:cubicBezTo>
                <a:cubicBezTo>
                  <a:pt x="14" y="74"/>
                  <a:pt x="14" y="77"/>
                  <a:pt x="14" y="79"/>
                </a:cubicBezTo>
                <a:cubicBezTo>
                  <a:pt x="2" y="85"/>
                  <a:pt x="2" y="85"/>
                  <a:pt x="2" y="85"/>
                </a:cubicBezTo>
                <a:cubicBezTo>
                  <a:pt x="1" y="85"/>
                  <a:pt x="0" y="87"/>
                  <a:pt x="0" y="88"/>
                </a:cubicBezTo>
                <a:cubicBezTo>
                  <a:pt x="4" y="99"/>
                  <a:pt x="4" y="99"/>
                  <a:pt x="4" y="99"/>
                </a:cubicBezTo>
                <a:cubicBezTo>
                  <a:pt x="4" y="101"/>
                  <a:pt x="6" y="101"/>
                  <a:pt x="7" y="101"/>
                </a:cubicBezTo>
                <a:cubicBezTo>
                  <a:pt x="20" y="99"/>
                  <a:pt x="20" y="99"/>
                  <a:pt x="20" y="99"/>
                </a:cubicBezTo>
                <a:cubicBezTo>
                  <a:pt x="21" y="101"/>
                  <a:pt x="23" y="103"/>
                  <a:pt x="25" y="105"/>
                </a:cubicBezTo>
                <a:cubicBezTo>
                  <a:pt x="20" y="117"/>
                  <a:pt x="20" y="117"/>
                  <a:pt x="20" y="117"/>
                </a:cubicBezTo>
                <a:cubicBezTo>
                  <a:pt x="19" y="118"/>
                  <a:pt x="20" y="120"/>
                  <a:pt x="21" y="120"/>
                </a:cubicBezTo>
                <a:cubicBezTo>
                  <a:pt x="31" y="126"/>
                  <a:pt x="31" y="126"/>
                  <a:pt x="31" y="126"/>
                </a:cubicBezTo>
                <a:cubicBezTo>
                  <a:pt x="33" y="127"/>
                  <a:pt x="34" y="126"/>
                  <a:pt x="35" y="125"/>
                </a:cubicBezTo>
                <a:cubicBezTo>
                  <a:pt x="43" y="114"/>
                  <a:pt x="43" y="114"/>
                  <a:pt x="43" y="114"/>
                </a:cubicBezTo>
                <a:cubicBezTo>
                  <a:pt x="45" y="115"/>
                  <a:pt x="47" y="115"/>
                  <a:pt x="50" y="115"/>
                </a:cubicBezTo>
                <a:cubicBezTo>
                  <a:pt x="55" y="127"/>
                  <a:pt x="55" y="127"/>
                  <a:pt x="55" y="127"/>
                </a:cubicBezTo>
                <a:cubicBezTo>
                  <a:pt x="56" y="128"/>
                  <a:pt x="57" y="129"/>
                  <a:pt x="59" y="129"/>
                </a:cubicBezTo>
                <a:cubicBezTo>
                  <a:pt x="70" y="125"/>
                  <a:pt x="70" y="125"/>
                  <a:pt x="70" y="125"/>
                </a:cubicBezTo>
                <a:cubicBezTo>
                  <a:pt x="71" y="125"/>
                  <a:pt x="72" y="123"/>
                  <a:pt x="72" y="122"/>
                </a:cubicBezTo>
                <a:cubicBezTo>
                  <a:pt x="70" y="109"/>
                  <a:pt x="70" y="109"/>
                  <a:pt x="70" y="109"/>
                </a:cubicBezTo>
                <a:cubicBezTo>
                  <a:pt x="72" y="108"/>
                  <a:pt x="74" y="106"/>
                  <a:pt x="75" y="104"/>
                </a:cubicBezTo>
                <a:cubicBezTo>
                  <a:pt x="88" y="109"/>
                  <a:pt x="88" y="109"/>
                  <a:pt x="88" y="109"/>
                </a:cubicBezTo>
                <a:cubicBezTo>
                  <a:pt x="89" y="110"/>
                  <a:pt x="90" y="109"/>
                  <a:pt x="91" y="108"/>
                </a:cubicBezTo>
                <a:cubicBezTo>
                  <a:pt x="97" y="97"/>
                  <a:pt x="97" y="97"/>
                  <a:pt x="97" y="97"/>
                </a:cubicBezTo>
                <a:cubicBezTo>
                  <a:pt x="97" y="96"/>
                  <a:pt x="97" y="95"/>
                  <a:pt x="96" y="94"/>
                </a:cubicBezTo>
                <a:cubicBezTo>
                  <a:pt x="85" y="86"/>
                  <a:pt x="85" y="86"/>
                  <a:pt x="85" y="86"/>
                </a:cubicBezTo>
                <a:cubicBezTo>
                  <a:pt x="85" y="84"/>
                  <a:pt x="86" y="81"/>
                  <a:pt x="86" y="79"/>
                </a:cubicBezTo>
                <a:cubicBezTo>
                  <a:pt x="98" y="74"/>
                  <a:pt x="98" y="74"/>
                  <a:pt x="98" y="74"/>
                </a:cubicBezTo>
                <a:cubicBezTo>
                  <a:pt x="99" y="73"/>
                  <a:pt x="100" y="72"/>
                  <a:pt x="99" y="70"/>
                </a:cubicBezTo>
                <a:lnTo>
                  <a:pt x="96" y="59"/>
                </a:lnTo>
                <a:close/>
                <a:moveTo>
                  <a:pt x="56" y="100"/>
                </a:moveTo>
                <a:cubicBezTo>
                  <a:pt x="45" y="103"/>
                  <a:pt x="33" y="97"/>
                  <a:pt x="29" y="85"/>
                </a:cubicBezTo>
                <a:cubicBezTo>
                  <a:pt x="26" y="74"/>
                  <a:pt x="32" y="62"/>
                  <a:pt x="44" y="59"/>
                </a:cubicBezTo>
                <a:cubicBezTo>
                  <a:pt x="55" y="55"/>
                  <a:pt x="67" y="62"/>
                  <a:pt x="70" y="73"/>
                </a:cubicBezTo>
                <a:cubicBezTo>
                  <a:pt x="74" y="84"/>
                  <a:pt x="67" y="96"/>
                  <a:pt x="56" y="100"/>
                </a:cubicBezTo>
                <a:close/>
                <a:moveTo>
                  <a:pt x="64" y="75"/>
                </a:moveTo>
                <a:cubicBezTo>
                  <a:pt x="67" y="83"/>
                  <a:pt x="62" y="91"/>
                  <a:pt x="54" y="94"/>
                </a:cubicBezTo>
                <a:cubicBezTo>
                  <a:pt x="46" y="96"/>
                  <a:pt x="38" y="92"/>
                  <a:pt x="35" y="84"/>
                </a:cubicBezTo>
                <a:cubicBezTo>
                  <a:pt x="33" y="75"/>
                  <a:pt x="37" y="67"/>
                  <a:pt x="45" y="64"/>
                </a:cubicBezTo>
                <a:cubicBezTo>
                  <a:pt x="53" y="62"/>
                  <a:pt x="62" y="67"/>
                  <a:pt x="64" y="75"/>
                </a:cubicBezTo>
                <a:close/>
                <a:moveTo>
                  <a:pt x="139" y="41"/>
                </a:moveTo>
                <a:cubicBezTo>
                  <a:pt x="132" y="36"/>
                  <a:pt x="132" y="36"/>
                  <a:pt x="132" y="36"/>
                </a:cubicBezTo>
                <a:cubicBezTo>
                  <a:pt x="132" y="34"/>
                  <a:pt x="132" y="33"/>
                  <a:pt x="132" y="31"/>
                </a:cubicBezTo>
                <a:cubicBezTo>
                  <a:pt x="131" y="29"/>
                  <a:pt x="131" y="28"/>
                  <a:pt x="131" y="26"/>
                </a:cubicBezTo>
                <a:cubicBezTo>
                  <a:pt x="137" y="20"/>
                  <a:pt x="137" y="20"/>
                  <a:pt x="137" y="20"/>
                </a:cubicBezTo>
                <a:cubicBezTo>
                  <a:pt x="138" y="19"/>
                  <a:pt x="138" y="18"/>
                  <a:pt x="137" y="17"/>
                </a:cubicBezTo>
                <a:cubicBezTo>
                  <a:pt x="133" y="11"/>
                  <a:pt x="133" y="11"/>
                  <a:pt x="133" y="11"/>
                </a:cubicBezTo>
                <a:cubicBezTo>
                  <a:pt x="132" y="10"/>
                  <a:pt x="131" y="10"/>
                  <a:pt x="130" y="10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19" y="12"/>
                  <a:pt x="116" y="11"/>
                  <a:pt x="113" y="10"/>
                </a:cubicBezTo>
                <a:cubicBezTo>
                  <a:pt x="111" y="2"/>
                  <a:pt x="111" y="2"/>
                  <a:pt x="111" y="2"/>
                </a:cubicBezTo>
                <a:cubicBezTo>
                  <a:pt x="111" y="1"/>
                  <a:pt x="109" y="0"/>
                  <a:pt x="108" y="0"/>
                </a:cubicBezTo>
                <a:cubicBezTo>
                  <a:pt x="101" y="1"/>
                  <a:pt x="101" y="1"/>
                  <a:pt x="101" y="1"/>
                </a:cubicBezTo>
                <a:cubicBezTo>
                  <a:pt x="100" y="1"/>
                  <a:pt x="99" y="2"/>
                  <a:pt x="99" y="3"/>
                </a:cubicBezTo>
                <a:cubicBezTo>
                  <a:pt x="99" y="12"/>
                  <a:pt x="99" y="12"/>
                  <a:pt x="99" y="12"/>
                </a:cubicBezTo>
                <a:cubicBezTo>
                  <a:pt x="96" y="13"/>
                  <a:pt x="93" y="15"/>
                  <a:pt x="91" y="18"/>
                </a:cubicBezTo>
                <a:cubicBezTo>
                  <a:pt x="82" y="15"/>
                  <a:pt x="82" y="15"/>
                  <a:pt x="82" y="15"/>
                </a:cubicBezTo>
                <a:cubicBezTo>
                  <a:pt x="81" y="15"/>
                  <a:pt x="80" y="16"/>
                  <a:pt x="79" y="17"/>
                </a:cubicBezTo>
                <a:cubicBezTo>
                  <a:pt x="77" y="23"/>
                  <a:pt x="77" y="23"/>
                  <a:pt x="77" y="23"/>
                </a:cubicBezTo>
                <a:cubicBezTo>
                  <a:pt x="76" y="24"/>
                  <a:pt x="76" y="25"/>
                  <a:pt x="77" y="26"/>
                </a:cubicBezTo>
                <a:cubicBezTo>
                  <a:pt x="85" y="31"/>
                  <a:pt x="85" y="31"/>
                  <a:pt x="85" y="31"/>
                </a:cubicBezTo>
                <a:cubicBezTo>
                  <a:pt x="85" y="32"/>
                  <a:pt x="85" y="34"/>
                  <a:pt x="85" y="36"/>
                </a:cubicBezTo>
                <a:cubicBezTo>
                  <a:pt x="85" y="37"/>
                  <a:pt x="85" y="39"/>
                  <a:pt x="86" y="40"/>
                </a:cubicBezTo>
                <a:cubicBezTo>
                  <a:pt x="80" y="47"/>
                  <a:pt x="80" y="47"/>
                  <a:pt x="80" y="47"/>
                </a:cubicBezTo>
                <a:cubicBezTo>
                  <a:pt x="79" y="48"/>
                  <a:pt x="79" y="49"/>
                  <a:pt x="79" y="50"/>
                </a:cubicBezTo>
                <a:cubicBezTo>
                  <a:pt x="83" y="56"/>
                  <a:pt x="83" y="56"/>
                  <a:pt x="83" y="56"/>
                </a:cubicBezTo>
                <a:cubicBezTo>
                  <a:pt x="84" y="57"/>
                  <a:pt x="85" y="57"/>
                  <a:pt x="86" y="56"/>
                </a:cubicBezTo>
                <a:cubicBezTo>
                  <a:pt x="94" y="52"/>
                  <a:pt x="94" y="52"/>
                  <a:pt x="94" y="52"/>
                </a:cubicBezTo>
                <a:cubicBezTo>
                  <a:pt x="97" y="54"/>
                  <a:pt x="100" y="56"/>
                  <a:pt x="103" y="56"/>
                </a:cubicBezTo>
                <a:cubicBezTo>
                  <a:pt x="106" y="65"/>
                  <a:pt x="106" y="65"/>
                  <a:pt x="106" y="65"/>
                </a:cubicBezTo>
                <a:cubicBezTo>
                  <a:pt x="106" y="66"/>
                  <a:pt x="107" y="67"/>
                  <a:pt x="108" y="67"/>
                </a:cubicBezTo>
                <a:cubicBezTo>
                  <a:pt x="115" y="66"/>
                  <a:pt x="115" y="66"/>
                  <a:pt x="115" y="66"/>
                </a:cubicBezTo>
                <a:cubicBezTo>
                  <a:pt x="116" y="66"/>
                  <a:pt x="117" y="65"/>
                  <a:pt x="117" y="64"/>
                </a:cubicBezTo>
                <a:cubicBezTo>
                  <a:pt x="118" y="55"/>
                  <a:pt x="118" y="55"/>
                  <a:pt x="118" y="55"/>
                </a:cubicBezTo>
                <a:cubicBezTo>
                  <a:pt x="121" y="53"/>
                  <a:pt x="123" y="51"/>
                  <a:pt x="126" y="49"/>
                </a:cubicBezTo>
                <a:cubicBezTo>
                  <a:pt x="134" y="51"/>
                  <a:pt x="134" y="51"/>
                  <a:pt x="134" y="51"/>
                </a:cubicBezTo>
                <a:cubicBezTo>
                  <a:pt x="135" y="52"/>
                  <a:pt x="137" y="51"/>
                  <a:pt x="137" y="50"/>
                </a:cubicBezTo>
                <a:cubicBezTo>
                  <a:pt x="140" y="44"/>
                  <a:pt x="140" y="44"/>
                  <a:pt x="140" y="44"/>
                </a:cubicBezTo>
                <a:cubicBezTo>
                  <a:pt x="140" y="43"/>
                  <a:pt x="140" y="41"/>
                  <a:pt x="139" y="41"/>
                </a:cubicBezTo>
                <a:close/>
                <a:moveTo>
                  <a:pt x="110" y="46"/>
                </a:moveTo>
                <a:cubicBezTo>
                  <a:pt x="103" y="46"/>
                  <a:pt x="97" y="41"/>
                  <a:pt x="96" y="35"/>
                </a:cubicBezTo>
                <a:cubicBezTo>
                  <a:pt x="95" y="28"/>
                  <a:pt x="100" y="22"/>
                  <a:pt x="107" y="21"/>
                </a:cubicBezTo>
                <a:cubicBezTo>
                  <a:pt x="114" y="20"/>
                  <a:pt x="120" y="25"/>
                  <a:pt x="121" y="32"/>
                </a:cubicBezTo>
                <a:cubicBezTo>
                  <a:pt x="121" y="39"/>
                  <a:pt x="116" y="45"/>
                  <a:pt x="110" y="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  <a:latin typeface="+mn-ea"/>
            </a:endParaRPr>
          </a:p>
        </p:txBody>
      </p:sp>
      <p:cxnSp>
        <p:nvCxnSpPr>
          <p:cNvPr id="20" name="直接连接符"/>
          <p:cNvCxnSpPr/>
          <p:nvPr/>
        </p:nvCxnSpPr>
        <p:spPr>
          <a:xfrm>
            <a:off x="2087011" y="3781638"/>
            <a:ext cx="2088000" cy="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"/>
          <p:cNvSpPr/>
          <p:nvPr/>
        </p:nvSpPr>
        <p:spPr>
          <a:xfrm>
            <a:off x="2116553" y="4022332"/>
            <a:ext cx="20289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>
                <a:solidFill>
                  <a:schemeClr val="bg1"/>
                </a:solidFill>
              </a:rPr>
              <a:t>单击此处添加您的文字内容</a:t>
            </a:r>
            <a:r>
              <a:rPr lang="zh-CN" altLang="en-US" sz="1600" spc="150" dirty="0" smtClean="0">
                <a:solidFill>
                  <a:schemeClr val="bg1"/>
                </a:solidFill>
              </a:rPr>
              <a:t>，或复制文本粘贴至此。</a:t>
            </a:r>
            <a:endParaRPr lang="zh-CN" altLang="en-US" sz="1600" spc="150" dirty="0">
              <a:solidFill>
                <a:schemeClr val="bg1"/>
              </a:solidFill>
            </a:endParaRPr>
          </a:p>
        </p:txBody>
      </p:sp>
      <p:sp>
        <p:nvSpPr>
          <p:cNvPr id="3" name="五边形"/>
          <p:cNvSpPr/>
          <p:nvPr/>
        </p:nvSpPr>
        <p:spPr>
          <a:xfrm rot="5400000" flipV="1">
            <a:off x="4161722" y="3051110"/>
            <a:ext cx="4174827" cy="2503755"/>
          </a:xfrm>
          <a:custGeom>
            <a:avLst/>
            <a:gdLst/>
            <a:ahLst/>
            <a:cxnLst/>
            <a:rect l="l" t="t" r="r" b="b"/>
            <a:pathLst>
              <a:path w="3024336" h="1381523">
                <a:moveTo>
                  <a:pt x="0" y="690762"/>
                </a:moveTo>
                <a:lnTo>
                  <a:pt x="474857" y="1381523"/>
                </a:lnTo>
                <a:lnTo>
                  <a:pt x="2016224" y="1381523"/>
                </a:lnTo>
                <a:lnTo>
                  <a:pt x="2016224" y="1381522"/>
                </a:lnTo>
                <a:lnTo>
                  <a:pt x="2549479" y="1381522"/>
                </a:lnTo>
                <a:lnTo>
                  <a:pt x="3024336" y="690761"/>
                </a:lnTo>
                <a:lnTo>
                  <a:pt x="2549479" y="0"/>
                </a:lnTo>
                <a:lnTo>
                  <a:pt x="1008112" y="0"/>
                </a:lnTo>
                <a:lnTo>
                  <a:pt x="1008112" y="1"/>
                </a:lnTo>
                <a:lnTo>
                  <a:pt x="474857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泪滴形"/>
          <p:cNvSpPr/>
          <p:nvPr/>
        </p:nvSpPr>
        <p:spPr>
          <a:xfrm rot="8138877">
            <a:off x="5683846" y="1616603"/>
            <a:ext cx="1130579" cy="1130579"/>
          </a:xfrm>
          <a:prstGeom prst="teardrop">
            <a:avLst>
              <a:gd name="adj" fmla="val 91734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文本"/>
          <p:cNvSpPr/>
          <p:nvPr/>
        </p:nvSpPr>
        <p:spPr>
          <a:xfrm>
            <a:off x="5486421" y="3076512"/>
            <a:ext cx="1525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spc="250" dirty="0">
                <a:solidFill>
                  <a:schemeClr val="bg1"/>
                </a:solidFill>
              </a:rPr>
              <a:t>添加标题</a:t>
            </a:r>
            <a:endParaRPr lang="zh-CN" altLang="en-US" sz="2000" b="1" spc="250" dirty="0">
              <a:solidFill>
                <a:schemeClr val="bg1"/>
              </a:solidFill>
            </a:endParaRPr>
          </a:p>
        </p:txBody>
      </p:sp>
      <p:sp>
        <p:nvSpPr>
          <p:cNvPr id="18" name="图标"/>
          <p:cNvSpPr>
            <a:spLocks noChangeAspect="1" noEditPoints="1"/>
          </p:cNvSpPr>
          <p:nvPr/>
        </p:nvSpPr>
        <p:spPr bwMode="auto">
          <a:xfrm>
            <a:off x="6075658" y="1928359"/>
            <a:ext cx="392111" cy="473980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21" name="直接连接符"/>
          <p:cNvCxnSpPr/>
          <p:nvPr/>
        </p:nvCxnSpPr>
        <p:spPr>
          <a:xfrm>
            <a:off x="5205135" y="3781640"/>
            <a:ext cx="2088000" cy="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"/>
          <p:cNvSpPr/>
          <p:nvPr/>
        </p:nvSpPr>
        <p:spPr>
          <a:xfrm>
            <a:off x="5234677" y="4022332"/>
            <a:ext cx="20289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>
                <a:solidFill>
                  <a:schemeClr val="bg1"/>
                </a:solidFill>
              </a:rPr>
              <a:t>单击此处添加您的文字内容</a:t>
            </a:r>
            <a:r>
              <a:rPr lang="zh-CN" altLang="en-US" sz="1600" spc="150" dirty="0" smtClean="0">
                <a:solidFill>
                  <a:schemeClr val="bg1"/>
                </a:solidFill>
              </a:rPr>
              <a:t>，或复制文本粘贴至此。</a:t>
            </a:r>
            <a:endParaRPr lang="zh-CN" altLang="en-US" sz="1600" spc="150" dirty="0">
              <a:solidFill>
                <a:schemeClr val="bg1"/>
              </a:solidFill>
            </a:endParaRPr>
          </a:p>
        </p:txBody>
      </p:sp>
      <p:sp>
        <p:nvSpPr>
          <p:cNvPr id="6" name="五边形"/>
          <p:cNvSpPr/>
          <p:nvPr/>
        </p:nvSpPr>
        <p:spPr>
          <a:xfrm rot="5400000" flipV="1">
            <a:off x="7279845" y="3051109"/>
            <a:ext cx="4174832" cy="2503758"/>
          </a:xfrm>
          <a:custGeom>
            <a:avLst/>
            <a:gdLst/>
            <a:ahLst/>
            <a:cxnLst/>
            <a:rect l="l" t="t" r="r" b="b"/>
            <a:pathLst>
              <a:path w="3024336" h="1381523">
                <a:moveTo>
                  <a:pt x="0" y="690762"/>
                </a:moveTo>
                <a:lnTo>
                  <a:pt x="474857" y="1381523"/>
                </a:lnTo>
                <a:lnTo>
                  <a:pt x="2016224" y="1381523"/>
                </a:lnTo>
                <a:lnTo>
                  <a:pt x="2016224" y="1381522"/>
                </a:lnTo>
                <a:lnTo>
                  <a:pt x="2549479" y="1381522"/>
                </a:lnTo>
                <a:lnTo>
                  <a:pt x="3024336" y="690761"/>
                </a:lnTo>
                <a:lnTo>
                  <a:pt x="2549479" y="0"/>
                </a:lnTo>
                <a:lnTo>
                  <a:pt x="1008112" y="0"/>
                </a:lnTo>
                <a:lnTo>
                  <a:pt x="1008112" y="1"/>
                </a:lnTo>
                <a:lnTo>
                  <a:pt x="47485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泪滴形"/>
          <p:cNvSpPr/>
          <p:nvPr/>
        </p:nvSpPr>
        <p:spPr>
          <a:xfrm rot="8138877">
            <a:off x="8801972" y="1616602"/>
            <a:ext cx="1130579" cy="1130579"/>
          </a:xfrm>
          <a:prstGeom prst="teardrop">
            <a:avLst>
              <a:gd name="adj" fmla="val 91734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文本"/>
          <p:cNvSpPr/>
          <p:nvPr/>
        </p:nvSpPr>
        <p:spPr>
          <a:xfrm>
            <a:off x="8604547" y="3076512"/>
            <a:ext cx="1525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spc="250" dirty="0">
                <a:solidFill>
                  <a:schemeClr val="bg1"/>
                </a:solidFill>
              </a:rPr>
              <a:t>添加标题</a:t>
            </a:r>
            <a:endParaRPr lang="zh-CN" altLang="en-US" sz="2000" b="1" spc="250" dirty="0">
              <a:solidFill>
                <a:schemeClr val="bg1"/>
              </a:solidFill>
            </a:endParaRPr>
          </a:p>
        </p:txBody>
      </p:sp>
      <p:sp>
        <p:nvSpPr>
          <p:cNvPr id="17" name="图标"/>
          <p:cNvSpPr>
            <a:spLocks noChangeAspect="1" noEditPoints="1"/>
          </p:cNvSpPr>
          <p:nvPr/>
        </p:nvSpPr>
        <p:spPr bwMode="auto">
          <a:xfrm>
            <a:off x="9121156" y="2009318"/>
            <a:ext cx="492210" cy="393767"/>
          </a:xfrm>
          <a:custGeom>
            <a:avLst/>
            <a:gdLst>
              <a:gd name="T0" fmla="*/ 38 w 124"/>
              <a:gd name="T1" fmla="*/ 26 h 100"/>
              <a:gd name="T2" fmla="*/ 65 w 124"/>
              <a:gd name="T3" fmla="*/ 32 h 100"/>
              <a:gd name="T4" fmla="*/ 27 w 124"/>
              <a:gd name="T5" fmla="*/ 2 h 100"/>
              <a:gd name="T6" fmla="*/ 39 w 124"/>
              <a:gd name="T7" fmla="*/ 0 h 100"/>
              <a:gd name="T8" fmla="*/ 43 w 124"/>
              <a:gd name="T9" fmla="*/ 2 h 100"/>
              <a:gd name="T10" fmla="*/ 55 w 124"/>
              <a:gd name="T11" fmla="*/ 0 h 100"/>
              <a:gd name="T12" fmla="*/ 59 w 124"/>
              <a:gd name="T13" fmla="*/ 2 h 100"/>
              <a:gd name="T14" fmla="*/ 71 w 124"/>
              <a:gd name="T15" fmla="*/ 0 h 100"/>
              <a:gd name="T16" fmla="*/ 75 w 124"/>
              <a:gd name="T17" fmla="*/ 2 h 100"/>
              <a:gd name="T18" fmla="*/ 87 w 124"/>
              <a:gd name="T19" fmla="*/ 0 h 100"/>
              <a:gd name="T20" fmla="*/ 91 w 124"/>
              <a:gd name="T21" fmla="*/ 2 h 100"/>
              <a:gd name="T22" fmla="*/ 103 w 124"/>
              <a:gd name="T23" fmla="*/ 0 h 100"/>
              <a:gd name="T24" fmla="*/ 107 w 124"/>
              <a:gd name="T25" fmla="*/ 2 h 100"/>
              <a:gd name="T26" fmla="*/ 122 w 124"/>
              <a:gd name="T27" fmla="*/ 1 h 100"/>
              <a:gd name="T28" fmla="*/ 124 w 124"/>
              <a:gd name="T29" fmla="*/ 95 h 100"/>
              <a:gd name="T30" fmla="*/ 24 w 124"/>
              <a:gd name="T31" fmla="*/ 100 h 100"/>
              <a:gd name="T32" fmla="*/ 1 w 124"/>
              <a:gd name="T33" fmla="*/ 35 h 100"/>
              <a:gd name="T34" fmla="*/ 19 w 124"/>
              <a:gd name="T35" fmla="*/ 5 h 100"/>
              <a:gd name="T36" fmla="*/ 35 w 124"/>
              <a:gd name="T37" fmla="*/ 16 h 100"/>
              <a:gd name="T38" fmla="*/ 35 w 124"/>
              <a:gd name="T39" fmla="*/ 16 h 100"/>
              <a:gd name="T40" fmla="*/ 29 w 124"/>
              <a:gd name="T41" fmla="*/ 90 h 100"/>
              <a:gd name="T42" fmla="*/ 108 w 124"/>
              <a:gd name="T43" fmla="*/ 16 h 100"/>
              <a:gd name="T44" fmla="*/ 98 w 124"/>
              <a:gd name="T45" fmla="*/ 16 h 100"/>
              <a:gd name="T46" fmla="*/ 87 w 124"/>
              <a:gd name="T47" fmla="*/ 11 h 100"/>
              <a:gd name="T48" fmla="*/ 83 w 124"/>
              <a:gd name="T49" fmla="*/ 16 h 100"/>
              <a:gd name="T50" fmla="*/ 67 w 124"/>
              <a:gd name="T51" fmla="*/ 16 h 100"/>
              <a:gd name="T52" fmla="*/ 60 w 124"/>
              <a:gd name="T53" fmla="*/ 16 h 100"/>
              <a:gd name="T54" fmla="*/ 51 w 124"/>
              <a:gd name="T55" fmla="*/ 16 h 100"/>
              <a:gd name="T56" fmla="*/ 39 w 124"/>
              <a:gd name="T57" fmla="*/ 11 h 100"/>
              <a:gd name="T58" fmla="*/ 19 w 124"/>
              <a:gd name="T59" fmla="*/ 63 h 100"/>
              <a:gd name="T60" fmla="*/ 19 w 124"/>
              <a:gd name="T61" fmla="*/ 63 h 100"/>
              <a:gd name="T62" fmla="*/ 78 w 124"/>
              <a:gd name="T63" fmla="*/ 26 h 100"/>
              <a:gd name="T64" fmla="*/ 107 w 124"/>
              <a:gd name="T65" fmla="*/ 29 h 100"/>
              <a:gd name="T66" fmla="*/ 104 w 124"/>
              <a:gd name="T67" fmla="*/ 62 h 100"/>
              <a:gd name="T68" fmla="*/ 75 w 124"/>
              <a:gd name="T69" fmla="*/ 59 h 100"/>
              <a:gd name="T70" fmla="*/ 101 w 124"/>
              <a:gd name="T71" fmla="*/ 32 h 100"/>
              <a:gd name="T72" fmla="*/ 80 w 124"/>
              <a:gd name="T73" fmla="*/ 57 h 100"/>
              <a:gd name="T74" fmla="*/ 38 w 124"/>
              <a:gd name="T75" fmla="*/ 42 h 100"/>
              <a:gd name="T76" fmla="*/ 38 w 124"/>
              <a:gd name="T77" fmla="*/ 36 h 100"/>
              <a:gd name="T78" fmla="*/ 65 w 124"/>
              <a:gd name="T79" fmla="*/ 42 h 100"/>
              <a:gd name="T80" fmla="*/ 38 w 124"/>
              <a:gd name="T81" fmla="*/ 52 h 100"/>
              <a:gd name="T82" fmla="*/ 65 w 124"/>
              <a:gd name="T83" fmla="*/ 46 h 100"/>
              <a:gd name="T84" fmla="*/ 38 w 124"/>
              <a:gd name="T85" fmla="*/ 52 h 100"/>
              <a:gd name="T86" fmla="*/ 36 w 124"/>
              <a:gd name="T87" fmla="*/ 59 h 100"/>
              <a:gd name="T88" fmla="*/ 68 w 124"/>
              <a:gd name="T89" fmla="*/ 59 h 100"/>
              <a:gd name="T90" fmla="*/ 78 w 124"/>
              <a:gd name="T91" fmla="*/ 72 h 100"/>
              <a:gd name="T92" fmla="*/ 78 w 124"/>
              <a:gd name="T93" fmla="*/ 67 h 100"/>
              <a:gd name="T94" fmla="*/ 104 w 124"/>
              <a:gd name="T95" fmla="*/ 72 h 100"/>
              <a:gd name="T96" fmla="*/ 38 w 124"/>
              <a:gd name="T97" fmla="*/ 72 h 100"/>
              <a:gd name="T98" fmla="*/ 65 w 124"/>
              <a:gd name="T99" fmla="*/ 67 h 100"/>
              <a:gd name="T100" fmla="*/ 38 w 124"/>
              <a:gd name="T101" fmla="*/ 72 h 100"/>
              <a:gd name="T102" fmla="*/ 75 w 124"/>
              <a:gd name="T103" fmla="*/ 80 h 100"/>
              <a:gd name="T104" fmla="*/ 107 w 124"/>
              <a:gd name="T105" fmla="*/ 80 h 100"/>
              <a:gd name="T106" fmla="*/ 38 w 124"/>
              <a:gd name="T107" fmla="*/ 83 h 100"/>
              <a:gd name="T108" fmla="*/ 38 w 124"/>
              <a:gd name="T109" fmla="*/ 77 h 100"/>
              <a:gd name="T110" fmla="*/ 65 w 124"/>
              <a:gd name="T111" fmla="*/ 83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4" h="100">
                <a:moveTo>
                  <a:pt x="38" y="32"/>
                </a:moveTo>
                <a:cubicBezTo>
                  <a:pt x="37" y="32"/>
                  <a:pt x="36" y="30"/>
                  <a:pt x="36" y="29"/>
                </a:cubicBezTo>
                <a:cubicBezTo>
                  <a:pt x="36" y="27"/>
                  <a:pt x="37" y="26"/>
                  <a:pt x="38" y="26"/>
                </a:cubicBezTo>
                <a:cubicBezTo>
                  <a:pt x="65" y="26"/>
                  <a:pt x="65" y="26"/>
                  <a:pt x="65" y="26"/>
                </a:cubicBezTo>
                <a:cubicBezTo>
                  <a:pt x="67" y="26"/>
                  <a:pt x="68" y="27"/>
                  <a:pt x="68" y="29"/>
                </a:cubicBezTo>
                <a:cubicBezTo>
                  <a:pt x="68" y="30"/>
                  <a:pt x="67" y="32"/>
                  <a:pt x="65" y="32"/>
                </a:cubicBezTo>
                <a:cubicBezTo>
                  <a:pt x="38" y="32"/>
                  <a:pt x="38" y="32"/>
                  <a:pt x="38" y="32"/>
                </a:cubicBezTo>
                <a:close/>
                <a:moveTo>
                  <a:pt x="27" y="2"/>
                </a:moveTo>
                <a:cubicBezTo>
                  <a:pt x="27" y="2"/>
                  <a:pt x="27" y="2"/>
                  <a:pt x="27" y="2"/>
                </a:cubicBezTo>
                <a:cubicBezTo>
                  <a:pt x="32" y="6"/>
                  <a:pt x="32" y="6"/>
                  <a:pt x="32" y="6"/>
                </a:cubicBezTo>
                <a:cubicBezTo>
                  <a:pt x="36" y="1"/>
                  <a:pt x="36" y="1"/>
                  <a:pt x="36" y="1"/>
                </a:cubicBezTo>
                <a:cubicBezTo>
                  <a:pt x="37" y="0"/>
                  <a:pt x="38" y="0"/>
                  <a:pt x="39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1" y="0"/>
                  <a:pt x="42" y="1"/>
                  <a:pt x="43" y="2"/>
                </a:cubicBezTo>
                <a:cubicBezTo>
                  <a:pt x="47" y="6"/>
                  <a:pt x="47" y="6"/>
                  <a:pt x="47" y="6"/>
                </a:cubicBezTo>
                <a:cubicBezTo>
                  <a:pt x="52" y="1"/>
                  <a:pt x="52" y="1"/>
                  <a:pt x="52" y="1"/>
                </a:cubicBezTo>
                <a:cubicBezTo>
                  <a:pt x="53" y="0"/>
                  <a:pt x="54" y="0"/>
                  <a:pt x="55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57" y="0"/>
                  <a:pt x="58" y="1"/>
                  <a:pt x="59" y="2"/>
                </a:cubicBezTo>
                <a:cubicBezTo>
                  <a:pt x="63" y="6"/>
                  <a:pt x="63" y="6"/>
                  <a:pt x="63" y="6"/>
                </a:cubicBezTo>
                <a:cubicBezTo>
                  <a:pt x="68" y="1"/>
                  <a:pt x="68" y="1"/>
                  <a:pt x="68" y="1"/>
                </a:cubicBezTo>
                <a:cubicBezTo>
                  <a:pt x="69" y="0"/>
                  <a:pt x="70" y="0"/>
                  <a:pt x="71" y="0"/>
                </a:cubicBezTo>
                <a:cubicBezTo>
                  <a:pt x="71" y="0"/>
                  <a:pt x="71" y="0"/>
                  <a:pt x="71" y="0"/>
                </a:cubicBezTo>
                <a:cubicBezTo>
                  <a:pt x="71" y="0"/>
                  <a:pt x="71" y="0"/>
                  <a:pt x="71" y="0"/>
                </a:cubicBezTo>
                <a:cubicBezTo>
                  <a:pt x="73" y="0"/>
                  <a:pt x="74" y="1"/>
                  <a:pt x="75" y="2"/>
                </a:cubicBezTo>
                <a:cubicBezTo>
                  <a:pt x="79" y="6"/>
                  <a:pt x="79" y="6"/>
                  <a:pt x="79" y="6"/>
                </a:cubicBezTo>
                <a:cubicBezTo>
                  <a:pt x="84" y="1"/>
                  <a:pt x="84" y="1"/>
                  <a:pt x="84" y="1"/>
                </a:cubicBezTo>
                <a:cubicBezTo>
                  <a:pt x="85" y="0"/>
                  <a:pt x="86" y="0"/>
                  <a:pt x="87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9" y="0"/>
                  <a:pt x="90" y="1"/>
                  <a:pt x="91" y="2"/>
                </a:cubicBezTo>
                <a:cubicBezTo>
                  <a:pt x="95" y="6"/>
                  <a:pt x="95" y="6"/>
                  <a:pt x="95" y="6"/>
                </a:cubicBezTo>
                <a:cubicBezTo>
                  <a:pt x="100" y="1"/>
                  <a:pt x="100" y="1"/>
                  <a:pt x="100" y="1"/>
                </a:cubicBezTo>
                <a:cubicBezTo>
                  <a:pt x="100" y="0"/>
                  <a:pt x="102" y="0"/>
                  <a:pt x="103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105" y="0"/>
                  <a:pt x="106" y="1"/>
                  <a:pt x="107" y="2"/>
                </a:cubicBezTo>
                <a:cubicBezTo>
                  <a:pt x="111" y="6"/>
                  <a:pt x="111" y="6"/>
                  <a:pt x="111" y="6"/>
                </a:cubicBezTo>
                <a:cubicBezTo>
                  <a:pt x="115" y="1"/>
                  <a:pt x="115" y="1"/>
                  <a:pt x="115" y="1"/>
                </a:cubicBezTo>
                <a:cubicBezTo>
                  <a:pt x="117" y="0"/>
                  <a:pt x="120" y="0"/>
                  <a:pt x="122" y="1"/>
                </a:cubicBezTo>
                <a:cubicBezTo>
                  <a:pt x="123" y="2"/>
                  <a:pt x="124" y="4"/>
                  <a:pt x="124" y="5"/>
                </a:cubicBezTo>
                <a:cubicBezTo>
                  <a:pt x="124" y="5"/>
                  <a:pt x="124" y="5"/>
                  <a:pt x="124" y="5"/>
                </a:cubicBezTo>
                <a:cubicBezTo>
                  <a:pt x="124" y="95"/>
                  <a:pt x="124" y="95"/>
                  <a:pt x="124" y="95"/>
                </a:cubicBezTo>
                <a:cubicBezTo>
                  <a:pt x="124" y="98"/>
                  <a:pt x="121" y="100"/>
                  <a:pt x="119" y="100"/>
                </a:cubicBezTo>
                <a:cubicBezTo>
                  <a:pt x="119" y="100"/>
                  <a:pt x="119" y="100"/>
                  <a:pt x="119" y="100"/>
                </a:cubicBezTo>
                <a:cubicBezTo>
                  <a:pt x="24" y="100"/>
                  <a:pt x="24" y="100"/>
                  <a:pt x="24" y="100"/>
                </a:cubicBezTo>
                <a:cubicBezTo>
                  <a:pt x="24" y="100"/>
                  <a:pt x="24" y="100"/>
                  <a:pt x="24" y="100"/>
                </a:cubicBezTo>
                <a:cubicBezTo>
                  <a:pt x="22" y="100"/>
                  <a:pt x="20" y="98"/>
                  <a:pt x="19" y="9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3"/>
                  <a:pt x="1" y="30"/>
                  <a:pt x="4" y="29"/>
                </a:cubicBezTo>
                <a:cubicBezTo>
                  <a:pt x="19" y="25"/>
                  <a:pt x="19" y="25"/>
                  <a:pt x="19" y="25"/>
                </a:cubicBezTo>
                <a:cubicBezTo>
                  <a:pt x="19" y="5"/>
                  <a:pt x="19" y="5"/>
                  <a:pt x="19" y="5"/>
                </a:cubicBezTo>
                <a:cubicBezTo>
                  <a:pt x="19" y="2"/>
                  <a:pt x="21" y="0"/>
                  <a:pt x="24" y="0"/>
                </a:cubicBezTo>
                <a:cubicBezTo>
                  <a:pt x="25" y="0"/>
                  <a:pt x="26" y="1"/>
                  <a:pt x="27" y="2"/>
                </a:cubicBezTo>
                <a:close/>
                <a:moveTo>
                  <a:pt x="35" y="16"/>
                </a:move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3" y="18"/>
                  <a:pt x="30" y="18"/>
                  <a:pt x="29" y="16"/>
                </a:cubicBezTo>
                <a:cubicBezTo>
                  <a:pt x="29" y="28"/>
                  <a:pt x="29" y="28"/>
                  <a:pt x="29" y="28"/>
                </a:cubicBezTo>
                <a:cubicBezTo>
                  <a:pt x="29" y="90"/>
                  <a:pt x="29" y="90"/>
                  <a:pt x="29" y="90"/>
                </a:cubicBezTo>
                <a:cubicBezTo>
                  <a:pt x="114" y="90"/>
                  <a:pt x="114" y="90"/>
                  <a:pt x="114" y="90"/>
                </a:cubicBezTo>
                <a:cubicBezTo>
                  <a:pt x="114" y="16"/>
                  <a:pt x="114" y="16"/>
                  <a:pt x="114" y="16"/>
                </a:cubicBezTo>
                <a:cubicBezTo>
                  <a:pt x="112" y="18"/>
                  <a:pt x="109" y="18"/>
                  <a:pt x="108" y="16"/>
                </a:cubicBezTo>
                <a:cubicBezTo>
                  <a:pt x="103" y="11"/>
                  <a:pt x="103" y="11"/>
                  <a:pt x="103" y="11"/>
                </a:cubicBezTo>
                <a:cubicBezTo>
                  <a:pt x="99" y="16"/>
                  <a:pt x="99" y="16"/>
                  <a:pt x="99" y="16"/>
                </a:cubicBezTo>
                <a:cubicBezTo>
                  <a:pt x="98" y="16"/>
                  <a:pt x="98" y="16"/>
                  <a:pt x="98" y="16"/>
                </a:cubicBezTo>
                <a:cubicBezTo>
                  <a:pt x="98" y="16"/>
                  <a:pt x="98" y="16"/>
                  <a:pt x="98" y="16"/>
                </a:cubicBezTo>
                <a:cubicBezTo>
                  <a:pt x="97" y="18"/>
                  <a:pt x="94" y="18"/>
                  <a:pt x="92" y="16"/>
                </a:cubicBezTo>
                <a:cubicBezTo>
                  <a:pt x="87" y="11"/>
                  <a:pt x="87" y="11"/>
                  <a:pt x="87" y="11"/>
                </a:cubicBezTo>
                <a:cubicBezTo>
                  <a:pt x="83" y="16"/>
                  <a:pt x="83" y="16"/>
                  <a:pt x="83" y="16"/>
                </a:cubicBezTo>
                <a:cubicBezTo>
                  <a:pt x="83" y="16"/>
                  <a:pt x="83" y="16"/>
                  <a:pt x="83" y="16"/>
                </a:cubicBezTo>
                <a:cubicBezTo>
                  <a:pt x="83" y="16"/>
                  <a:pt x="83" y="16"/>
                  <a:pt x="83" y="16"/>
                </a:cubicBezTo>
                <a:cubicBezTo>
                  <a:pt x="81" y="18"/>
                  <a:pt x="78" y="18"/>
                  <a:pt x="76" y="16"/>
                </a:cubicBezTo>
                <a:cubicBezTo>
                  <a:pt x="71" y="11"/>
                  <a:pt x="71" y="11"/>
                  <a:pt x="71" y="11"/>
                </a:cubicBezTo>
                <a:cubicBezTo>
                  <a:pt x="67" y="16"/>
                  <a:pt x="67" y="16"/>
                  <a:pt x="67" y="16"/>
                </a:cubicBezTo>
                <a:cubicBezTo>
                  <a:pt x="67" y="16"/>
                  <a:pt x="67" y="16"/>
                  <a:pt x="67" y="16"/>
                </a:cubicBezTo>
                <a:cubicBezTo>
                  <a:pt x="67" y="16"/>
                  <a:pt x="67" y="16"/>
                  <a:pt x="67" y="16"/>
                </a:cubicBezTo>
                <a:cubicBezTo>
                  <a:pt x="65" y="18"/>
                  <a:pt x="62" y="18"/>
                  <a:pt x="60" y="16"/>
                </a:cubicBezTo>
                <a:cubicBezTo>
                  <a:pt x="55" y="11"/>
                  <a:pt x="55" y="11"/>
                  <a:pt x="55" y="11"/>
                </a:cubicBezTo>
                <a:cubicBezTo>
                  <a:pt x="51" y="16"/>
                  <a:pt x="51" y="16"/>
                  <a:pt x="51" y="16"/>
                </a:cubicBezTo>
                <a:cubicBezTo>
                  <a:pt x="51" y="16"/>
                  <a:pt x="51" y="16"/>
                  <a:pt x="51" y="16"/>
                </a:cubicBezTo>
                <a:cubicBezTo>
                  <a:pt x="51" y="16"/>
                  <a:pt x="51" y="16"/>
                  <a:pt x="51" y="16"/>
                </a:cubicBezTo>
                <a:cubicBezTo>
                  <a:pt x="49" y="18"/>
                  <a:pt x="46" y="18"/>
                  <a:pt x="44" y="16"/>
                </a:cubicBezTo>
                <a:cubicBezTo>
                  <a:pt x="39" y="11"/>
                  <a:pt x="39" y="11"/>
                  <a:pt x="39" y="11"/>
                </a:cubicBezTo>
                <a:cubicBezTo>
                  <a:pt x="35" y="16"/>
                  <a:pt x="35" y="16"/>
                  <a:pt x="35" y="16"/>
                </a:cubicBezTo>
                <a:close/>
                <a:moveTo>
                  <a:pt x="19" y="63"/>
                </a:moveTo>
                <a:cubicBezTo>
                  <a:pt x="19" y="63"/>
                  <a:pt x="19" y="63"/>
                  <a:pt x="19" y="63"/>
                </a:cubicBezTo>
                <a:cubicBezTo>
                  <a:pt x="19" y="35"/>
                  <a:pt x="19" y="35"/>
                  <a:pt x="19" y="35"/>
                </a:cubicBezTo>
                <a:cubicBezTo>
                  <a:pt x="11" y="37"/>
                  <a:pt x="11" y="37"/>
                  <a:pt x="11" y="37"/>
                </a:cubicBezTo>
                <a:cubicBezTo>
                  <a:pt x="19" y="63"/>
                  <a:pt x="19" y="63"/>
                  <a:pt x="19" y="63"/>
                </a:cubicBezTo>
                <a:close/>
                <a:moveTo>
                  <a:pt x="78" y="26"/>
                </a:moveTo>
                <a:cubicBezTo>
                  <a:pt x="78" y="26"/>
                  <a:pt x="78" y="26"/>
                  <a:pt x="78" y="26"/>
                </a:cubicBezTo>
                <a:cubicBezTo>
                  <a:pt x="78" y="26"/>
                  <a:pt x="78" y="26"/>
                  <a:pt x="78" y="26"/>
                </a:cubicBezTo>
                <a:cubicBezTo>
                  <a:pt x="104" y="26"/>
                  <a:pt x="104" y="26"/>
                  <a:pt x="104" y="26"/>
                </a:cubicBezTo>
                <a:cubicBezTo>
                  <a:pt x="106" y="26"/>
                  <a:pt x="107" y="27"/>
                  <a:pt x="107" y="29"/>
                </a:cubicBezTo>
                <a:cubicBezTo>
                  <a:pt x="107" y="29"/>
                  <a:pt x="107" y="29"/>
                  <a:pt x="107" y="29"/>
                </a:cubicBezTo>
                <a:cubicBezTo>
                  <a:pt x="107" y="59"/>
                  <a:pt x="107" y="59"/>
                  <a:pt x="107" y="59"/>
                </a:cubicBezTo>
                <a:cubicBezTo>
                  <a:pt x="107" y="61"/>
                  <a:pt x="106" y="62"/>
                  <a:pt x="104" y="62"/>
                </a:cubicBezTo>
                <a:cubicBezTo>
                  <a:pt x="104" y="62"/>
                  <a:pt x="104" y="62"/>
                  <a:pt x="104" y="62"/>
                </a:cubicBezTo>
                <a:cubicBezTo>
                  <a:pt x="78" y="62"/>
                  <a:pt x="78" y="62"/>
                  <a:pt x="78" y="62"/>
                </a:cubicBezTo>
                <a:cubicBezTo>
                  <a:pt x="76" y="62"/>
                  <a:pt x="75" y="61"/>
                  <a:pt x="75" y="59"/>
                </a:cubicBezTo>
                <a:cubicBezTo>
                  <a:pt x="75" y="59"/>
                  <a:pt x="75" y="59"/>
                  <a:pt x="75" y="59"/>
                </a:cubicBezTo>
                <a:cubicBezTo>
                  <a:pt x="75" y="29"/>
                  <a:pt x="75" y="29"/>
                  <a:pt x="75" y="29"/>
                </a:cubicBezTo>
                <a:cubicBezTo>
                  <a:pt x="75" y="27"/>
                  <a:pt x="76" y="26"/>
                  <a:pt x="78" y="26"/>
                </a:cubicBezTo>
                <a:close/>
                <a:moveTo>
                  <a:pt x="101" y="32"/>
                </a:moveTo>
                <a:cubicBezTo>
                  <a:pt x="101" y="32"/>
                  <a:pt x="101" y="32"/>
                  <a:pt x="101" y="32"/>
                </a:cubicBezTo>
                <a:cubicBezTo>
                  <a:pt x="80" y="32"/>
                  <a:pt x="80" y="32"/>
                  <a:pt x="80" y="32"/>
                </a:cubicBezTo>
                <a:cubicBezTo>
                  <a:pt x="80" y="57"/>
                  <a:pt x="80" y="57"/>
                  <a:pt x="80" y="57"/>
                </a:cubicBezTo>
                <a:cubicBezTo>
                  <a:pt x="101" y="57"/>
                  <a:pt x="101" y="57"/>
                  <a:pt x="101" y="57"/>
                </a:cubicBezTo>
                <a:cubicBezTo>
                  <a:pt x="101" y="32"/>
                  <a:pt x="101" y="32"/>
                  <a:pt x="101" y="32"/>
                </a:cubicBezTo>
                <a:close/>
                <a:moveTo>
                  <a:pt x="38" y="42"/>
                </a:moveTo>
                <a:cubicBezTo>
                  <a:pt x="38" y="42"/>
                  <a:pt x="38" y="42"/>
                  <a:pt x="38" y="42"/>
                </a:cubicBezTo>
                <a:cubicBezTo>
                  <a:pt x="37" y="42"/>
                  <a:pt x="36" y="41"/>
                  <a:pt x="36" y="39"/>
                </a:cubicBezTo>
                <a:cubicBezTo>
                  <a:pt x="36" y="38"/>
                  <a:pt x="37" y="36"/>
                  <a:pt x="38" y="36"/>
                </a:cubicBezTo>
                <a:cubicBezTo>
                  <a:pt x="65" y="36"/>
                  <a:pt x="65" y="36"/>
                  <a:pt x="65" y="36"/>
                </a:cubicBezTo>
                <a:cubicBezTo>
                  <a:pt x="67" y="36"/>
                  <a:pt x="68" y="38"/>
                  <a:pt x="68" y="39"/>
                </a:cubicBezTo>
                <a:cubicBezTo>
                  <a:pt x="68" y="41"/>
                  <a:pt x="67" y="42"/>
                  <a:pt x="65" y="42"/>
                </a:cubicBezTo>
                <a:cubicBezTo>
                  <a:pt x="38" y="42"/>
                  <a:pt x="38" y="42"/>
                  <a:pt x="38" y="42"/>
                </a:cubicBezTo>
                <a:close/>
                <a:moveTo>
                  <a:pt x="38" y="52"/>
                </a:moveTo>
                <a:cubicBezTo>
                  <a:pt x="38" y="52"/>
                  <a:pt x="38" y="52"/>
                  <a:pt x="38" y="52"/>
                </a:cubicBezTo>
                <a:cubicBezTo>
                  <a:pt x="37" y="52"/>
                  <a:pt x="36" y="51"/>
                  <a:pt x="36" y="49"/>
                </a:cubicBezTo>
                <a:cubicBezTo>
                  <a:pt x="36" y="48"/>
                  <a:pt x="37" y="46"/>
                  <a:pt x="38" y="46"/>
                </a:cubicBezTo>
                <a:cubicBezTo>
                  <a:pt x="65" y="46"/>
                  <a:pt x="65" y="46"/>
                  <a:pt x="65" y="46"/>
                </a:cubicBezTo>
                <a:cubicBezTo>
                  <a:pt x="67" y="46"/>
                  <a:pt x="68" y="48"/>
                  <a:pt x="68" y="49"/>
                </a:cubicBezTo>
                <a:cubicBezTo>
                  <a:pt x="68" y="51"/>
                  <a:pt x="67" y="52"/>
                  <a:pt x="65" y="52"/>
                </a:cubicBezTo>
                <a:cubicBezTo>
                  <a:pt x="38" y="52"/>
                  <a:pt x="38" y="52"/>
                  <a:pt x="38" y="52"/>
                </a:cubicBezTo>
                <a:close/>
                <a:moveTo>
                  <a:pt x="38" y="62"/>
                </a:moveTo>
                <a:cubicBezTo>
                  <a:pt x="38" y="62"/>
                  <a:pt x="38" y="62"/>
                  <a:pt x="38" y="62"/>
                </a:cubicBezTo>
                <a:cubicBezTo>
                  <a:pt x="37" y="62"/>
                  <a:pt x="36" y="61"/>
                  <a:pt x="36" y="59"/>
                </a:cubicBezTo>
                <a:cubicBezTo>
                  <a:pt x="36" y="58"/>
                  <a:pt x="37" y="57"/>
                  <a:pt x="38" y="57"/>
                </a:cubicBezTo>
                <a:cubicBezTo>
                  <a:pt x="65" y="57"/>
                  <a:pt x="65" y="57"/>
                  <a:pt x="65" y="57"/>
                </a:cubicBezTo>
                <a:cubicBezTo>
                  <a:pt x="67" y="57"/>
                  <a:pt x="68" y="58"/>
                  <a:pt x="68" y="59"/>
                </a:cubicBezTo>
                <a:cubicBezTo>
                  <a:pt x="68" y="61"/>
                  <a:pt x="67" y="62"/>
                  <a:pt x="65" y="62"/>
                </a:cubicBezTo>
                <a:cubicBezTo>
                  <a:pt x="38" y="62"/>
                  <a:pt x="38" y="62"/>
                  <a:pt x="38" y="62"/>
                </a:cubicBezTo>
                <a:close/>
                <a:moveTo>
                  <a:pt x="78" y="72"/>
                </a:moveTo>
                <a:cubicBezTo>
                  <a:pt x="78" y="72"/>
                  <a:pt x="78" y="72"/>
                  <a:pt x="78" y="72"/>
                </a:cubicBezTo>
                <a:cubicBezTo>
                  <a:pt x="76" y="72"/>
                  <a:pt x="75" y="71"/>
                  <a:pt x="75" y="70"/>
                </a:cubicBezTo>
                <a:cubicBezTo>
                  <a:pt x="75" y="68"/>
                  <a:pt x="76" y="67"/>
                  <a:pt x="78" y="67"/>
                </a:cubicBezTo>
                <a:cubicBezTo>
                  <a:pt x="104" y="67"/>
                  <a:pt x="104" y="67"/>
                  <a:pt x="104" y="67"/>
                </a:cubicBezTo>
                <a:cubicBezTo>
                  <a:pt x="106" y="67"/>
                  <a:pt x="107" y="68"/>
                  <a:pt x="107" y="70"/>
                </a:cubicBezTo>
                <a:cubicBezTo>
                  <a:pt x="107" y="71"/>
                  <a:pt x="106" y="72"/>
                  <a:pt x="104" y="72"/>
                </a:cubicBezTo>
                <a:cubicBezTo>
                  <a:pt x="78" y="72"/>
                  <a:pt x="78" y="72"/>
                  <a:pt x="78" y="72"/>
                </a:cubicBezTo>
                <a:close/>
                <a:moveTo>
                  <a:pt x="38" y="72"/>
                </a:moveTo>
                <a:cubicBezTo>
                  <a:pt x="38" y="72"/>
                  <a:pt x="38" y="72"/>
                  <a:pt x="38" y="72"/>
                </a:cubicBezTo>
                <a:cubicBezTo>
                  <a:pt x="37" y="72"/>
                  <a:pt x="36" y="71"/>
                  <a:pt x="36" y="70"/>
                </a:cubicBezTo>
                <a:cubicBezTo>
                  <a:pt x="36" y="68"/>
                  <a:pt x="37" y="67"/>
                  <a:pt x="38" y="67"/>
                </a:cubicBezTo>
                <a:cubicBezTo>
                  <a:pt x="65" y="67"/>
                  <a:pt x="65" y="67"/>
                  <a:pt x="65" y="67"/>
                </a:cubicBezTo>
                <a:cubicBezTo>
                  <a:pt x="67" y="67"/>
                  <a:pt x="68" y="68"/>
                  <a:pt x="68" y="70"/>
                </a:cubicBezTo>
                <a:cubicBezTo>
                  <a:pt x="68" y="71"/>
                  <a:pt x="67" y="72"/>
                  <a:pt x="65" y="72"/>
                </a:cubicBezTo>
                <a:cubicBezTo>
                  <a:pt x="38" y="72"/>
                  <a:pt x="38" y="72"/>
                  <a:pt x="38" y="72"/>
                </a:cubicBezTo>
                <a:close/>
                <a:moveTo>
                  <a:pt x="78" y="83"/>
                </a:moveTo>
                <a:cubicBezTo>
                  <a:pt x="78" y="83"/>
                  <a:pt x="78" y="83"/>
                  <a:pt x="78" y="83"/>
                </a:cubicBezTo>
                <a:cubicBezTo>
                  <a:pt x="76" y="83"/>
                  <a:pt x="75" y="81"/>
                  <a:pt x="75" y="80"/>
                </a:cubicBezTo>
                <a:cubicBezTo>
                  <a:pt x="75" y="78"/>
                  <a:pt x="76" y="77"/>
                  <a:pt x="78" y="77"/>
                </a:cubicBezTo>
                <a:cubicBezTo>
                  <a:pt x="104" y="77"/>
                  <a:pt x="104" y="77"/>
                  <a:pt x="104" y="77"/>
                </a:cubicBezTo>
                <a:cubicBezTo>
                  <a:pt x="106" y="77"/>
                  <a:pt x="107" y="78"/>
                  <a:pt x="107" y="80"/>
                </a:cubicBezTo>
                <a:cubicBezTo>
                  <a:pt x="107" y="81"/>
                  <a:pt x="106" y="83"/>
                  <a:pt x="104" y="83"/>
                </a:cubicBezTo>
                <a:cubicBezTo>
                  <a:pt x="78" y="83"/>
                  <a:pt x="78" y="83"/>
                  <a:pt x="78" y="83"/>
                </a:cubicBezTo>
                <a:close/>
                <a:moveTo>
                  <a:pt x="38" y="83"/>
                </a:moveTo>
                <a:cubicBezTo>
                  <a:pt x="38" y="83"/>
                  <a:pt x="38" y="83"/>
                  <a:pt x="38" y="83"/>
                </a:cubicBezTo>
                <a:cubicBezTo>
                  <a:pt x="37" y="83"/>
                  <a:pt x="36" y="81"/>
                  <a:pt x="36" y="80"/>
                </a:cubicBezTo>
                <a:cubicBezTo>
                  <a:pt x="36" y="78"/>
                  <a:pt x="37" y="77"/>
                  <a:pt x="38" y="77"/>
                </a:cubicBezTo>
                <a:cubicBezTo>
                  <a:pt x="65" y="77"/>
                  <a:pt x="65" y="77"/>
                  <a:pt x="65" y="77"/>
                </a:cubicBezTo>
                <a:cubicBezTo>
                  <a:pt x="67" y="77"/>
                  <a:pt x="68" y="78"/>
                  <a:pt x="68" y="80"/>
                </a:cubicBezTo>
                <a:cubicBezTo>
                  <a:pt x="68" y="81"/>
                  <a:pt x="67" y="83"/>
                  <a:pt x="65" y="83"/>
                </a:cubicBezTo>
                <a:cubicBezTo>
                  <a:pt x="38" y="83"/>
                  <a:pt x="38" y="83"/>
                  <a:pt x="38" y="8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cxnSp>
        <p:nvCxnSpPr>
          <p:cNvPr id="22" name="直接连接符"/>
          <p:cNvCxnSpPr/>
          <p:nvPr/>
        </p:nvCxnSpPr>
        <p:spPr>
          <a:xfrm>
            <a:off x="8323261" y="3781638"/>
            <a:ext cx="2088000" cy="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"/>
          <p:cNvSpPr/>
          <p:nvPr/>
        </p:nvSpPr>
        <p:spPr>
          <a:xfrm>
            <a:off x="8352803" y="4022332"/>
            <a:ext cx="20289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>
                <a:solidFill>
                  <a:schemeClr val="bg1"/>
                </a:solidFill>
              </a:rPr>
              <a:t>单击此处添加您的文字内容</a:t>
            </a:r>
            <a:r>
              <a:rPr lang="zh-CN" altLang="en-US" sz="1600" spc="150" dirty="0" smtClean="0">
                <a:solidFill>
                  <a:schemeClr val="bg1"/>
                </a:solidFill>
              </a:rPr>
              <a:t>，或复制文本粘贴至此。</a:t>
            </a:r>
            <a:endParaRPr lang="zh-CN" altLang="en-US" sz="1600" spc="150" dirty="0">
              <a:solidFill>
                <a:schemeClr val="bg1"/>
              </a:solidFill>
            </a:endParaRPr>
          </a:p>
        </p:txBody>
      </p:sp>
      <p:sp>
        <p:nvSpPr>
          <p:cNvPr id="2" name="标题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mtClean="0"/>
              <a:t>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5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0" grpId="0"/>
      <p:bldP spid="16" grpId="0" animBg="1"/>
      <p:bldP spid="23" grpId="0"/>
      <p:bldP spid="3" grpId="0" animBg="1"/>
      <p:bldP spid="4" grpId="0" animBg="1"/>
      <p:bldP spid="11" grpId="0"/>
      <p:bldP spid="18" grpId="0" animBg="1"/>
      <p:bldP spid="24" grpId="0"/>
      <p:bldP spid="6" grpId="0" animBg="1"/>
      <p:bldP spid="8" grpId="0" animBg="1"/>
      <p:bldP spid="12" grpId="0"/>
      <p:bldP spid="17" grpId="0" animBg="1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图形"/>
          <p:cNvSpPr/>
          <p:nvPr/>
        </p:nvSpPr>
        <p:spPr bwMode="auto">
          <a:xfrm>
            <a:off x="5374216" y="4590251"/>
            <a:ext cx="1873251" cy="2267749"/>
          </a:xfrm>
          <a:custGeom>
            <a:avLst/>
            <a:gdLst>
              <a:gd name="connsiteX0" fmla="*/ 1107017 w 1873251"/>
              <a:gd name="connsiteY0" fmla="*/ 0 h 2267749"/>
              <a:gd name="connsiteX1" fmla="*/ 1873251 w 1873251"/>
              <a:gd name="connsiteY1" fmla="*/ 0 h 2267749"/>
              <a:gd name="connsiteX2" fmla="*/ 1873251 w 1873251"/>
              <a:gd name="connsiteY2" fmla="*/ 764117 h 2267749"/>
              <a:gd name="connsiteX3" fmla="*/ 1778001 w 1873251"/>
              <a:gd name="connsiteY3" fmla="*/ 666750 h 2267749"/>
              <a:gd name="connsiteX4" fmla="*/ 802217 w 1873251"/>
              <a:gd name="connsiteY4" fmla="*/ 1644650 h 2267749"/>
              <a:gd name="connsiteX5" fmla="*/ 802217 w 1873251"/>
              <a:gd name="connsiteY5" fmla="*/ 2267749 h 2267749"/>
              <a:gd name="connsiteX6" fmla="*/ 0 w 1873251"/>
              <a:gd name="connsiteY6" fmla="*/ 2267749 h 2267749"/>
              <a:gd name="connsiteX7" fmla="*/ 0 w 1873251"/>
              <a:gd name="connsiteY7" fmla="*/ 1312333 h 2267749"/>
              <a:gd name="connsiteX8" fmla="*/ 1210734 w 1873251"/>
              <a:gd name="connsiteY8" fmla="*/ 103717 h 2267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73251" h="2267749">
                <a:moveTo>
                  <a:pt x="1107017" y="0"/>
                </a:moveTo>
                <a:lnTo>
                  <a:pt x="1873251" y="0"/>
                </a:lnTo>
                <a:lnTo>
                  <a:pt x="1873251" y="764117"/>
                </a:lnTo>
                <a:lnTo>
                  <a:pt x="1778001" y="666750"/>
                </a:lnTo>
                <a:lnTo>
                  <a:pt x="802217" y="1644650"/>
                </a:lnTo>
                <a:lnTo>
                  <a:pt x="802217" y="2267749"/>
                </a:lnTo>
                <a:lnTo>
                  <a:pt x="0" y="2267749"/>
                </a:lnTo>
                <a:lnTo>
                  <a:pt x="0" y="1312333"/>
                </a:lnTo>
                <a:lnTo>
                  <a:pt x="1210734" y="103717"/>
                </a:lnTo>
                <a:close/>
              </a:path>
            </a:pathLst>
          </a:custGeom>
          <a:solidFill>
            <a:schemeClr val="accent1"/>
          </a:solidFill>
          <a:ln w="12700">
            <a:noFill/>
            <a:round/>
          </a:ln>
        </p:spPr>
        <p:txBody>
          <a:bodyPr vert="horz" wrap="square" lIns="121920" tIns="60960" rIns="121920" bIns="60960" numCol="1" anchor="t" anchorCtr="0" compatLnSpc="1">
            <a:noAutofit/>
          </a:bodyPr>
          <a:lstStyle/>
          <a:p>
            <a:endParaRPr lang="en-US" sz="2400">
              <a:solidFill>
                <a:prstClr val="white"/>
              </a:solidFill>
              <a:latin typeface="+mn-ea"/>
            </a:endParaRPr>
          </a:p>
        </p:txBody>
      </p:sp>
      <p:sp>
        <p:nvSpPr>
          <p:cNvPr id="3" name="图形"/>
          <p:cNvSpPr/>
          <p:nvPr/>
        </p:nvSpPr>
        <p:spPr bwMode="auto">
          <a:xfrm>
            <a:off x="4948766" y="1679835"/>
            <a:ext cx="1540933" cy="1591733"/>
          </a:xfrm>
          <a:custGeom>
            <a:avLst/>
            <a:gdLst/>
            <a:ahLst/>
            <a:cxnLst>
              <a:cxn ang="0">
                <a:pos x="313" y="41"/>
              </a:cxn>
              <a:cxn ang="0">
                <a:pos x="709" y="437"/>
              </a:cxn>
              <a:cxn ang="0">
                <a:pos x="682" y="463"/>
              </a:cxn>
              <a:cxn ang="0">
                <a:pos x="728" y="509"/>
              </a:cxn>
              <a:cxn ang="0">
                <a:pos x="483" y="752"/>
              </a:cxn>
              <a:cxn ang="0">
                <a:pos x="41" y="312"/>
              </a:cxn>
              <a:cxn ang="0">
                <a:pos x="0" y="352"/>
              </a:cxn>
              <a:cxn ang="0">
                <a:pos x="0" y="0"/>
              </a:cxn>
              <a:cxn ang="0">
                <a:pos x="349" y="0"/>
              </a:cxn>
              <a:cxn ang="0">
                <a:pos x="313" y="41"/>
              </a:cxn>
            </a:cxnLst>
            <a:rect l="0" t="0" r="r" b="b"/>
            <a:pathLst>
              <a:path w="728" h="752">
                <a:moveTo>
                  <a:pt x="313" y="41"/>
                </a:moveTo>
                <a:lnTo>
                  <a:pt x="709" y="437"/>
                </a:lnTo>
                <a:lnTo>
                  <a:pt x="682" y="463"/>
                </a:lnTo>
                <a:lnTo>
                  <a:pt x="728" y="509"/>
                </a:lnTo>
                <a:lnTo>
                  <a:pt x="483" y="752"/>
                </a:lnTo>
                <a:lnTo>
                  <a:pt x="41" y="312"/>
                </a:lnTo>
                <a:lnTo>
                  <a:pt x="0" y="352"/>
                </a:lnTo>
                <a:lnTo>
                  <a:pt x="0" y="0"/>
                </a:lnTo>
                <a:lnTo>
                  <a:pt x="349" y="0"/>
                </a:lnTo>
                <a:lnTo>
                  <a:pt x="313" y="41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srgbClr val="020202"/>
              </a:solidFill>
              <a:latin typeface="+mn-ea"/>
            </a:endParaRPr>
          </a:p>
        </p:txBody>
      </p:sp>
      <p:sp>
        <p:nvSpPr>
          <p:cNvPr id="4" name="图形"/>
          <p:cNvSpPr/>
          <p:nvPr/>
        </p:nvSpPr>
        <p:spPr bwMode="auto">
          <a:xfrm>
            <a:off x="4944533" y="3620819"/>
            <a:ext cx="1555751" cy="1604433"/>
          </a:xfrm>
          <a:custGeom>
            <a:avLst/>
            <a:gdLst/>
            <a:ahLst/>
            <a:cxnLst>
              <a:cxn ang="0">
                <a:pos x="316" y="49"/>
              </a:cxn>
              <a:cxn ang="0">
                <a:pos x="711" y="442"/>
              </a:cxn>
              <a:cxn ang="0">
                <a:pos x="686" y="465"/>
              </a:cxn>
              <a:cxn ang="0">
                <a:pos x="735" y="514"/>
              </a:cxn>
              <a:cxn ang="0">
                <a:pos x="493" y="758"/>
              </a:cxn>
              <a:cxn ang="0">
                <a:pos x="49" y="316"/>
              </a:cxn>
              <a:cxn ang="0">
                <a:pos x="0" y="363"/>
              </a:cxn>
              <a:cxn ang="0">
                <a:pos x="0" y="0"/>
              </a:cxn>
              <a:cxn ang="0">
                <a:pos x="364" y="0"/>
              </a:cxn>
              <a:cxn ang="0">
                <a:pos x="316" y="49"/>
              </a:cxn>
            </a:cxnLst>
            <a:rect l="0" t="0" r="r" b="b"/>
            <a:pathLst>
              <a:path w="735" h="758">
                <a:moveTo>
                  <a:pt x="316" y="49"/>
                </a:moveTo>
                <a:lnTo>
                  <a:pt x="711" y="442"/>
                </a:lnTo>
                <a:lnTo>
                  <a:pt x="686" y="465"/>
                </a:lnTo>
                <a:lnTo>
                  <a:pt x="735" y="514"/>
                </a:lnTo>
                <a:lnTo>
                  <a:pt x="493" y="758"/>
                </a:lnTo>
                <a:lnTo>
                  <a:pt x="49" y="316"/>
                </a:lnTo>
                <a:lnTo>
                  <a:pt x="0" y="363"/>
                </a:lnTo>
                <a:lnTo>
                  <a:pt x="0" y="0"/>
                </a:lnTo>
                <a:lnTo>
                  <a:pt x="364" y="0"/>
                </a:lnTo>
                <a:lnTo>
                  <a:pt x="316" y="49"/>
                </a:lnTo>
                <a:close/>
              </a:path>
            </a:pathLst>
          </a:custGeom>
          <a:solidFill>
            <a:schemeClr val="accent2"/>
          </a:solidFill>
          <a:ln w="12700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srgbClr val="020202"/>
              </a:solidFill>
              <a:latin typeface="+mn-ea"/>
            </a:endParaRPr>
          </a:p>
        </p:txBody>
      </p:sp>
      <p:sp>
        <p:nvSpPr>
          <p:cNvPr id="5" name="图形"/>
          <p:cNvSpPr/>
          <p:nvPr/>
        </p:nvSpPr>
        <p:spPr bwMode="auto">
          <a:xfrm>
            <a:off x="5706533" y="2659851"/>
            <a:ext cx="1540933" cy="1581149"/>
          </a:xfrm>
          <a:custGeom>
            <a:avLst/>
            <a:gdLst/>
            <a:ahLst/>
            <a:cxnLst>
              <a:cxn ang="0">
                <a:pos x="728" y="350"/>
              </a:cxn>
              <a:cxn ang="0">
                <a:pos x="684" y="306"/>
              </a:cxn>
              <a:cxn ang="0">
                <a:pos x="241" y="747"/>
              </a:cxn>
              <a:cxn ang="0">
                <a:pos x="0" y="507"/>
              </a:cxn>
              <a:cxn ang="0">
                <a:pos x="42" y="460"/>
              </a:cxn>
              <a:cxn ang="0">
                <a:pos x="21" y="439"/>
              </a:cxn>
              <a:cxn ang="0">
                <a:pos x="419" y="42"/>
              </a:cxn>
              <a:cxn ang="0">
                <a:pos x="377" y="0"/>
              </a:cxn>
              <a:cxn ang="0">
                <a:pos x="728" y="0"/>
              </a:cxn>
              <a:cxn ang="0">
                <a:pos x="728" y="350"/>
              </a:cxn>
            </a:cxnLst>
            <a:rect l="0" t="0" r="r" b="b"/>
            <a:pathLst>
              <a:path w="728" h="747">
                <a:moveTo>
                  <a:pt x="728" y="350"/>
                </a:moveTo>
                <a:lnTo>
                  <a:pt x="684" y="306"/>
                </a:lnTo>
                <a:lnTo>
                  <a:pt x="241" y="747"/>
                </a:lnTo>
                <a:lnTo>
                  <a:pt x="0" y="507"/>
                </a:lnTo>
                <a:lnTo>
                  <a:pt x="42" y="460"/>
                </a:lnTo>
                <a:lnTo>
                  <a:pt x="21" y="439"/>
                </a:lnTo>
                <a:lnTo>
                  <a:pt x="419" y="42"/>
                </a:lnTo>
                <a:lnTo>
                  <a:pt x="377" y="0"/>
                </a:lnTo>
                <a:lnTo>
                  <a:pt x="728" y="0"/>
                </a:lnTo>
                <a:lnTo>
                  <a:pt x="728" y="35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srgbClr val="020202"/>
              </a:solidFill>
              <a:latin typeface="+mn-ea"/>
            </a:endParaRPr>
          </a:p>
        </p:txBody>
      </p:sp>
      <p:sp>
        <p:nvSpPr>
          <p:cNvPr id="6" name="文本"/>
          <p:cNvSpPr txBox="1"/>
          <p:nvPr/>
        </p:nvSpPr>
        <p:spPr>
          <a:xfrm rot="19086412">
            <a:off x="6606036" y="4808930"/>
            <a:ext cx="419987" cy="410112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2665" dirty="0">
                <a:solidFill>
                  <a:schemeClr val="bg1"/>
                </a:solidFill>
                <a:latin typeface="+mn-ea"/>
              </a:rPr>
              <a:t>01</a:t>
            </a:r>
            <a:endParaRPr lang="en-US" sz="2665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" name="文本"/>
          <p:cNvSpPr txBox="1"/>
          <p:nvPr/>
        </p:nvSpPr>
        <p:spPr>
          <a:xfrm rot="2817072">
            <a:off x="5133744" y="3798195"/>
            <a:ext cx="419987" cy="410112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2665" dirty="0" smtClean="0">
                <a:solidFill>
                  <a:schemeClr val="bg1"/>
                </a:solidFill>
                <a:latin typeface="+mn-ea"/>
              </a:rPr>
              <a:t>02</a:t>
            </a:r>
            <a:endParaRPr lang="en-US" sz="2665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" name="文本"/>
          <p:cNvSpPr txBox="1"/>
          <p:nvPr/>
        </p:nvSpPr>
        <p:spPr>
          <a:xfrm rot="18997969">
            <a:off x="6586283" y="2865037"/>
            <a:ext cx="419987" cy="410112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2665" dirty="0">
                <a:solidFill>
                  <a:schemeClr val="bg1"/>
                </a:solidFill>
                <a:latin typeface="+mn-ea"/>
              </a:rPr>
              <a:t>03</a:t>
            </a:r>
            <a:endParaRPr lang="en-US" sz="2665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文本"/>
          <p:cNvSpPr txBox="1"/>
          <p:nvPr/>
        </p:nvSpPr>
        <p:spPr>
          <a:xfrm rot="2817072">
            <a:off x="5154065" y="1891813"/>
            <a:ext cx="419987" cy="410112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2665" dirty="0">
                <a:solidFill>
                  <a:schemeClr val="bg1"/>
                </a:solidFill>
                <a:latin typeface="+mn-ea"/>
              </a:rPr>
              <a:t>04</a:t>
            </a:r>
            <a:endParaRPr lang="en-US" sz="2665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0" name="文本"/>
          <p:cNvSpPr/>
          <p:nvPr/>
        </p:nvSpPr>
        <p:spPr>
          <a:xfrm>
            <a:off x="1029267" y="1959983"/>
            <a:ext cx="2869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31" name="文本"/>
          <p:cNvSpPr/>
          <p:nvPr/>
        </p:nvSpPr>
        <p:spPr>
          <a:xfrm>
            <a:off x="1029267" y="4060354"/>
            <a:ext cx="2869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32" name="文本"/>
          <p:cNvSpPr/>
          <p:nvPr/>
        </p:nvSpPr>
        <p:spPr>
          <a:xfrm>
            <a:off x="8353446" y="2856069"/>
            <a:ext cx="2869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33" name="文本"/>
          <p:cNvSpPr/>
          <p:nvPr/>
        </p:nvSpPr>
        <p:spPr>
          <a:xfrm>
            <a:off x="8353446" y="4891351"/>
            <a:ext cx="2869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38" name="矩形"/>
          <p:cNvSpPr/>
          <p:nvPr/>
        </p:nvSpPr>
        <p:spPr>
          <a:xfrm>
            <a:off x="7971347" y="2993316"/>
            <a:ext cx="108000" cy="5565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latin typeface="+mn-ea"/>
            </a:endParaRPr>
          </a:p>
        </p:txBody>
      </p:sp>
      <p:sp>
        <p:nvSpPr>
          <p:cNvPr id="39" name="矩形"/>
          <p:cNvSpPr/>
          <p:nvPr/>
        </p:nvSpPr>
        <p:spPr>
          <a:xfrm>
            <a:off x="7971347" y="5028598"/>
            <a:ext cx="108000" cy="5565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latin typeface="+mn-ea"/>
            </a:endParaRPr>
          </a:p>
        </p:txBody>
      </p:sp>
      <p:sp>
        <p:nvSpPr>
          <p:cNvPr id="40" name="矩形"/>
          <p:cNvSpPr/>
          <p:nvPr/>
        </p:nvSpPr>
        <p:spPr>
          <a:xfrm>
            <a:off x="4138062" y="2213844"/>
            <a:ext cx="108000" cy="5565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latin typeface="+mn-ea"/>
            </a:endParaRPr>
          </a:p>
        </p:txBody>
      </p:sp>
      <p:sp>
        <p:nvSpPr>
          <p:cNvPr id="41" name="矩形"/>
          <p:cNvSpPr/>
          <p:nvPr/>
        </p:nvSpPr>
        <p:spPr>
          <a:xfrm>
            <a:off x="4138062" y="4197601"/>
            <a:ext cx="108000" cy="5565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latin typeface="+mn-ea"/>
            </a:endParaRPr>
          </a:p>
        </p:txBody>
      </p:sp>
      <p:sp>
        <p:nvSpPr>
          <p:cNvPr id="2" name="标题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mtClean="0"/>
              <a:t>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" grpId="0" animBg="1"/>
      <p:bldP spid="4" grpId="0" animBg="1"/>
      <p:bldP spid="5" grpId="0" animBg="1"/>
      <p:bldP spid="6" grpId="0"/>
      <p:bldP spid="7" grpId="0"/>
      <p:bldP spid="8" grpId="0"/>
      <p:bldP spid="9" grpId="0"/>
      <p:bldP spid="30" grpId="0"/>
      <p:bldP spid="31" grpId="0"/>
      <p:bldP spid="32" grpId="0"/>
      <p:bldP spid="33" grpId="0"/>
      <p:bldP spid="38" grpId="0" animBg="1"/>
      <p:bldP spid="39" grpId="0" animBg="1"/>
      <p:bldP spid="40" grpId="0" animBg="1"/>
      <p:bldP spid="4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数字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smtClean="0"/>
              <a:t>03</a:t>
            </a:r>
            <a:endParaRPr lang="zh-CN" altLang="en-US" dirty="0"/>
          </a:p>
        </p:txBody>
      </p:sp>
      <p:sp>
        <p:nvSpPr>
          <p:cNvPr id="9" name="标题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smtClean="0"/>
              <a:t>女生才艺表演安排</a:t>
            </a:r>
            <a:endParaRPr lang="zh-CN" altLang="en-US" dirty="0"/>
          </a:p>
        </p:txBody>
      </p:sp>
      <p:sp>
        <p:nvSpPr>
          <p:cNvPr id="6" name="文本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CN" altLang="en-US" smtClean="0"/>
              <a:t>单击此处添加您的文字内容，或复制文本粘贴至此，字间距和行间距均可自行调节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3000">
        <p14:vortex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"/>
          <p:cNvSpPr/>
          <p:nvPr/>
        </p:nvSpPr>
        <p:spPr>
          <a:xfrm>
            <a:off x="5349642" y="3341650"/>
            <a:ext cx="1492716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300" b="1" spc="200" dirty="0">
                <a:solidFill>
                  <a:schemeClr val="accent2"/>
                </a:solidFill>
              </a:rPr>
              <a:t>添加标题</a:t>
            </a:r>
            <a:endParaRPr lang="zh-CN" altLang="en-US" sz="2300" b="1" spc="200" dirty="0">
              <a:solidFill>
                <a:schemeClr val="accent2"/>
              </a:solidFill>
            </a:endParaRPr>
          </a:p>
        </p:txBody>
      </p:sp>
      <p:sp>
        <p:nvSpPr>
          <p:cNvPr id="7" name="矩形"/>
          <p:cNvSpPr/>
          <p:nvPr/>
        </p:nvSpPr>
        <p:spPr>
          <a:xfrm>
            <a:off x="4997605" y="4857558"/>
            <a:ext cx="2196790" cy="10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"/>
          <p:cNvSpPr/>
          <p:nvPr/>
        </p:nvSpPr>
        <p:spPr>
          <a:xfrm>
            <a:off x="4661031" y="5266084"/>
            <a:ext cx="2869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单击此处添加您的文字内容</a:t>
            </a: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椭圆"/>
          <p:cNvSpPr/>
          <p:nvPr/>
        </p:nvSpPr>
        <p:spPr>
          <a:xfrm>
            <a:off x="1429495" y="2081292"/>
            <a:ext cx="2227830" cy="2227830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空心弧"/>
          <p:cNvSpPr/>
          <p:nvPr/>
        </p:nvSpPr>
        <p:spPr>
          <a:xfrm rot="15300000">
            <a:off x="1312423" y="1964220"/>
            <a:ext cx="2461976" cy="2461976"/>
          </a:xfrm>
          <a:prstGeom prst="blockArc">
            <a:avLst>
              <a:gd name="adj1" fmla="val 6038988"/>
              <a:gd name="adj2" fmla="val 21545174"/>
              <a:gd name="adj3" fmla="val 926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图标"/>
          <p:cNvSpPr>
            <a:spLocks noChangeAspect="1" noChangeArrowheads="1"/>
          </p:cNvSpPr>
          <p:nvPr/>
        </p:nvSpPr>
        <p:spPr bwMode="auto">
          <a:xfrm>
            <a:off x="2242474" y="2522713"/>
            <a:ext cx="601874" cy="672495"/>
          </a:xfrm>
          <a:custGeom>
            <a:avLst/>
            <a:gdLst>
              <a:gd name="T0" fmla="*/ 49403 w 2960688"/>
              <a:gd name="T1" fmla="*/ 176950 h 3298826"/>
              <a:gd name="T2" fmla="*/ 38380 w 2960688"/>
              <a:gd name="T3" fmla="*/ 188577 h 3298826"/>
              <a:gd name="T4" fmla="*/ 38559 w 2960688"/>
              <a:gd name="T5" fmla="*/ 210512 h 3298826"/>
              <a:gd name="T6" fmla="*/ 32914 w 2960688"/>
              <a:gd name="T7" fmla="*/ 217944 h 3298826"/>
              <a:gd name="T8" fmla="*/ 25625 w 2960688"/>
              <a:gd name="T9" fmla="*/ 200234 h 3298826"/>
              <a:gd name="T10" fmla="*/ 32436 w 2960688"/>
              <a:gd name="T11" fmla="*/ 178299 h 3298826"/>
              <a:gd name="T12" fmla="*/ 84017 w 2960688"/>
              <a:gd name="T13" fmla="*/ 168293 h 3298826"/>
              <a:gd name="T14" fmla="*/ 100178 w 2960688"/>
              <a:gd name="T15" fmla="*/ 190090 h 3298826"/>
              <a:gd name="T16" fmla="*/ 100118 w 2960688"/>
              <a:gd name="T17" fmla="*/ 210091 h 3298826"/>
              <a:gd name="T18" fmla="*/ 89910 w 2960688"/>
              <a:gd name="T19" fmla="*/ 227158 h 3298826"/>
              <a:gd name="T20" fmla="*/ 66904 w 2960688"/>
              <a:gd name="T21" fmla="*/ 237428 h 3298826"/>
              <a:gd name="T22" fmla="*/ 65000 w 2960688"/>
              <a:gd name="T23" fmla="*/ 184521 h 3298826"/>
              <a:gd name="T24" fmla="*/ 60000 w 2960688"/>
              <a:gd name="T25" fmla="*/ 154045 h 3298826"/>
              <a:gd name="T26" fmla="*/ 36786 w 2960688"/>
              <a:gd name="T27" fmla="*/ 163024 h 3298826"/>
              <a:gd name="T28" fmla="*/ 21756 w 2960688"/>
              <a:gd name="T29" fmla="*/ 182418 h 3298826"/>
              <a:gd name="T30" fmla="*/ 18750 w 2960688"/>
              <a:gd name="T31" fmla="*/ 206331 h 3298826"/>
              <a:gd name="T32" fmla="*/ 28839 w 2960688"/>
              <a:gd name="T33" fmla="*/ 229287 h 3298826"/>
              <a:gd name="T34" fmla="*/ 48750 w 2960688"/>
              <a:gd name="T35" fmla="*/ 243324 h 3298826"/>
              <a:gd name="T36" fmla="*/ 72678 w 2960688"/>
              <a:gd name="T37" fmla="*/ 245209 h 3298826"/>
              <a:gd name="T38" fmla="*/ 95059 w 2960688"/>
              <a:gd name="T39" fmla="*/ 233926 h 3298826"/>
              <a:gd name="T40" fmla="*/ 107976 w 2960688"/>
              <a:gd name="T41" fmla="*/ 213335 h 3298826"/>
              <a:gd name="T42" fmla="*/ 108690 w 2960688"/>
              <a:gd name="T43" fmla="*/ 189122 h 3298826"/>
              <a:gd name="T44" fmla="*/ 96338 w 2960688"/>
              <a:gd name="T45" fmla="*/ 167184 h 3298826"/>
              <a:gd name="T46" fmla="*/ 75297 w 2960688"/>
              <a:gd name="T47" fmla="*/ 155272 h 3298826"/>
              <a:gd name="T48" fmla="*/ 147618 w 2960688"/>
              <a:gd name="T49" fmla="*/ 197282 h 3298826"/>
              <a:gd name="T50" fmla="*/ 201903 w 2960688"/>
              <a:gd name="T51" fmla="*/ 141054 h 3298826"/>
              <a:gd name="T52" fmla="*/ 259968 w 2960688"/>
              <a:gd name="T53" fmla="*/ 160793 h 3298826"/>
              <a:gd name="T54" fmla="*/ 274671 w 2960688"/>
              <a:gd name="T55" fmla="*/ 191779 h 3298826"/>
              <a:gd name="T56" fmla="*/ 237558 w 2960688"/>
              <a:gd name="T57" fmla="*/ 219922 h 3298826"/>
              <a:gd name="T58" fmla="*/ 193362 w 2960688"/>
              <a:gd name="T59" fmla="*/ 266968 h 3298826"/>
              <a:gd name="T60" fmla="*/ 130654 w 2960688"/>
              <a:gd name="T61" fmla="*/ 229582 h 3298826"/>
              <a:gd name="T62" fmla="*/ 135892 w 2960688"/>
              <a:gd name="T63" fmla="*/ 187681 h 3298826"/>
              <a:gd name="T64" fmla="*/ 121279 w 2960688"/>
              <a:gd name="T65" fmla="*/ 154842 h 3298826"/>
              <a:gd name="T66" fmla="*/ 76756 w 2960688"/>
              <a:gd name="T67" fmla="*/ 136716 h 3298826"/>
              <a:gd name="T68" fmla="*/ 106963 w 2960688"/>
              <a:gd name="T69" fmla="*/ 151920 h 3298826"/>
              <a:gd name="T70" fmla="*/ 125684 w 2960688"/>
              <a:gd name="T71" fmla="*/ 181730 h 3298826"/>
              <a:gd name="T72" fmla="*/ 126398 w 2960688"/>
              <a:gd name="T73" fmla="*/ 215370 h 3298826"/>
              <a:gd name="T74" fmla="*/ 114642 w 2960688"/>
              <a:gd name="T75" fmla="*/ 239613 h 3298826"/>
              <a:gd name="T76" fmla="*/ 138094 w 2960688"/>
              <a:gd name="T77" fmla="*/ 300548 h 3298826"/>
              <a:gd name="T78" fmla="*/ 132142 w 2960688"/>
              <a:gd name="T79" fmla="*/ 309856 h 3298826"/>
              <a:gd name="T80" fmla="*/ 121279 w 2960688"/>
              <a:gd name="T81" fmla="*/ 309018 h 3298826"/>
              <a:gd name="T82" fmla="*/ 73154 w 2960688"/>
              <a:gd name="T83" fmla="*/ 263765 h 3298826"/>
              <a:gd name="T84" fmla="*/ 45535 w 2960688"/>
              <a:gd name="T85" fmla="*/ 261670 h 3298826"/>
              <a:gd name="T86" fmla="*/ 16815 w 2960688"/>
              <a:gd name="T87" fmla="*/ 243473 h 3298826"/>
              <a:gd name="T88" fmla="*/ 1101 w 2960688"/>
              <a:gd name="T89" fmla="*/ 211988 h 3298826"/>
              <a:gd name="T90" fmla="*/ 3720 w 2960688"/>
              <a:gd name="T91" fmla="*/ 178318 h 3298826"/>
              <a:gd name="T92" fmla="*/ 23274 w 2960688"/>
              <a:gd name="T93" fmla="*/ 150214 h 3298826"/>
              <a:gd name="T94" fmla="*/ 55268 w 2960688"/>
              <a:gd name="T95" fmla="*/ 136058 h 3298826"/>
              <a:gd name="T96" fmla="*/ 188372 w 2960688"/>
              <a:gd name="T97" fmla="*/ 4192 h 3298826"/>
              <a:gd name="T98" fmla="*/ 207281 w 2960688"/>
              <a:gd name="T99" fmla="*/ 21469 h 3298826"/>
              <a:gd name="T100" fmla="*/ 216394 w 2960688"/>
              <a:gd name="T101" fmla="*/ 48208 h 3298826"/>
              <a:gd name="T102" fmla="*/ 223629 w 2960688"/>
              <a:gd name="T103" fmla="*/ 64287 h 3298826"/>
              <a:gd name="T104" fmla="*/ 218091 w 2960688"/>
              <a:gd name="T105" fmla="*/ 80516 h 3298826"/>
              <a:gd name="T106" fmla="*/ 200819 w 2960688"/>
              <a:gd name="T107" fmla="*/ 112974 h 3298826"/>
              <a:gd name="T108" fmla="*/ 181851 w 2960688"/>
              <a:gd name="T109" fmla="*/ 128245 h 3298826"/>
              <a:gd name="T110" fmla="*/ 159220 w 2960688"/>
              <a:gd name="T111" fmla="*/ 128934 h 3298826"/>
              <a:gd name="T112" fmla="*/ 141085 w 2960688"/>
              <a:gd name="T113" fmla="*/ 116478 h 3298826"/>
              <a:gd name="T114" fmla="*/ 121729 w 2960688"/>
              <a:gd name="T115" fmla="*/ 82313 h 3298826"/>
              <a:gd name="T116" fmla="*/ 114285 w 2960688"/>
              <a:gd name="T117" fmla="*/ 66024 h 3298826"/>
              <a:gd name="T118" fmla="*/ 122474 w 2960688"/>
              <a:gd name="T119" fmla="*/ 50574 h 3298826"/>
              <a:gd name="T120" fmla="*/ 130752 w 2960688"/>
              <a:gd name="T121" fmla="*/ 23385 h 3298826"/>
              <a:gd name="T122" fmla="*/ 148798 w 2960688"/>
              <a:gd name="T123" fmla="*/ 5180 h 329882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960688"/>
              <a:gd name="T187" fmla="*/ 0 h 3298826"/>
              <a:gd name="T188" fmla="*/ 2960688 w 2960688"/>
              <a:gd name="T189" fmla="*/ 3298826 h 329882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960688" h="3298826">
                <a:moveTo>
                  <a:pt x="472859" y="1797050"/>
                </a:moveTo>
                <a:lnTo>
                  <a:pt x="478276" y="1797050"/>
                </a:lnTo>
                <a:lnTo>
                  <a:pt x="483375" y="1797686"/>
                </a:lnTo>
                <a:lnTo>
                  <a:pt x="488792" y="1798640"/>
                </a:lnTo>
                <a:lnTo>
                  <a:pt x="493891" y="1800229"/>
                </a:lnTo>
                <a:lnTo>
                  <a:pt x="499309" y="1802454"/>
                </a:lnTo>
                <a:lnTo>
                  <a:pt x="503770" y="1804679"/>
                </a:lnTo>
                <a:lnTo>
                  <a:pt x="508550" y="1807858"/>
                </a:lnTo>
                <a:lnTo>
                  <a:pt x="512693" y="1811355"/>
                </a:lnTo>
                <a:lnTo>
                  <a:pt x="516836" y="1815170"/>
                </a:lnTo>
                <a:lnTo>
                  <a:pt x="520341" y="1819302"/>
                </a:lnTo>
                <a:lnTo>
                  <a:pt x="523846" y="1824071"/>
                </a:lnTo>
                <a:lnTo>
                  <a:pt x="526396" y="1829157"/>
                </a:lnTo>
                <a:lnTo>
                  <a:pt x="528945" y="1834561"/>
                </a:lnTo>
                <a:lnTo>
                  <a:pt x="530220" y="1839648"/>
                </a:lnTo>
                <a:lnTo>
                  <a:pt x="531495" y="1845370"/>
                </a:lnTo>
                <a:lnTo>
                  <a:pt x="531813" y="1850774"/>
                </a:lnTo>
                <a:lnTo>
                  <a:pt x="531813" y="1855860"/>
                </a:lnTo>
                <a:lnTo>
                  <a:pt x="531495" y="1861264"/>
                </a:lnTo>
                <a:lnTo>
                  <a:pt x="530220" y="1866668"/>
                </a:lnTo>
                <a:lnTo>
                  <a:pt x="528945" y="1871755"/>
                </a:lnTo>
                <a:lnTo>
                  <a:pt x="527033" y="1877159"/>
                </a:lnTo>
                <a:lnTo>
                  <a:pt x="524165" y="1881609"/>
                </a:lnTo>
                <a:lnTo>
                  <a:pt x="520978" y="1886378"/>
                </a:lnTo>
                <a:lnTo>
                  <a:pt x="517792" y="1890510"/>
                </a:lnTo>
                <a:lnTo>
                  <a:pt x="513968" y="1894643"/>
                </a:lnTo>
                <a:lnTo>
                  <a:pt x="509506" y="1898140"/>
                </a:lnTo>
                <a:lnTo>
                  <a:pt x="504726" y="1901636"/>
                </a:lnTo>
                <a:lnTo>
                  <a:pt x="495803" y="1907358"/>
                </a:lnTo>
                <a:lnTo>
                  <a:pt x="486880" y="1913080"/>
                </a:lnTo>
                <a:lnTo>
                  <a:pt x="478913" y="1918803"/>
                </a:lnTo>
                <a:lnTo>
                  <a:pt x="471265" y="1924842"/>
                </a:lnTo>
                <a:lnTo>
                  <a:pt x="463936" y="1931200"/>
                </a:lnTo>
                <a:lnTo>
                  <a:pt x="457244" y="1937240"/>
                </a:lnTo>
                <a:lnTo>
                  <a:pt x="450870" y="1943280"/>
                </a:lnTo>
                <a:lnTo>
                  <a:pt x="444815" y="1949320"/>
                </a:lnTo>
                <a:lnTo>
                  <a:pt x="439398" y="1955678"/>
                </a:lnTo>
                <a:lnTo>
                  <a:pt x="433980" y="1962036"/>
                </a:lnTo>
                <a:lnTo>
                  <a:pt x="429519" y="1968076"/>
                </a:lnTo>
                <a:lnTo>
                  <a:pt x="424739" y="1974751"/>
                </a:lnTo>
                <a:lnTo>
                  <a:pt x="420596" y="1980791"/>
                </a:lnTo>
                <a:lnTo>
                  <a:pt x="416453" y="1987467"/>
                </a:lnTo>
                <a:lnTo>
                  <a:pt x="412948" y="1993825"/>
                </a:lnTo>
                <a:lnTo>
                  <a:pt x="409443" y="2000501"/>
                </a:lnTo>
                <a:lnTo>
                  <a:pt x="406256" y="2006858"/>
                </a:lnTo>
                <a:lnTo>
                  <a:pt x="403388" y="2013534"/>
                </a:lnTo>
                <a:lnTo>
                  <a:pt x="400838" y="2019892"/>
                </a:lnTo>
                <a:lnTo>
                  <a:pt x="398608" y="2026886"/>
                </a:lnTo>
                <a:lnTo>
                  <a:pt x="394465" y="2039919"/>
                </a:lnTo>
                <a:lnTo>
                  <a:pt x="391278" y="2053271"/>
                </a:lnTo>
                <a:lnTo>
                  <a:pt x="388729" y="2066622"/>
                </a:lnTo>
                <a:lnTo>
                  <a:pt x="387135" y="2079974"/>
                </a:lnTo>
                <a:lnTo>
                  <a:pt x="386498" y="2093007"/>
                </a:lnTo>
                <a:lnTo>
                  <a:pt x="385861" y="2106041"/>
                </a:lnTo>
                <a:lnTo>
                  <a:pt x="385861" y="2118439"/>
                </a:lnTo>
                <a:lnTo>
                  <a:pt x="386817" y="2130518"/>
                </a:lnTo>
                <a:lnTo>
                  <a:pt x="387773" y="2141962"/>
                </a:lnTo>
                <a:lnTo>
                  <a:pt x="389366" y="2153724"/>
                </a:lnTo>
                <a:lnTo>
                  <a:pt x="391278" y="2164215"/>
                </a:lnTo>
                <a:lnTo>
                  <a:pt x="393190" y="2174705"/>
                </a:lnTo>
                <a:lnTo>
                  <a:pt x="395421" y="2184242"/>
                </a:lnTo>
                <a:lnTo>
                  <a:pt x="397970" y="2193461"/>
                </a:lnTo>
                <a:lnTo>
                  <a:pt x="402432" y="2209038"/>
                </a:lnTo>
                <a:lnTo>
                  <a:pt x="406574" y="2221435"/>
                </a:lnTo>
                <a:lnTo>
                  <a:pt x="409761" y="2229383"/>
                </a:lnTo>
                <a:lnTo>
                  <a:pt x="411355" y="2233197"/>
                </a:lnTo>
                <a:lnTo>
                  <a:pt x="413585" y="2238602"/>
                </a:lnTo>
                <a:lnTo>
                  <a:pt x="415179" y="2244006"/>
                </a:lnTo>
                <a:lnTo>
                  <a:pt x="416453" y="2249728"/>
                </a:lnTo>
                <a:lnTo>
                  <a:pt x="416772" y="2255132"/>
                </a:lnTo>
                <a:lnTo>
                  <a:pt x="416772" y="2260536"/>
                </a:lnTo>
                <a:lnTo>
                  <a:pt x="415816" y="2265940"/>
                </a:lnTo>
                <a:lnTo>
                  <a:pt x="414860" y="2271026"/>
                </a:lnTo>
                <a:lnTo>
                  <a:pt x="413267" y="2276113"/>
                </a:lnTo>
                <a:lnTo>
                  <a:pt x="411036" y="2281199"/>
                </a:lnTo>
                <a:lnTo>
                  <a:pt x="408168" y="2285967"/>
                </a:lnTo>
                <a:lnTo>
                  <a:pt x="405300" y="2290736"/>
                </a:lnTo>
                <a:lnTo>
                  <a:pt x="401794" y="2294868"/>
                </a:lnTo>
                <a:lnTo>
                  <a:pt x="397970" y="2298683"/>
                </a:lnTo>
                <a:lnTo>
                  <a:pt x="393509" y="2302180"/>
                </a:lnTo>
                <a:lnTo>
                  <a:pt x="389047" y="2305359"/>
                </a:lnTo>
                <a:lnTo>
                  <a:pt x="383630" y="2307902"/>
                </a:lnTo>
                <a:lnTo>
                  <a:pt x="378213" y="2309809"/>
                </a:lnTo>
                <a:lnTo>
                  <a:pt x="372795" y="2311717"/>
                </a:lnTo>
                <a:lnTo>
                  <a:pt x="367696" y="2312670"/>
                </a:lnTo>
                <a:lnTo>
                  <a:pt x="361642" y="2312988"/>
                </a:lnTo>
                <a:lnTo>
                  <a:pt x="356543" y="2312988"/>
                </a:lnTo>
                <a:lnTo>
                  <a:pt x="351125" y="2312034"/>
                </a:lnTo>
                <a:lnTo>
                  <a:pt x="345708" y="2311081"/>
                </a:lnTo>
                <a:lnTo>
                  <a:pt x="340609" y="2309491"/>
                </a:lnTo>
                <a:lnTo>
                  <a:pt x="335829" y="2307584"/>
                </a:lnTo>
                <a:lnTo>
                  <a:pt x="330730" y="2304723"/>
                </a:lnTo>
                <a:lnTo>
                  <a:pt x="326587" y="2301862"/>
                </a:lnTo>
                <a:lnTo>
                  <a:pt x="322126" y="2298365"/>
                </a:lnTo>
                <a:lnTo>
                  <a:pt x="318302" y="2294550"/>
                </a:lnTo>
                <a:lnTo>
                  <a:pt x="314478" y="2289782"/>
                </a:lnTo>
                <a:lnTo>
                  <a:pt x="311610" y="2285332"/>
                </a:lnTo>
                <a:lnTo>
                  <a:pt x="308742" y="2280245"/>
                </a:lnTo>
                <a:lnTo>
                  <a:pt x="306830" y="2275795"/>
                </a:lnTo>
                <a:lnTo>
                  <a:pt x="302687" y="2264987"/>
                </a:lnTo>
                <a:lnTo>
                  <a:pt x="296951" y="2249092"/>
                </a:lnTo>
                <a:lnTo>
                  <a:pt x="293764" y="2239237"/>
                </a:lnTo>
                <a:lnTo>
                  <a:pt x="290259" y="2228111"/>
                </a:lnTo>
                <a:lnTo>
                  <a:pt x="287391" y="2216349"/>
                </a:lnTo>
                <a:lnTo>
                  <a:pt x="284204" y="2202998"/>
                </a:lnTo>
                <a:lnTo>
                  <a:pt x="281017" y="2189328"/>
                </a:lnTo>
                <a:lnTo>
                  <a:pt x="278468" y="2173752"/>
                </a:lnTo>
                <a:lnTo>
                  <a:pt x="276556" y="2158175"/>
                </a:lnTo>
                <a:lnTo>
                  <a:pt x="274644" y="2141645"/>
                </a:lnTo>
                <a:lnTo>
                  <a:pt x="273369" y="2124161"/>
                </a:lnTo>
                <a:lnTo>
                  <a:pt x="273050" y="2106041"/>
                </a:lnTo>
                <a:lnTo>
                  <a:pt x="273369" y="2088239"/>
                </a:lnTo>
                <a:lnTo>
                  <a:pt x="274325" y="2078384"/>
                </a:lnTo>
                <a:lnTo>
                  <a:pt x="274962" y="2069483"/>
                </a:lnTo>
                <a:lnTo>
                  <a:pt x="275918" y="2059629"/>
                </a:lnTo>
                <a:lnTo>
                  <a:pt x="277193" y="2049774"/>
                </a:lnTo>
                <a:lnTo>
                  <a:pt x="278786" y="2040237"/>
                </a:lnTo>
                <a:lnTo>
                  <a:pt x="280698" y="2030382"/>
                </a:lnTo>
                <a:lnTo>
                  <a:pt x="282929" y="2020846"/>
                </a:lnTo>
                <a:lnTo>
                  <a:pt x="285479" y="2010673"/>
                </a:lnTo>
                <a:lnTo>
                  <a:pt x="288347" y="2000819"/>
                </a:lnTo>
                <a:lnTo>
                  <a:pt x="291533" y="1990328"/>
                </a:lnTo>
                <a:lnTo>
                  <a:pt x="295039" y="1980473"/>
                </a:lnTo>
                <a:lnTo>
                  <a:pt x="299181" y="1970619"/>
                </a:lnTo>
                <a:lnTo>
                  <a:pt x="303324" y="1960446"/>
                </a:lnTo>
                <a:lnTo>
                  <a:pt x="308423" y="1950274"/>
                </a:lnTo>
                <a:lnTo>
                  <a:pt x="313522" y="1940419"/>
                </a:lnTo>
                <a:lnTo>
                  <a:pt x="319258" y="1930247"/>
                </a:lnTo>
                <a:lnTo>
                  <a:pt x="325313" y="1920710"/>
                </a:lnTo>
                <a:lnTo>
                  <a:pt x="331368" y="1910855"/>
                </a:lnTo>
                <a:lnTo>
                  <a:pt x="338697" y="1901318"/>
                </a:lnTo>
                <a:lnTo>
                  <a:pt x="346027" y="1891464"/>
                </a:lnTo>
                <a:lnTo>
                  <a:pt x="353675" y="1881927"/>
                </a:lnTo>
                <a:lnTo>
                  <a:pt x="362279" y="1872708"/>
                </a:lnTo>
                <a:lnTo>
                  <a:pt x="370883" y="1863807"/>
                </a:lnTo>
                <a:lnTo>
                  <a:pt x="380125" y="1854906"/>
                </a:lnTo>
                <a:lnTo>
                  <a:pt x="389685" y="1846005"/>
                </a:lnTo>
                <a:lnTo>
                  <a:pt x="400201" y="1837740"/>
                </a:lnTo>
                <a:lnTo>
                  <a:pt x="411036" y="1829157"/>
                </a:lnTo>
                <a:lnTo>
                  <a:pt x="422190" y="1820892"/>
                </a:lnTo>
                <a:lnTo>
                  <a:pt x="433980" y="1813263"/>
                </a:lnTo>
                <a:lnTo>
                  <a:pt x="446409" y="1805315"/>
                </a:lnTo>
                <a:lnTo>
                  <a:pt x="451189" y="1802772"/>
                </a:lnTo>
                <a:lnTo>
                  <a:pt x="456606" y="1800547"/>
                </a:lnTo>
                <a:lnTo>
                  <a:pt x="461705" y="1798957"/>
                </a:lnTo>
                <a:lnTo>
                  <a:pt x="467441" y="1797686"/>
                </a:lnTo>
                <a:lnTo>
                  <a:pt x="472859" y="1797050"/>
                </a:lnTo>
                <a:close/>
                <a:moveTo>
                  <a:pt x="799783" y="1741488"/>
                </a:moveTo>
                <a:lnTo>
                  <a:pt x="816611" y="1747205"/>
                </a:lnTo>
                <a:lnTo>
                  <a:pt x="833438" y="1753558"/>
                </a:lnTo>
                <a:lnTo>
                  <a:pt x="849631" y="1760228"/>
                </a:lnTo>
                <a:lnTo>
                  <a:pt x="865506" y="1767851"/>
                </a:lnTo>
                <a:lnTo>
                  <a:pt x="881064" y="1776427"/>
                </a:lnTo>
                <a:lnTo>
                  <a:pt x="896304" y="1785321"/>
                </a:lnTo>
                <a:lnTo>
                  <a:pt x="910909" y="1795167"/>
                </a:lnTo>
                <a:lnTo>
                  <a:pt x="925514" y="1805332"/>
                </a:lnTo>
                <a:lnTo>
                  <a:pt x="939166" y="1816131"/>
                </a:lnTo>
                <a:lnTo>
                  <a:pt x="952819" y="1827566"/>
                </a:lnTo>
                <a:lnTo>
                  <a:pt x="965201" y="1839953"/>
                </a:lnTo>
                <a:lnTo>
                  <a:pt x="977584" y="1852976"/>
                </a:lnTo>
                <a:lnTo>
                  <a:pt x="989331" y="1866317"/>
                </a:lnTo>
                <a:lnTo>
                  <a:pt x="1000444" y="1879975"/>
                </a:lnTo>
                <a:lnTo>
                  <a:pt x="1011239" y="1894586"/>
                </a:lnTo>
                <a:lnTo>
                  <a:pt x="1021081" y="1909514"/>
                </a:lnTo>
                <a:lnTo>
                  <a:pt x="1026479" y="1918090"/>
                </a:lnTo>
                <a:lnTo>
                  <a:pt x="1031559" y="1926666"/>
                </a:lnTo>
                <a:lnTo>
                  <a:pt x="1036004" y="1935242"/>
                </a:lnTo>
                <a:lnTo>
                  <a:pt x="1040766" y="1944136"/>
                </a:lnTo>
                <a:lnTo>
                  <a:pt x="1044894" y="1952712"/>
                </a:lnTo>
                <a:lnTo>
                  <a:pt x="1049021" y="1961605"/>
                </a:lnTo>
                <a:lnTo>
                  <a:pt x="1052831" y="1970817"/>
                </a:lnTo>
                <a:lnTo>
                  <a:pt x="1056324" y="1979710"/>
                </a:lnTo>
                <a:lnTo>
                  <a:pt x="1059816" y="1988922"/>
                </a:lnTo>
                <a:lnTo>
                  <a:pt x="1062991" y="1997815"/>
                </a:lnTo>
                <a:lnTo>
                  <a:pt x="1065849" y="2007026"/>
                </a:lnTo>
                <a:lnTo>
                  <a:pt x="1068706" y="2016555"/>
                </a:lnTo>
                <a:lnTo>
                  <a:pt x="1070929" y="2025767"/>
                </a:lnTo>
                <a:lnTo>
                  <a:pt x="1073151" y="2035295"/>
                </a:lnTo>
                <a:lnTo>
                  <a:pt x="1075056" y="2044507"/>
                </a:lnTo>
                <a:lnTo>
                  <a:pt x="1076961" y="2054353"/>
                </a:lnTo>
                <a:lnTo>
                  <a:pt x="1078549" y="2063882"/>
                </a:lnTo>
                <a:lnTo>
                  <a:pt x="1079819" y="2073411"/>
                </a:lnTo>
                <a:lnTo>
                  <a:pt x="1080771" y="2082940"/>
                </a:lnTo>
                <a:lnTo>
                  <a:pt x="1081724" y="2092786"/>
                </a:lnTo>
                <a:lnTo>
                  <a:pt x="1082359" y="2102315"/>
                </a:lnTo>
                <a:lnTo>
                  <a:pt x="1082676" y="2111844"/>
                </a:lnTo>
                <a:lnTo>
                  <a:pt x="1082676" y="2122008"/>
                </a:lnTo>
                <a:lnTo>
                  <a:pt x="1082676" y="2131537"/>
                </a:lnTo>
                <a:lnTo>
                  <a:pt x="1082359" y="2141066"/>
                </a:lnTo>
                <a:lnTo>
                  <a:pt x="1081724" y="2150913"/>
                </a:lnTo>
                <a:lnTo>
                  <a:pt x="1080771" y="2160442"/>
                </a:lnTo>
                <a:lnTo>
                  <a:pt x="1079819" y="2170606"/>
                </a:lnTo>
                <a:lnTo>
                  <a:pt x="1078231" y="2180135"/>
                </a:lnTo>
                <a:lnTo>
                  <a:pt x="1076644" y="2189981"/>
                </a:lnTo>
                <a:lnTo>
                  <a:pt x="1075056" y="2199510"/>
                </a:lnTo>
                <a:lnTo>
                  <a:pt x="1072834" y="2209674"/>
                </a:lnTo>
                <a:lnTo>
                  <a:pt x="1070611" y="2219203"/>
                </a:lnTo>
                <a:lnTo>
                  <a:pt x="1068071" y="2228732"/>
                </a:lnTo>
                <a:lnTo>
                  <a:pt x="1065214" y="2238261"/>
                </a:lnTo>
                <a:lnTo>
                  <a:pt x="1062356" y="2247472"/>
                </a:lnTo>
                <a:lnTo>
                  <a:pt x="1058864" y="2257001"/>
                </a:lnTo>
                <a:lnTo>
                  <a:pt x="1055689" y="2266212"/>
                </a:lnTo>
                <a:lnTo>
                  <a:pt x="1052196" y="2275106"/>
                </a:lnTo>
                <a:lnTo>
                  <a:pt x="1048386" y="2284317"/>
                </a:lnTo>
                <a:lnTo>
                  <a:pt x="1044259" y="2292893"/>
                </a:lnTo>
                <a:lnTo>
                  <a:pt x="1039814" y="2301787"/>
                </a:lnTo>
                <a:lnTo>
                  <a:pt x="1035369" y="2310045"/>
                </a:lnTo>
                <a:lnTo>
                  <a:pt x="1030606" y="2318621"/>
                </a:lnTo>
                <a:lnTo>
                  <a:pt x="1025844" y="2327197"/>
                </a:lnTo>
                <a:lnTo>
                  <a:pt x="1020764" y="2335456"/>
                </a:lnTo>
                <a:lnTo>
                  <a:pt x="1015366" y="2343396"/>
                </a:lnTo>
                <a:lnTo>
                  <a:pt x="1009969" y="2351655"/>
                </a:lnTo>
                <a:lnTo>
                  <a:pt x="1004254" y="2359278"/>
                </a:lnTo>
                <a:lnTo>
                  <a:pt x="998539" y="2366901"/>
                </a:lnTo>
                <a:lnTo>
                  <a:pt x="992506" y="2374524"/>
                </a:lnTo>
                <a:lnTo>
                  <a:pt x="985839" y="2381830"/>
                </a:lnTo>
                <a:lnTo>
                  <a:pt x="979806" y="2389135"/>
                </a:lnTo>
                <a:lnTo>
                  <a:pt x="972821" y="2396440"/>
                </a:lnTo>
                <a:lnTo>
                  <a:pt x="966471" y="2403111"/>
                </a:lnTo>
                <a:lnTo>
                  <a:pt x="959169" y="2409781"/>
                </a:lnTo>
                <a:lnTo>
                  <a:pt x="952184" y="2416451"/>
                </a:lnTo>
                <a:lnTo>
                  <a:pt x="944564" y="2423121"/>
                </a:lnTo>
                <a:lnTo>
                  <a:pt x="937261" y="2429156"/>
                </a:lnTo>
                <a:lnTo>
                  <a:pt x="929641" y="2435191"/>
                </a:lnTo>
                <a:lnTo>
                  <a:pt x="921704" y="2441544"/>
                </a:lnTo>
                <a:lnTo>
                  <a:pt x="913766" y="2447261"/>
                </a:lnTo>
                <a:lnTo>
                  <a:pt x="905511" y="2452661"/>
                </a:lnTo>
                <a:lnTo>
                  <a:pt x="897256" y="2458061"/>
                </a:lnTo>
                <a:lnTo>
                  <a:pt x="884874" y="2465684"/>
                </a:lnTo>
                <a:lnTo>
                  <a:pt x="872809" y="2472354"/>
                </a:lnTo>
                <a:lnTo>
                  <a:pt x="860426" y="2478707"/>
                </a:lnTo>
                <a:lnTo>
                  <a:pt x="847726" y="2484742"/>
                </a:lnTo>
                <a:lnTo>
                  <a:pt x="834708" y="2490141"/>
                </a:lnTo>
                <a:lnTo>
                  <a:pt x="821691" y="2495541"/>
                </a:lnTo>
                <a:lnTo>
                  <a:pt x="808991" y="2499988"/>
                </a:lnTo>
                <a:lnTo>
                  <a:pt x="795338" y="2503799"/>
                </a:lnTo>
                <a:lnTo>
                  <a:pt x="782003" y="2507611"/>
                </a:lnTo>
                <a:lnTo>
                  <a:pt x="768668" y="2510787"/>
                </a:lnTo>
                <a:lnTo>
                  <a:pt x="755016" y="2513328"/>
                </a:lnTo>
                <a:lnTo>
                  <a:pt x="741046" y="2515552"/>
                </a:lnTo>
                <a:lnTo>
                  <a:pt x="727393" y="2517140"/>
                </a:lnTo>
                <a:lnTo>
                  <a:pt x="713741" y="2518728"/>
                </a:lnTo>
                <a:lnTo>
                  <a:pt x="699771" y="2519363"/>
                </a:lnTo>
                <a:lnTo>
                  <a:pt x="685801" y="2519363"/>
                </a:lnTo>
                <a:lnTo>
                  <a:pt x="675958" y="2519363"/>
                </a:lnTo>
                <a:lnTo>
                  <a:pt x="666116" y="2519046"/>
                </a:lnTo>
                <a:lnTo>
                  <a:pt x="646113" y="2517140"/>
                </a:lnTo>
                <a:lnTo>
                  <a:pt x="647701" y="2406922"/>
                </a:lnTo>
                <a:lnTo>
                  <a:pt x="648971" y="2312586"/>
                </a:lnTo>
                <a:lnTo>
                  <a:pt x="650241" y="2242708"/>
                </a:lnTo>
                <a:lnTo>
                  <a:pt x="650876" y="2220156"/>
                </a:lnTo>
                <a:lnTo>
                  <a:pt x="651193" y="2207133"/>
                </a:lnTo>
                <a:lnTo>
                  <a:pt x="653416" y="2182040"/>
                </a:lnTo>
                <a:lnTo>
                  <a:pt x="656273" y="2157583"/>
                </a:lnTo>
                <a:lnTo>
                  <a:pt x="658813" y="2134078"/>
                </a:lnTo>
                <a:lnTo>
                  <a:pt x="661988" y="2111209"/>
                </a:lnTo>
                <a:lnTo>
                  <a:pt x="665481" y="2089293"/>
                </a:lnTo>
                <a:lnTo>
                  <a:pt x="668973" y="2068329"/>
                </a:lnTo>
                <a:lnTo>
                  <a:pt x="672148" y="2048001"/>
                </a:lnTo>
                <a:lnTo>
                  <a:pt x="675958" y="2028625"/>
                </a:lnTo>
                <a:lnTo>
                  <a:pt x="680403" y="2009885"/>
                </a:lnTo>
                <a:lnTo>
                  <a:pt x="684531" y="1991463"/>
                </a:lnTo>
                <a:lnTo>
                  <a:pt x="688658" y="1974311"/>
                </a:lnTo>
                <a:lnTo>
                  <a:pt x="693421" y="1957476"/>
                </a:lnTo>
                <a:lnTo>
                  <a:pt x="697866" y="1941595"/>
                </a:lnTo>
                <a:lnTo>
                  <a:pt x="702946" y="1926031"/>
                </a:lnTo>
                <a:lnTo>
                  <a:pt x="707708" y="1911420"/>
                </a:lnTo>
                <a:lnTo>
                  <a:pt x="712788" y="1897444"/>
                </a:lnTo>
                <a:lnTo>
                  <a:pt x="717868" y="1883786"/>
                </a:lnTo>
                <a:lnTo>
                  <a:pt x="723266" y="1870763"/>
                </a:lnTo>
                <a:lnTo>
                  <a:pt x="728663" y="1858693"/>
                </a:lnTo>
                <a:lnTo>
                  <a:pt x="733743" y="1846941"/>
                </a:lnTo>
                <a:lnTo>
                  <a:pt x="739141" y="1835824"/>
                </a:lnTo>
                <a:lnTo>
                  <a:pt x="744538" y="1825025"/>
                </a:lnTo>
                <a:lnTo>
                  <a:pt x="750253" y="1814543"/>
                </a:lnTo>
                <a:lnTo>
                  <a:pt x="755651" y="1804696"/>
                </a:lnTo>
                <a:lnTo>
                  <a:pt x="761366" y="1795485"/>
                </a:lnTo>
                <a:lnTo>
                  <a:pt x="766763" y="1786591"/>
                </a:lnTo>
                <a:lnTo>
                  <a:pt x="777876" y="1770392"/>
                </a:lnTo>
                <a:lnTo>
                  <a:pt x="788988" y="1755464"/>
                </a:lnTo>
                <a:lnTo>
                  <a:pt x="799783" y="1741488"/>
                </a:lnTo>
                <a:close/>
                <a:moveTo>
                  <a:pt x="687070" y="1632268"/>
                </a:moveTo>
                <a:lnTo>
                  <a:pt x="675640" y="1632585"/>
                </a:lnTo>
                <a:lnTo>
                  <a:pt x="663575" y="1632585"/>
                </a:lnTo>
                <a:lnTo>
                  <a:pt x="651828" y="1633538"/>
                </a:lnTo>
                <a:lnTo>
                  <a:pt x="640080" y="1634173"/>
                </a:lnTo>
                <a:lnTo>
                  <a:pt x="628015" y="1635760"/>
                </a:lnTo>
                <a:lnTo>
                  <a:pt x="616585" y="1637348"/>
                </a:lnTo>
                <a:lnTo>
                  <a:pt x="604838" y="1638935"/>
                </a:lnTo>
                <a:lnTo>
                  <a:pt x="592773" y="1641158"/>
                </a:lnTo>
                <a:lnTo>
                  <a:pt x="581343" y="1643381"/>
                </a:lnTo>
                <a:lnTo>
                  <a:pt x="569595" y="1645920"/>
                </a:lnTo>
                <a:lnTo>
                  <a:pt x="558165" y="1649095"/>
                </a:lnTo>
                <a:lnTo>
                  <a:pt x="546735" y="1652270"/>
                </a:lnTo>
                <a:lnTo>
                  <a:pt x="534670" y="1655763"/>
                </a:lnTo>
                <a:lnTo>
                  <a:pt x="523240" y="1659573"/>
                </a:lnTo>
                <a:lnTo>
                  <a:pt x="512128" y="1663700"/>
                </a:lnTo>
                <a:lnTo>
                  <a:pt x="500698" y="1668145"/>
                </a:lnTo>
                <a:lnTo>
                  <a:pt x="489268" y="1672908"/>
                </a:lnTo>
                <a:lnTo>
                  <a:pt x="478155" y="1678305"/>
                </a:lnTo>
                <a:lnTo>
                  <a:pt x="467043" y="1683703"/>
                </a:lnTo>
                <a:lnTo>
                  <a:pt x="455930" y="1689418"/>
                </a:lnTo>
                <a:lnTo>
                  <a:pt x="444818" y="1695133"/>
                </a:lnTo>
                <a:lnTo>
                  <a:pt x="434023" y="1701483"/>
                </a:lnTo>
                <a:lnTo>
                  <a:pt x="423545" y="1708150"/>
                </a:lnTo>
                <a:lnTo>
                  <a:pt x="412750" y="1714818"/>
                </a:lnTo>
                <a:lnTo>
                  <a:pt x="402273" y="1721803"/>
                </a:lnTo>
                <a:lnTo>
                  <a:pt x="392430" y="1729423"/>
                </a:lnTo>
                <a:lnTo>
                  <a:pt x="382588" y="1736726"/>
                </a:lnTo>
                <a:lnTo>
                  <a:pt x="373063" y="1744663"/>
                </a:lnTo>
                <a:lnTo>
                  <a:pt x="363220" y="1752283"/>
                </a:lnTo>
                <a:lnTo>
                  <a:pt x="354330" y="1760856"/>
                </a:lnTo>
                <a:lnTo>
                  <a:pt x="345440" y="1768793"/>
                </a:lnTo>
                <a:lnTo>
                  <a:pt x="336550" y="1777683"/>
                </a:lnTo>
                <a:lnTo>
                  <a:pt x="328295" y="1785938"/>
                </a:lnTo>
                <a:lnTo>
                  <a:pt x="320040" y="1795146"/>
                </a:lnTo>
                <a:lnTo>
                  <a:pt x="312103" y="1804036"/>
                </a:lnTo>
                <a:lnTo>
                  <a:pt x="304483" y="1813243"/>
                </a:lnTo>
                <a:lnTo>
                  <a:pt x="297180" y="1822768"/>
                </a:lnTo>
                <a:lnTo>
                  <a:pt x="289878" y="1832293"/>
                </a:lnTo>
                <a:lnTo>
                  <a:pt x="282893" y="1841818"/>
                </a:lnTo>
                <a:lnTo>
                  <a:pt x="276225" y="1851978"/>
                </a:lnTo>
                <a:lnTo>
                  <a:pt x="269875" y="1861821"/>
                </a:lnTo>
                <a:lnTo>
                  <a:pt x="263842" y="1871663"/>
                </a:lnTo>
                <a:lnTo>
                  <a:pt x="257810" y="1882141"/>
                </a:lnTo>
                <a:lnTo>
                  <a:pt x="252095" y="1892301"/>
                </a:lnTo>
                <a:lnTo>
                  <a:pt x="246697" y="1903096"/>
                </a:lnTo>
                <a:lnTo>
                  <a:pt x="241617" y="1913573"/>
                </a:lnTo>
                <a:lnTo>
                  <a:pt x="236855" y="1924051"/>
                </a:lnTo>
                <a:lnTo>
                  <a:pt x="232092" y="1935163"/>
                </a:lnTo>
                <a:lnTo>
                  <a:pt x="227965" y="1945958"/>
                </a:lnTo>
                <a:lnTo>
                  <a:pt x="223837" y="1957071"/>
                </a:lnTo>
                <a:lnTo>
                  <a:pt x="220027" y="1968183"/>
                </a:lnTo>
                <a:lnTo>
                  <a:pt x="216535" y="1979296"/>
                </a:lnTo>
                <a:lnTo>
                  <a:pt x="213360" y="1990726"/>
                </a:lnTo>
                <a:lnTo>
                  <a:pt x="210502" y="2001838"/>
                </a:lnTo>
                <a:lnTo>
                  <a:pt x="207645" y="2013268"/>
                </a:lnTo>
                <a:lnTo>
                  <a:pt x="205105" y="2024698"/>
                </a:lnTo>
                <a:lnTo>
                  <a:pt x="203200" y="2036763"/>
                </a:lnTo>
                <a:lnTo>
                  <a:pt x="201295" y="2048193"/>
                </a:lnTo>
                <a:lnTo>
                  <a:pt x="199390" y="2059623"/>
                </a:lnTo>
                <a:lnTo>
                  <a:pt x="198120" y="2071371"/>
                </a:lnTo>
                <a:lnTo>
                  <a:pt x="196850" y="2082801"/>
                </a:lnTo>
                <a:lnTo>
                  <a:pt x="196215" y="2094866"/>
                </a:lnTo>
                <a:lnTo>
                  <a:pt x="195897" y="2106613"/>
                </a:lnTo>
                <a:lnTo>
                  <a:pt x="195580" y="2118043"/>
                </a:lnTo>
                <a:lnTo>
                  <a:pt x="195580" y="2129791"/>
                </a:lnTo>
                <a:lnTo>
                  <a:pt x="195897" y="2141856"/>
                </a:lnTo>
                <a:lnTo>
                  <a:pt x="196532" y="2153603"/>
                </a:lnTo>
                <a:lnTo>
                  <a:pt x="197485" y="2165668"/>
                </a:lnTo>
                <a:lnTo>
                  <a:pt x="198437" y="2177098"/>
                </a:lnTo>
                <a:lnTo>
                  <a:pt x="200025" y="2188846"/>
                </a:lnTo>
                <a:lnTo>
                  <a:pt x="201930" y="2200593"/>
                </a:lnTo>
                <a:lnTo>
                  <a:pt x="203835" y="2212023"/>
                </a:lnTo>
                <a:lnTo>
                  <a:pt x="206057" y="2224088"/>
                </a:lnTo>
                <a:lnTo>
                  <a:pt x="208915" y="2235518"/>
                </a:lnTo>
                <a:lnTo>
                  <a:pt x="211772" y="2247266"/>
                </a:lnTo>
                <a:lnTo>
                  <a:pt x="215265" y="2258696"/>
                </a:lnTo>
                <a:lnTo>
                  <a:pt x="218757" y="2270443"/>
                </a:lnTo>
                <a:lnTo>
                  <a:pt x="222567" y="2281873"/>
                </a:lnTo>
                <a:lnTo>
                  <a:pt x="226695" y="2293303"/>
                </a:lnTo>
                <a:lnTo>
                  <a:pt x="231140" y="2304733"/>
                </a:lnTo>
                <a:lnTo>
                  <a:pt x="235902" y="2315846"/>
                </a:lnTo>
                <a:lnTo>
                  <a:pt x="240982" y="2327276"/>
                </a:lnTo>
                <a:lnTo>
                  <a:pt x="246380" y="2338388"/>
                </a:lnTo>
                <a:lnTo>
                  <a:pt x="252095" y="2349501"/>
                </a:lnTo>
                <a:lnTo>
                  <a:pt x="257810" y="2360296"/>
                </a:lnTo>
                <a:lnTo>
                  <a:pt x="264160" y="2371408"/>
                </a:lnTo>
                <a:lnTo>
                  <a:pt x="270827" y="2381886"/>
                </a:lnTo>
                <a:lnTo>
                  <a:pt x="277813" y="2392681"/>
                </a:lnTo>
                <a:lnTo>
                  <a:pt x="284798" y="2403158"/>
                </a:lnTo>
                <a:lnTo>
                  <a:pt x="292100" y="2413001"/>
                </a:lnTo>
                <a:lnTo>
                  <a:pt x="299720" y="2422843"/>
                </a:lnTo>
                <a:lnTo>
                  <a:pt x="307658" y="2432368"/>
                </a:lnTo>
                <a:lnTo>
                  <a:pt x="315595" y="2442211"/>
                </a:lnTo>
                <a:lnTo>
                  <a:pt x="323533" y="2451101"/>
                </a:lnTo>
                <a:lnTo>
                  <a:pt x="332105" y="2459991"/>
                </a:lnTo>
                <a:lnTo>
                  <a:pt x="340360" y="2468881"/>
                </a:lnTo>
                <a:lnTo>
                  <a:pt x="349250" y="2477136"/>
                </a:lnTo>
                <a:lnTo>
                  <a:pt x="358140" y="2485391"/>
                </a:lnTo>
                <a:lnTo>
                  <a:pt x="367348" y="2493328"/>
                </a:lnTo>
                <a:lnTo>
                  <a:pt x="376238" y="2500948"/>
                </a:lnTo>
                <a:lnTo>
                  <a:pt x="385445" y="2508251"/>
                </a:lnTo>
                <a:lnTo>
                  <a:pt x="394970" y="2515553"/>
                </a:lnTo>
                <a:lnTo>
                  <a:pt x="405130" y="2522538"/>
                </a:lnTo>
                <a:lnTo>
                  <a:pt x="414655" y="2528888"/>
                </a:lnTo>
                <a:lnTo>
                  <a:pt x="424498" y="2535556"/>
                </a:lnTo>
                <a:lnTo>
                  <a:pt x="434975" y="2541588"/>
                </a:lnTo>
                <a:lnTo>
                  <a:pt x="445135" y="2547621"/>
                </a:lnTo>
                <a:lnTo>
                  <a:pt x="455613" y="2553018"/>
                </a:lnTo>
                <a:lnTo>
                  <a:pt x="465773" y="2558416"/>
                </a:lnTo>
                <a:lnTo>
                  <a:pt x="476568" y="2563813"/>
                </a:lnTo>
                <a:lnTo>
                  <a:pt x="487363" y="2568258"/>
                </a:lnTo>
                <a:lnTo>
                  <a:pt x="498158" y="2573021"/>
                </a:lnTo>
                <a:lnTo>
                  <a:pt x="509270" y="2577466"/>
                </a:lnTo>
                <a:lnTo>
                  <a:pt x="520065" y="2581276"/>
                </a:lnTo>
                <a:lnTo>
                  <a:pt x="531178" y="2585086"/>
                </a:lnTo>
                <a:lnTo>
                  <a:pt x="542290" y="2588896"/>
                </a:lnTo>
                <a:lnTo>
                  <a:pt x="553720" y="2592071"/>
                </a:lnTo>
                <a:lnTo>
                  <a:pt x="564833" y="2594928"/>
                </a:lnTo>
                <a:lnTo>
                  <a:pt x="576580" y="2597786"/>
                </a:lnTo>
                <a:lnTo>
                  <a:pt x="588010" y="2600326"/>
                </a:lnTo>
                <a:lnTo>
                  <a:pt x="599440" y="2602231"/>
                </a:lnTo>
                <a:lnTo>
                  <a:pt x="611188" y="2604136"/>
                </a:lnTo>
                <a:lnTo>
                  <a:pt x="622618" y="2605724"/>
                </a:lnTo>
                <a:lnTo>
                  <a:pt x="634683" y="2607311"/>
                </a:lnTo>
                <a:lnTo>
                  <a:pt x="646113" y="2608581"/>
                </a:lnTo>
                <a:lnTo>
                  <a:pt x="657860" y="2609216"/>
                </a:lnTo>
                <a:lnTo>
                  <a:pt x="669925" y="2609534"/>
                </a:lnTo>
                <a:lnTo>
                  <a:pt x="681355" y="2609851"/>
                </a:lnTo>
                <a:lnTo>
                  <a:pt x="693103" y="2609851"/>
                </a:lnTo>
                <a:lnTo>
                  <a:pt x="704850" y="2609534"/>
                </a:lnTo>
                <a:lnTo>
                  <a:pt x="716915" y="2608899"/>
                </a:lnTo>
                <a:lnTo>
                  <a:pt x="728345" y="2607946"/>
                </a:lnTo>
                <a:lnTo>
                  <a:pt x="740093" y="2606676"/>
                </a:lnTo>
                <a:lnTo>
                  <a:pt x="752158" y="2605406"/>
                </a:lnTo>
                <a:lnTo>
                  <a:pt x="763905" y="2603501"/>
                </a:lnTo>
                <a:lnTo>
                  <a:pt x="775335" y="2601279"/>
                </a:lnTo>
                <a:lnTo>
                  <a:pt x="787083" y="2598738"/>
                </a:lnTo>
                <a:lnTo>
                  <a:pt x="798830" y="2596198"/>
                </a:lnTo>
                <a:lnTo>
                  <a:pt x="810578" y="2593658"/>
                </a:lnTo>
                <a:lnTo>
                  <a:pt x="822008" y="2590166"/>
                </a:lnTo>
                <a:lnTo>
                  <a:pt x="833438" y="2586673"/>
                </a:lnTo>
                <a:lnTo>
                  <a:pt x="844868" y="2582863"/>
                </a:lnTo>
                <a:lnTo>
                  <a:pt x="856615" y="2578736"/>
                </a:lnTo>
                <a:lnTo>
                  <a:pt x="867410" y="2573973"/>
                </a:lnTo>
                <a:lnTo>
                  <a:pt x="879158" y="2569528"/>
                </a:lnTo>
                <a:lnTo>
                  <a:pt x="890270" y="2564131"/>
                </a:lnTo>
                <a:lnTo>
                  <a:pt x="901383" y="2558733"/>
                </a:lnTo>
                <a:lnTo>
                  <a:pt x="912178" y="2553336"/>
                </a:lnTo>
                <a:lnTo>
                  <a:pt x="923290" y="2547303"/>
                </a:lnTo>
                <a:lnTo>
                  <a:pt x="934085" y="2540636"/>
                </a:lnTo>
                <a:lnTo>
                  <a:pt x="944880" y="2534286"/>
                </a:lnTo>
                <a:lnTo>
                  <a:pt x="955675" y="2527301"/>
                </a:lnTo>
                <a:lnTo>
                  <a:pt x="965835" y="2520633"/>
                </a:lnTo>
                <a:lnTo>
                  <a:pt x="976313" y="2512696"/>
                </a:lnTo>
                <a:lnTo>
                  <a:pt x="986155" y="2505711"/>
                </a:lnTo>
                <a:lnTo>
                  <a:pt x="995680" y="2497456"/>
                </a:lnTo>
                <a:lnTo>
                  <a:pt x="1005205" y="2489836"/>
                </a:lnTo>
                <a:lnTo>
                  <a:pt x="1014095" y="2481581"/>
                </a:lnTo>
                <a:lnTo>
                  <a:pt x="1023303" y="2473326"/>
                </a:lnTo>
                <a:lnTo>
                  <a:pt x="1031558" y="2464753"/>
                </a:lnTo>
                <a:lnTo>
                  <a:pt x="1040130" y="2456181"/>
                </a:lnTo>
                <a:lnTo>
                  <a:pt x="1048385" y="2446973"/>
                </a:lnTo>
                <a:lnTo>
                  <a:pt x="1056640" y="2438083"/>
                </a:lnTo>
                <a:lnTo>
                  <a:pt x="1064260" y="2429193"/>
                </a:lnTo>
                <a:lnTo>
                  <a:pt x="1071563" y="2419351"/>
                </a:lnTo>
                <a:lnTo>
                  <a:pt x="1078865" y="2409826"/>
                </a:lnTo>
                <a:lnTo>
                  <a:pt x="1085533" y="2400301"/>
                </a:lnTo>
                <a:lnTo>
                  <a:pt x="1092200" y="2390458"/>
                </a:lnTo>
                <a:lnTo>
                  <a:pt x="1098550" y="2380616"/>
                </a:lnTo>
                <a:lnTo>
                  <a:pt x="1104583" y="2370456"/>
                </a:lnTo>
                <a:lnTo>
                  <a:pt x="1110933" y="2360296"/>
                </a:lnTo>
                <a:lnTo>
                  <a:pt x="1116330" y="2349818"/>
                </a:lnTo>
                <a:lnTo>
                  <a:pt x="1121728" y="2339023"/>
                </a:lnTo>
                <a:lnTo>
                  <a:pt x="1126808" y="2328863"/>
                </a:lnTo>
                <a:lnTo>
                  <a:pt x="1131570" y="2318068"/>
                </a:lnTo>
                <a:lnTo>
                  <a:pt x="1136015" y="2306956"/>
                </a:lnTo>
                <a:lnTo>
                  <a:pt x="1140778" y="2296478"/>
                </a:lnTo>
                <a:lnTo>
                  <a:pt x="1144588" y="2285366"/>
                </a:lnTo>
                <a:lnTo>
                  <a:pt x="1148398" y="2274253"/>
                </a:lnTo>
                <a:lnTo>
                  <a:pt x="1151890" y="2263141"/>
                </a:lnTo>
                <a:lnTo>
                  <a:pt x="1155383" y="2251711"/>
                </a:lnTo>
                <a:lnTo>
                  <a:pt x="1158240" y="2240598"/>
                </a:lnTo>
                <a:lnTo>
                  <a:pt x="1161098" y="2228851"/>
                </a:lnTo>
                <a:lnTo>
                  <a:pt x="1163320" y="2217421"/>
                </a:lnTo>
                <a:lnTo>
                  <a:pt x="1165543" y="2205673"/>
                </a:lnTo>
                <a:lnTo>
                  <a:pt x="1167448" y="2194243"/>
                </a:lnTo>
                <a:lnTo>
                  <a:pt x="1169035" y="2182813"/>
                </a:lnTo>
                <a:lnTo>
                  <a:pt x="1170305" y="2170748"/>
                </a:lnTo>
                <a:lnTo>
                  <a:pt x="1171258" y="2159318"/>
                </a:lnTo>
                <a:lnTo>
                  <a:pt x="1172210" y="2147571"/>
                </a:lnTo>
                <a:lnTo>
                  <a:pt x="1172845" y="2135823"/>
                </a:lnTo>
                <a:lnTo>
                  <a:pt x="1172845" y="2123758"/>
                </a:lnTo>
                <a:lnTo>
                  <a:pt x="1172845" y="2112328"/>
                </a:lnTo>
                <a:lnTo>
                  <a:pt x="1172528" y="2100581"/>
                </a:lnTo>
                <a:lnTo>
                  <a:pt x="1172210" y="2088516"/>
                </a:lnTo>
                <a:lnTo>
                  <a:pt x="1170940" y="2076768"/>
                </a:lnTo>
                <a:lnTo>
                  <a:pt x="1169670" y="2065021"/>
                </a:lnTo>
                <a:lnTo>
                  <a:pt x="1168083" y="2053591"/>
                </a:lnTo>
                <a:lnTo>
                  <a:pt x="1166813" y="2041526"/>
                </a:lnTo>
                <a:lnTo>
                  <a:pt x="1164273" y="2029778"/>
                </a:lnTo>
                <a:lnTo>
                  <a:pt x="1162050" y="2018348"/>
                </a:lnTo>
                <a:lnTo>
                  <a:pt x="1159510" y="2006283"/>
                </a:lnTo>
                <a:lnTo>
                  <a:pt x="1156335" y="1994853"/>
                </a:lnTo>
                <a:lnTo>
                  <a:pt x="1153478" y="1983423"/>
                </a:lnTo>
                <a:lnTo>
                  <a:pt x="1149985" y="1971993"/>
                </a:lnTo>
                <a:lnTo>
                  <a:pt x="1145540" y="1960563"/>
                </a:lnTo>
                <a:lnTo>
                  <a:pt x="1141730" y="1949133"/>
                </a:lnTo>
                <a:lnTo>
                  <a:pt x="1137285" y="1937386"/>
                </a:lnTo>
                <a:lnTo>
                  <a:pt x="1132205" y="1926591"/>
                </a:lnTo>
                <a:lnTo>
                  <a:pt x="1127443" y="1914843"/>
                </a:lnTo>
                <a:lnTo>
                  <a:pt x="1122045" y="1903731"/>
                </a:lnTo>
                <a:lnTo>
                  <a:pt x="1116330" y="1892936"/>
                </a:lnTo>
                <a:lnTo>
                  <a:pt x="1110615" y="1882141"/>
                </a:lnTo>
                <a:lnTo>
                  <a:pt x="1103948" y="1871028"/>
                </a:lnTo>
                <a:lnTo>
                  <a:pt x="1097598" y="1860233"/>
                </a:lnTo>
                <a:lnTo>
                  <a:pt x="1090613" y="1849438"/>
                </a:lnTo>
                <a:lnTo>
                  <a:pt x="1083310" y="1839278"/>
                </a:lnTo>
                <a:lnTo>
                  <a:pt x="1076008" y="1829436"/>
                </a:lnTo>
                <a:lnTo>
                  <a:pt x="1068388" y="1819276"/>
                </a:lnTo>
                <a:lnTo>
                  <a:pt x="1060768" y="1809751"/>
                </a:lnTo>
                <a:lnTo>
                  <a:pt x="1053148" y="1800226"/>
                </a:lnTo>
                <a:lnTo>
                  <a:pt x="1044575" y="1791018"/>
                </a:lnTo>
                <a:lnTo>
                  <a:pt x="1036320" y="1782128"/>
                </a:lnTo>
                <a:lnTo>
                  <a:pt x="1027748" y="1773556"/>
                </a:lnTo>
                <a:lnTo>
                  <a:pt x="1019175" y="1764983"/>
                </a:lnTo>
                <a:lnTo>
                  <a:pt x="1010285" y="1757046"/>
                </a:lnTo>
                <a:lnTo>
                  <a:pt x="1001395" y="1749108"/>
                </a:lnTo>
                <a:lnTo>
                  <a:pt x="992188" y="1741171"/>
                </a:lnTo>
                <a:lnTo>
                  <a:pt x="982663" y="1734186"/>
                </a:lnTo>
                <a:lnTo>
                  <a:pt x="973138" y="1726883"/>
                </a:lnTo>
                <a:lnTo>
                  <a:pt x="963613" y="1719898"/>
                </a:lnTo>
                <a:lnTo>
                  <a:pt x="953770" y="1713230"/>
                </a:lnTo>
                <a:lnTo>
                  <a:pt x="943610" y="1706880"/>
                </a:lnTo>
                <a:lnTo>
                  <a:pt x="933768" y="1700848"/>
                </a:lnTo>
                <a:lnTo>
                  <a:pt x="923290" y="1695133"/>
                </a:lnTo>
                <a:lnTo>
                  <a:pt x="913130" y="1689418"/>
                </a:lnTo>
                <a:lnTo>
                  <a:pt x="902335" y="1684020"/>
                </a:lnTo>
                <a:lnTo>
                  <a:pt x="892175" y="1678623"/>
                </a:lnTo>
                <a:lnTo>
                  <a:pt x="881380" y="1673860"/>
                </a:lnTo>
                <a:lnTo>
                  <a:pt x="870268" y="1669415"/>
                </a:lnTo>
                <a:lnTo>
                  <a:pt x="859473" y="1664653"/>
                </a:lnTo>
                <a:lnTo>
                  <a:pt x="848360" y="1660843"/>
                </a:lnTo>
                <a:lnTo>
                  <a:pt x="837248" y="1657033"/>
                </a:lnTo>
                <a:lnTo>
                  <a:pt x="825818" y="1653858"/>
                </a:lnTo>
                <a:lnTo>
                  <a:pt x="814705" y="1650365"/>
                </a:lnTo>
                <a:lnTo>
                  <a:pt x="803275" y="1647190"/>
                </a:lnTo>
                <a:lnTo>
                  <a:pt x="791845" y="1644651"/>
                </a:lnTo>
                <a:lnTo>
                  <a:pt x="780415" y="1642111"/>
                </a:lnTo>
                <a:lnTo>
                  <a:pt x="768985" y="1639888"/>
                </a:lnTo>
                <a:lnTo>
                  <a:pt x="757238" y="1637983"/>
                </a:lnTo>
                <a:lnTo>
                  <a:pt x="745490" y="1636395"/>
                </a:lnTo>
                <a:lnTo>
                  <a:pt x="734060" y="1635125"/>
                </a:lnTo>
                <a:lnTo>
                  <a:pt x="722313" y="1633855"/>
                </a:lnTo>
                <a:lnTo>
                  <a:pt x="710565" y="1632903"/>
                </a:lnTo>
                <a:lnTo>
                  <a:pt x="698818" y="1632585"/>
                </a:lnTo>
                <a:lnTo>
                  <a:pt x="687070" y="1632268"/>
                </a:lnTo>
                <a:close/>
                <a:moveTo>
                  <a:pt x="1446848" y="1466850"/>
                </a:moveTo>
                <a:lnTo>
                  <a:pt x="1448435" y="1479858"/>
                </a:lnTo>
                <a:lnTo>
                  <a:pt x="1450658" y="1496357"/>
                </a:lnTo>
                <a:lnTo>
                  <a:pt x="1453833" y="1515711"/>
                </a:lnTo>
                <a:lnTo>
                  <a:pt x="1457960" y="1538238"/>
                </a:lnTo>
                <a:lnTo>
                  <a:pt x="1468120" y="1591541"/>
                </a:lnTo>
                <a:lnTo>
                  <a:pt x="1480185" y="1653093"/>
                </a:lnTo>
                <a:lnTo>
                  <a:pt x="1494155" y="1721308"/>
                </a:lnTo>
                <a:lnTo>
                  <a:pt x="1509713" y="1794282"/>
                </a:lnTo>
                <a:lnTo>
                  <a:pt x="1525905" y="1870112"/>
                </a:lnTo>
                <a:lnTo>
                  <a:pt x="1542098" y="1946576"/>
                </a:lnTo>
                <a:lnTo>
                  <a:pt x="1574800" y="2092842"/>
                </a:lnTo>
                <a:lnTo>
                  <a:pt x="1602740" y="2217533"/>
                </a:lnTo>
                <a:lnTo>
                  <a:pt x="1629410" y="2336830"/>
                </a:lnTo>
                <a:lnTo>
                  <a:pt x="1730693" y="1746690"/>
                </a:lnTo>
                <a:lnTo>
                  <a:pt x="1671003" y="1606453"/>
                </a:lnTo>
                <a:lnTo>
                  <a:pt x="1768475" y="1514442"/>
                </a:lnTo>
                <a:lnTo>
                  <a:pt x="1798955" y="1514442"/>
                </a:lnTo>
                <a:lnTo>
                  <a:pt x="1806258" y="1514442"/>
                </a:lnTo>
                <a:lnTo>
                  <a:pt x="1836420" y="1514442"/>
                </a:lnTo>
                <a:lnTo>
                  <a:pt x="1933575" y="1606453"/>
                </a:lnTo>
                <a:lnTo>
                  <a:pt x="1873885" y="1746690"/>
                </a:lnTo>
                <a:lnTo>
                  <a:pt x="1975168" y="2336830"/>
                </a:lnTo>
                <a:lnTo>
                  <a:pt x="2002155" y="2217533"/>
                </a:lnTo>
                <a:lnTo>
                  <a:pt x="2030095" y="2092842"/>
                </a:lnTo>
                <a:lnTo>
                  <a:pt x="2062480" y="1946576"/>
                </a:lnTo>
                <a:lnTo>
                  <a:pt x="2078990" y="1870112"/>
                </a:lnTo>
                <a:lnTo>
                  <a:pt x="2094865" y="1794282"/>
                </a:lnTo>
                <a:lnTo>
                  <a:pt x="2110740" y="1721308"/>
                </a:lnTo>
                <a:lnTo>
                  <a:pt x="2124393" y="1653093"/>
                </a:lnTo>
                <a:lnTo>
                  <a:pt x="2136775" y="1591541"/>
                </a:lnTo>
                <a:lnTo>
                  <a:pt x="2146618" y="1538238"/>
                </a:lnTo>
                <a:lnTo>
                  <a:pt x="2150428" y="1515711"/>
                </a:lnTo>
                <a:lnTo>
                  <a:pt x="2153920" y="1496357"/>
                </a:lnTo>
                <a:lnTo>
                  <a:pt x="2156143" y="1479858"/>
                </a:lnTo>
                <a:lnTo>
                  <a:pt x="2157730" y="1466850"/>
                </a:lnTo>
                <a:lnTo>
                  <a:pt x="2164398" y="1469071"/>
                </a:lnTo>
                <a:lnTo>
                  <a:pt x="2173923" y="1471609"/>
                </a:lnTo>
                <a:lnTo>
                  <a:pt x="2226628" y="1488108"/>
                </a:lnTo>
                <a:lnTo>
                  <a:pt x="2293620" y="1509683"/>
                </a:lnTo>
                <a:lnTo>
                  <a:pt x="2331085" y="1522374"/>
                </a:lnTo>
                <a:lnTo>
                  <a:pt x="2370455" y="1535700"/>
                </a:lnTo>
                <a:lnTo>
                  <a:pt x="2411730" y="1549660"/>
                </a:lnTo>
                <a:lnTo>
                  <a:pt x="2453323" y="1564255"/>
                </a:lnTo>
                <a:lnTo>
                  <a:pt x="2495868" y="1579801"/>
                </a:lnTo>
                <a:lnTo>
                  <a:pt x="2538413" y="1595665"/>
                </a:lnTo>
                <a:lnTo>
                  <a:pt x="2580005" y="1612164"/>
                </a:lnTo>
                <a:lnTo>
                  <a:pt x="2620645" y="1628345"/>
                </a:lnTo>
                <a:lnTo>
                  <a:pt x="2659698" y="1644844"/>
                </a:lnTo>
                <a:lnTo>
                  <a:pt x="2678430" y="1653410"/>
                </a:lnTo>
                <a:lnTo>
                  <a:pt x="2696210" y="1661342"/>
                </a:lnTo>
                <a:lnTo>
                  <a:pt x="2713990" y="1669909"/>
                </a:lnTo>
                <a:lnTo>
                  <a:pt x="2730818" y="1678158"/>
                </a:lnTo>
                <a:lnTo>
                  <a:pt x="2747010" y="1686090"/>
                </a:lnTo>
                <a:lnTo>
                  <a:pt x="2761933" y="1694339"/>
                </a:lnTo>
                <a:lnTo>
                  <a:pt x="2773363" y="1705761"/>
                </a:lnTo>
                <a:lnTo>
                  <a:pt x="2785110" y="1718770"/>
                </a:lnTo>
                <a:lnTo>
                  <a:pt x="2798128" y="1733364"/>
                </a:lnTo>
                <a:lnTo>
                  <a:pt x="2805113" y="1741296"/>
                </a:lnTo>
                <a:lnTo>
                  <a:pt x="2811780" y="1749546"/>
                </a:lnTo>
                <a:lnTo>
                  <a:pt x="2818766" y="1758747"/>
                </a:lnTo>
                <a:lnTo>
                  <a:pt x="2825750" y="1768265"/>
                </a:lnTo>
                <a:lnTo>
                  <a:pt x="2833053" y="1778735"/>
                </a:lnTo>
                <a:lnTo>
                  <a:pt x="2839720" y="1789840"/>
                </a:lnTo>
                <a:lnTo>
                  <a:pt x="2847023" y="1801262"/>
                </a:lnTo>
                <a:lnTo>
                  <a:pt x="2854326" y="1813636"/>
                </a:lnTo>
                <a:lnTo>
                  <a:pt x="2861310" y="1826962"/>
                </a:lnTo>
                <a:lnTo>
                  <a:pt x="2867978" y="1840922"/>
                </a:lnTo>
                <a:lnTo>
                  <a:pt x="2874963" y="1855517"/>
                </a:lnTo>
                <a:lnTo>
                  <a:pt x="2881948" y="1871698"/>
                </a:lnTo>
                <a:lnTo>
                  <a:pt x="2888933" y="1887880"/>
                </a:lnTo>
                <a:lnTo>
                  <a:pt x="2895283" y="1905964"/>
                </a:lnTo>
                <a:lnTo>
                  <a:pt x="2901316" y="1924367"/>
                </a:lnTo>
                <a:lnTo>
                  <a:pt x="2907666" y="1944355"/>
                </a:lnTo>
                <a:lnTo>
                  <a:pt x="2913698" y="1964978"/>
                </a:lnTo>
                <a:lnTo>
                  <a:pt x="2919413" y="1986871"/>
                </a:lnTo>
                <a:lnTo>
                  <a:pt x="2924810" y="2010032"/>
                </a:lnTo>
                <a:lnTo>
                  <a:pt x="2930208" y="2034463"/>
                </a:lnTo>
                <a:lnTo>
                  <a:pt x="2934653" y="2059528"/>
                </a:lnTo>
                <a:lnTo>
                  <a:pt x="2939416" y="2086496"/>
                </a:lnTo>
                <a:lnTo>
                  <a:pt x="2943543" y="2114734"/>
                </a:lnTo>
                <a:lnTo>
                  <a:pt x="2947353" y="2144241"/>
                </a:lnTo>
                <a:lnTo>
                  <a:pt x="2950846" y="2175017"/>
                </a:lnTo>
                <a:lnTo>
                  <a:pt x="2953703" y="2207062"/>
                </a:lnTo>
                <a:lnTo>
                  <a:pt x="2954338" y="2215946"/>
                </a:lnTo>
                <a:lnTo>
                  <a:pt x="2954656" y="2230858"/>
                </a:lnTo>
                <a:lnTo>
                  <a:pt x="2955608" y="2275595"/>
                </a:lnTo>
                <a:lnTo>
                  <a:pt x="2957196" y="2411390"/>
                </a:lnTo>
                <a:lnTo>
                  <a:pt x="2959100" y="2583673"/>
                </a:lnTo>
                <a:lnTo>
                  <a:pt x="2960688" y="2760715"/>
                </a:lnTo>
                <a:lnTo>
                  <a:pt x="2908936" y="2767695"/>
                </a:lnTo>
                <a:lnTo>
                  <a:pt x="2857818" y="2773723"/>
                </a:lnTo>
                <a:lnTo>
                  <a:pt x="2806383" y="2779434"/>
                </a:lnTo>
                <a:lnTo>
                  <a:pt x="2755266" y="2784511"/>
                </a:lnTo>
                <a:lnTo>
                  <a:pt x="2702878" y="2788952"/>
                </a:lnTo>
                <a:lnTo>
                  <a:pt x="2649220" y="2793712"/>
                </a:lnTo>
                <a:lnTo>
                  <a:pt x="2536825" y="2802278"/>
                </a:lnTo>
                <a:lnTo>
                  <a:pt x="2535555" y="2668704"/>
                </a:lnTo>
                <a:lnTo>
                  <a:pt x="2534920" y="2527832"/>
                </a:lnTo>
                <a:lnTo>
                  <a:pt x="2534285" y="2333022"/>
                </a:lnTo>
                <a:lnTo>
                  <a:pt x="2534285" y="2318745"/>
                </a:lnTo>
                <a:lnTo>
                  <a:pt x="2533333" y="2305102"/>
                </a:lnTo>
                <a:lnTo>
                  <a:pt x="2531745" y="2291776"/>
                </a:lnTo>
                <a:lnTo>
                  <a:pt x="2530475" y="2279085"/>
                </a:lnTo>
                <a:lnTo>
                  <a:pt x="2527935" y="2266711"/>
                </a:lnTo>
                <a:lnTo>
                  <a:pt x="2525713" y="2254654"/>
                </a:lnTo>
                <a:lnTo>
                  <a:pt x="2522538" y="2243232"/>
                </a:lnTo>
                <a:lnTo>
                  <a:pt x="2519680" y="2232127"/>
                </a:lnTo>
                <a:lnTo>
                  <a:pt x="2515870" y="2221340"/>
                </a:lnTo>
                <a:lnTo>
                  <a:pt x="2512060" y="2210870"/>
                </a:lnTo>
                <a:lnTo>
                  <a:pt x="2508250" y="2200717"/>
                </a:lnTo>
                <a:lnTo>
                  <a:pt x="2503488" y="2191198"/>
                </a:lnTo>
                <a:lnTo>
                  <a:pt x="2499360" y="2181680"/>
                </a:lnTo>
                <a:lnTo>
                  <a:pt x="2494280" y="2172796"/>
                </a:lnTo>
                <a:lnTo>
                  <a:pt x="2489835" y="2163912"/>
                </a:lnTo>
                <a:lnTo>
                  <a:pt x="2484755" y="2155346"/>
                </a:lnTo>
                <a:lnTo>
                  <a:pt x="2484755" y="2813383"/>
                </a:lnTo>
                <a:lnTo>
                  <a:pt x="2405698" y="2818459"/>
                </a:lnTo>
                <a:lnTo>
                  <a:pt x="2323148" y="2822584"/>
                </a:lnTo>
                <a:lnTo>
                  <a:pt x="2238058" y="2826391"/>
                </a:lnTo>
                <a:lnTo>
                  <a:pt x="2150745" y="2829881"/>
                </a:lnTo>
                <a:lnTo>
                  <a:pt x="2062798" y="2832102"/>
                </a:lnTo>
                <a:lnTo>
                  <a:pt x="1974850" y="2834006"/>
                </a:lnTo>
                <a:lnTo>
                  <a:pt x="1887538" y="2835275"/>
                </a:lnTo>
                <a:lnTo>
                  <a:pt x="1802448" y="2835275"/>
                </a:lnTo>
                <a:lnTo>
                  <a:pt x="1750378" y="2835275"/>
                </a:lnTo>
                <a:lnTo>
                  <a:pt x="1697673" y="2834958"/>
                </a:lnTo>
                <a:lnTo>
                  <a:pt x="1644333" y="2834006"/>
                </a:lnTo>
                <a:lnTo>
                  <a:pt x="1590358" y="2833372"/>
                </a:lnTo>
                <a:lnTo>
                  <a:pt x="1536065" y="2832102"/>
                </a:lnTo>
                <a:lnTo>
                  <a:pt x="1482090" y="2830516"/>
                </a:lnTo>
                <a:lnTo>
                  <a:pt x="1427798" y="2829247"/>
                </a:lnTo>
                <a:lnTo>
                  <a:pt x="1374775" y="2826709"/>
                </a:lnTo>
                <a:lnTo>
                  <a:pt x="1257300" y="2643639"/>
                </a:lnTo>
                <a:lnTo>
                  <a:pt x="1274128" y="2624919"/>
                </a:lnTo>
                <a:lnTo>
                  <a:pt x="1290003" y="2605882"/>
                </a:lnTo>
                <a:lnTo>
                  <a:pt x="1305560" y="2585894"/>
                </a:lnTo>
                <a:lnTo>
                  <a:pt x="1319848" y="2565588"/>
                </a:lnTo>
                <a:lnTo>
                  <a:pt x="1334135" y="2544965"/>
                </a:lnTo>
                <a:lnTo>
                  <a:pt x="1347470" y="2524024"/>
                </a:lnTo>
                <a:lnTo>
                  <a:pt x="1360170" y="2502132"/>
                </a:lnTo>
                <a:lnTo>
                  <a:pt x="1371918" y="2480557"/>
                </a:lnTo>
                <a:lnTo>
                  <a:pt x="1383348" y="2458348"/>
                </a:lnTo>
                <a:lnTo>
                  <a:pt x="1393825" y="2435503"/>
                </a:lnTo>
                <a:lnTo>
                  <a:pt x="1403668" y="2412342"/>
                </a:lnTo>
                <a:lnTo>
                  <a:pt x="1412558" y="2389181"/>
                </a:lnTo>
                <a:lnTo>
                  <a:pt x="1420813" y="2365385"/>
                </a:lnTo>
                <a:lnTo>
                  <a:pt x="1428115" y="2341589"/>
                </a:lnTo>
                <a:lnTo>
                  <a:pt x="1435100" y="2317158"/>
                </a:lnTo>
                <a:lnTo>
                  <a:pt x="1441133" y="2293045"/>
                </a:lnTo>
                <a:lnTo>
                  <a:pt x="1444943" y="2274008"/>
                </a:lnTo>
                <a:lnTo>
                  <a:pt x="1448753" y="2254972"/>
                </a:lnTo>
                <a:lnTo>
                  <a:pt x="1451928" y="2236252"/>
                </a:lnTo>
                <a:lnTo>
                  <a:pt x="1454785" y="2217215"/>
                </a:lnTo>
                <a:lnTo>
                  <a:pt x="1456690" y="2198179"/>
                </a:lnTo>
                <a:lnTo>
                  <a:pt x="1458595" y="2179142"/>
                </a:lnTo>
                <a:lnTo>
                  <a:pt x="1459548" y="2160105"/>
                </a:lnTo>
                <a:lnTo>
                  <a:pt x="1460500" y="2141068"/>
                </a:lnTo>
                <a:lnTo>
                  <a:pt x="1460818" y="2122349"/>
                </a:lnTo>
                <a:lnTo>
                  <a:pt x="1460500" y="2103312"/>
                </a:lnTo>
                <a:lnTo>
                  <a:pt x="1459548" y="2084593"/>
                </a:lnTo>
                <a:lnTo>
                  <a:pt x="1458913" y="2065873"/>
                </a:lnTo>
                <a:lnTo>
                  <a:pt x="1457008" y="2046519"/>
                </a:lnTo>
                <a:lnTo>
                  <a:pt x="1455103" y="2027800"/>
                </a:lnTo>
                <a:lnTo>
                  <a:pt x="1452880" y="2009715"/>
                </a:lnTo>
                <a:lnTo>
                  <a:pt x="1449705" y="1990995"/>
                </a:lnTo>
                <a:lnTo>
                  <a:pt x="1446213" y="1971958"/>
                </a:lnTo>
                <a:lnTo>
                  <a:pt x="1442403" y="1953874"/>
                </a:lnTo>
                <a:lnTo>
                  <a:pt x="1437958" y="1935471"/>
                </a:lnTo>
                <a:lnTo>
                  <a:pt x="1433195" y="1917069"/>
                </a:lnTo>
                <a:lnTo>
                  <a:pt x="1427798" y="1898984"/>
                </a:lnTo>
                <a:lnTo>
                  <a:pt x="1422083" y="1881217"/>
                </a:lnTo>
                <a:lnTo>
                  <a:pt x="1416050" y="1863132"/>
                </a:lnTo>
                <a:lnTo>
                  <a:pt x="1409383" y="1845364"/>
                </a:lnTo>
                <a:lnTo>
                  <a:pt x="1402715" y="1827596"/>
                </a:lnTo>
                <a:lnTo>
                  <a:pt x="1395095" y="1810146"/>
                </a:lnTo>
                <a:lnTo>
                  <a:pt x="1386840" y="1792696"/>
                </a:lnTo>
                <a:lnTo>
                  <a:pt x="1378585" y="1775563"/>
                </a:lnTo>
                <a:lnTo>
                  <a:pt x="1369695" y="1758429"/>
                </a:lnTo>
                <a:lnTo>
                  <a:pt x="1360488" y="1741614"/>
                </a:lnTo>
                <a:lnTo>
                  <a:pt x="1350963" y="1724798"/>
                </a:lnTo>
                <a:lnTo>
                  <a:pt x="1340485" y="1708299"/>
                </a:lnTo>
                <a:lnTo>
                  <a:pt x="1333500" y="1696877"/>
                </a:lnTo>
                <a:lnTo>
                  <a:pt x="1325563" y="1685773"/>
                </a:lnTo>
                <a:lnTo>
                  <a:pt x="1317943" y="1674668"/>
                </a:lnTo>
                <a:lnTo>
                  <a:pt x="1310323" y="1663563"/>
                </a:lnTo>
                <a:lnTo>
                  <a:pt x="1302385" y="1653093"/>
                </a:lnTo>
                <a:lnTo>
                  <a:pt x="1293813" y="1642623"/>
                </a:lnTo>
                <a:lnTo>
                  <a:pt x="1285558" y="1632152"/>
                </a:lnTo>
                <a:lnTo>
                  <a:pt x="1276985" y="1621999"/>
                </a:lnTo>
                <a:lnTo>
                  <a:pt x="1259523" y="1602011"/>
                </a:lnTo>
                <a:lnTo>
                  <a:pt x="1241425" y="1582657"/>
                </a:lnTo>
                <a:lnTo>
                  <a:pt x="1222693" y="1564255"/>
                </a:lnTo>
                <a:lnTo>
                  <a:pt x="1203325" y="1546170"/>
                </a:lnTo>
                <a:lnTo>
                  <a:pt x="1270953" y="1523008"/>
                </a:lnTo>
                <a:lnTo>
                  <a:pt x="1332865" y="1502702"/>
                </a:lnTo>
                <a:lnTo>
                  <a:pt x="1386840" y="1485569"/>
                </a:lnTo>
                <a:lnTo>
                  <a:pt x="1430655" y="1471609"/>
                </a:lnTo>
                <a:lnTo>
                  <a:pt x="1440815" y="1468754"/>
                </a:lnTo>
                <a:lnTo>
                  <a:pt x="1446848" y="1466850"/>
                </a:lnTo>
                <a:close/>
                <a:moveTo>
                  <a:pt x="671830" y="1436688"/>
                </a:moveTo>
                <a:lnTo>
                  <a:pt x="688658" y="1436688"/>
                </a:lnTo>
                <a:lnTo>
                  <a:pt x="704850" y="1437323"/>
                </a:lnTo>
                <a:lnTo>
                  <a:pt x="721360" y="1437958"/>
                </a:lnTo>
                <a:lnTo>
                  <a:pt x="737870" y="1439228"/>
                </a:lnTo>
                <a:lnTo>
                  <a:pt x="754380" y="1440816"/>
                </a:lnTo>
                <a:lnTo>
                  <a:pt x="770255" y="1442721"/>
                </a:lnTo>
                <a:lnTo>
                  <a:pt x="786765" y="1444943"/>
                </a:lnTo>
                <a:lnTo>
                  <a:pt x="802958" y="1447483"/>
                </a:lnTo>
                <a:lnTo>
                  <a:pt x="818833" y="1450340"/>
                </a:lnTo>
                <a:lnTo>
                  <a:pt x="835025" y="1453515"/>
                </a:lnTo>
                <a:lnTo>
                  <a:pt x="851218" y="1457643"/>
                </a:lnTo>
                <a:lnTo>
                  <a:pt x="866775" y="1461771"/>
                </a:lnTo>
                <a:lnTo>
                  <a:pt x="882333" y="1466215"/>
                </a:lnTo>
                <a:lnTo>
                  <a:pt x="898208" y="1471295"/>
                </a:lnTo>
                <a:lnTo>
                  <a:pt x="913765" y="1476693"/>
                </a:lnTo>
                <a:lnTo>
                  <a:pt x="929005" y="1482408"/>
                </a:lnTo>
                <a:lnTo>
                  <a:pt x="944563" y="1488440"/>
                </a:lnTo>
                <a:lnTo>
                  <a:pt x="959803" y="1495108"/>
                </a:lnTo>
                <a:lnTo>
                  <a:pt x="974725" y="1501458"/>
                </a:lnTo>
                <a:lnTo>
                  <a:pt x="989648" y="1508760"/>
                </a:lnTo>
                <a:lnTo>
                  <a:pt x="1004253" y="1516380"/>
                </a:lnTo>
                <a:lnTo>
                  <a:pt x="1018540" y="1524318"/>
                </a:lnTo>
                <a:lnTo>
                  <a:pt x="1033145" y="1532573"/>
                </a:lnTo>
                <a:lnTo>
                  <a:pt x="1047433" y="1541146"/>
                </a:lnTo>
                <a:lnTo>
                  <a:pt x="1061085" y="1550035"/>
                </a:lnTo>
                <a:lnTo>
                  <a:pt x="1075373" y="1559560"/>
                </a:lnTo>
                <a:lnTo>
                  <a:pt x="1088708" y="1569085"/>
                </a:lnTo>
                <a:lnTo>
                  <a:pt x="1102043" y="1579245"/>
                </a:lnTo>
                <a:lnTo>
                  <a:pt x="1115378" y="1589723"/>
                </a:lnTo>
                <a:lnTo>
                  <a:pt x="1128078" y="1600518"/>
                </a:lnTo>
                <a:lnTo>
                  <a:pt x="1141095" y="1611630"/>
                </a:lnTo>
                <a:lnTo>
                  <a:pt x="1153478" y="1623061"/>
                </a:lnTo>
                <a:lnTo>
                  <a:pt x="1165543" y="1634490"/>
                </a:lnTo>
                <a:lnTo>
                  <a:pt x="1177290" y="1646873"/>
                </a:lnTo>
                <a:lnTo>
                  <a:pt x="1189355" y="1659573"/>
                </a:lnTo>
                <a:lnTo>
                  <a:pt x="1200785" y="1671955"/>
                </a:lnTo>
                <a:lnTo>
                  <a:pt x="1211898" y="1685608"/>
                </a:lnTo>
                <a:lnTo>
                  <a:pt x="1222693" y="1698943"/>
                </a:lnTo>
                <a:lnTo>
                  <a:pt x="1233170" y="1712595"/>
                </a:lnTo>
                <a:lnTo>
                  <a:pt x="1243330" y="1726883"/>
                </a:lnTo>
                <a:lnTo>
                  <a:pt x="1253173" y="1741171"/>
                </a:lnTo>
                <a:lnTo>
                  <a:pt x="1262698" y="1755776"/>
                </a:lnTo>
                <a:lnTo>
                  <a:pt x="1272223" y="1771016"/>
                </a:lnTo>
                <a:lnTo>
                  <a:pt x="1280795" y="1785938"/>
                </a:lnTo>
                <a:lnTo>
                  <a:pt x="1289050" y="1801496"/>
                </a:lnTo>
                <a:lnTo>
                  <a:pt x="1297305" y="1817053"/>
                </a:lnTo>
                <a:lnTo>
                  <a:pt x="1304925" y="1832293"/>
                </a:lnTo>
                <a:lnTo>
                  <a:pt x="1311593" y="1848168"/>
                </a:lnTo>
                <a:lnTo>
                  <a:pt x="1318578" y="1864043"/>
                </a:lnTo>
                <a:lnTo>
                  <a:pt x="1324610" y="1879918"/>
                </a:lnTo>
                <a:lnTo>
                  <a:pt x="1330325" y="1895793"/>
                </a:lnTo>
                <a:lnTo>
                  <a:pt x="1335723" y="1911986"/>
                </a:lnTo>
                <a:lnTo>
                  <a:pt x="1340803" y="1927861"/>
                </a:lnTo>
                <a:lnTo>
                  <a:pt x="1345248" y="1944371"/>
                </a:lnTo>
                <a:lnTo>
                  <a:pt x="1349693" y="1960881"/>
                </a:lnTo>
                <a:lnTo>
                  <a:pt x="1353503" y="1977073"/>
                </a:lnTo>
                <a:lnTo>
                  <a:pt x="1356360" y="1993266"/>
                </a:lnTo>
                <a:lnTo>
                  <a:pt x="1359535" y="2009776"/>
                </a:lnTo>
                <a:lnTo>
                  <a:pt x="1361758" y="2026286"/>
                </a:lnTo>
                <a:lnTo>
                  <a:pt x="1363980" y="2042796"/>
                </a:lnTo>
                <a:lnTo>
                  <a:pt x="1365568" y="2059623"/>
                </a:lnTo>
                <a:lnTo>
                  <a:pt x="1367155" y="2076133"/>
                </a:lnTo>
                <a:lnTo>
                  <a:pt x="1367790" y="2092326"/>
                </a:lnTo>
                <a:lnTo>
                  <a:pt x="1368425" y="2108836"/>
                </a:lnTo>
                <a:lnTo>
                  <a:pt x="1368425" y="2125346"/>
                </a:lnTo>
                <a:lnTo>
                  <a:pt x="1368425" y="2141856"/>
                </a:lnTo>
                <a:lnTo>
                  <a:pt x="1367473" y="2158366"/>
                </a:lnTo>
                <a:lnTo>
                  <a:pt x="1366520" y="2174558"/>
                </a:lnTo>
                <a:lnTo>
                  <a:pt x="1364933" y="2191068"/>
                </a:lnTo>
                <a:lnTo>
                  <a:pt x="1363028" y="2207578"/>
                </a:lnTo>
                <a:lnTo>
                  <a:pt x="1360805" y="2223771"/>
                </a:lnTo>
                <a:lnTo>
                  <a:pt x="1357948" y="2239963"/>
                </a:lnTo>
                <a:lnTo>
                  <a:pt x="1354773" y="2256156"/>
                </a:lnTo>
                <a:lnTo>
                  <a:pt x="1351598" y="2272348"/>
                </a:lnTo>
                <a:lnTo>
                  <a:pt x="1348423" y="2284731"/>
                </a:lnTo>
                <a:lnTo>
                  <a:pt x="1345248" y="2297431"/>
                </a:lnTo>
                <a:lnTo>
                  <a:pt x="1342073" y="2309813"/>
                </a:lnTo>
                <a:lnTo>
                  <a:pt x="1337945" y="2322196"/>
                </a:lnTo>
                <a:lnTo>
                  <a:pt x="1334135" y="2334578"/>
                </a:lnTo>
                <a:lnTo>
                  <a:pt x="1330008" y="2347278"/>
                </a:lnTo>
                <a:lnTo>
                  <a:pt x="1325563" y="2359343"/>
                </a:lnTo>
                <a:lnTo>
                  <a:pt x="1320800" y="2371408"/>
                </a:lnTo>
                <a:lnTo>
                  <a:pt x="1316038" y="2383473"/>
                </a:lnTo>
                <a:lnTo>
                  <a:pt x="1310958" y="2395538"/>
                </a:lnTo>
                <a:lnTo>
                  <a:pt x="1305560" y="2407286"/>
                </a:lnTo>
                <a:lnTo>
                  <a:pt x="1299845" y="2419033"/>
                </a:lnTo>
                <a:lnTo>
                  <a:pt x="1294130" y="2431098"/>
                </a:lnTo>
                <a:lnTo>
                  <a:pt x="1288098" y="2442528"/>
                </a:lnTo>
                <a:lnTo>
                  <a:pt x="1281430" y="2453958"/>
                </a:lnTo>
                <a:lnTo>
                  <a:pt x="1275080" y="2465388"/>
                </a:lnTo>
                <a:lnTo>
                  <a:pt x="1268413" y="2476818"/>
                </a:lnTo>
                <a:lnTo>
                  <a:pt x="1261110" y="2487931"/>
                </a:lnTo>
                <a:lnTo>
                  <a:pt x="1253808" y="2499043"/>
                </a:lnTo>
                <a:lnTo>
                  <a:pt x="1246505" y="2509838"/>
                </a:lnTo>
                <a:lnTo>
                  <a:pt x="1238885" y="2520951"/>
                </a:lnTo>
                <a:lnTo>
                  <a:pt x="1230948" y="2531428"/>
                </a:lnTo>
                <a:lnTo>
                  <a:pt x="1223010" y="2541906"/>
                </a:lnTo>
                <a:lnTo>
                  <a:pt x="1214438" y="2552383"/>
                </a:lnTo>
                <a:lnTo>
                  <a:pt x="1206183" y="2562543"/>
                </a:lnTo>
                <a:lnTo>
                  <a:pt x="1197293" y="2573021"/>
                </a:lnTo>
                <a:lnTo>
                  <a:pt x="1188403" y="2582863"/>
                </a:lnTo>
                <a:lnTo>
                  <a:pt x="1179195" y="2592388"/>
                </a:lnTo>
                <a:lnTo>
                  <a:pt x="1169670" y="2602231"/>
                </a:lnTo>
                <a:lnTo>
                  <a:pt x="1160145" y="2611439"/>
                </a:lnTo>
                <a:lnTo>
                  <a:pt x="1150303" y="2620964"/>
                </a:lnTo>
                <a:lnTo>
                  <a:pt x="1140460" y="2630171"/>
                </a:lnTo>
                <a:lnTo>
                  <a:pt x="1455420" y="3124201"/>
                </a:lnTo>
                <a:lnTo>
                  <a:pt x="1458595" y="3128964"/>
                </a:lnTo>
                <a:lnTo>
                  <a:pt x="1461135" y="3134044"/>
                </a:lnTo>
                <a:lnTo>
                  <a:pt x="1463675" y="3139441"/>
                </a:lnTo>
                <a:lnTo>
                  <a:pt x="1465898" y="3144839"/>
                </a:lnTo>
                <a:lnTo>
                  <a:pt x="1467803" y="3150236"/>
                </a:lnTo>
                <a:lnTo>
                  <a:pt x="1469390" y="3155316"/>
                </a:lnTo>
                <a:lnTo>
                  <a:pt x="1470343" y="3160714"/>
                </a:lnTo>
                <a:lnTo>
                  <a:pt x="1471613" y="3166111"/>
                </a:lnTo>
                <a:lnTo>
                  <a:pt x="1472248" y="3171826"/>
                </a:lnTo>
                <a:lnTo>
                  <a:pt x="1472883" y="3177224"/>
                </a:lnTo>
                <a:lnTo>
                  <a:pt x="1473200" y="3182621"/>
                </a:lnTo>
                <a:lnTo>
                  <a:pt x="1473200" y="3188336"/>
                </a:lnTo>
                <a:lnTo>
                  <a:pt x="1472883" y="3193734"/>
                </a:lnTo>
                <a:lnTo>
                  <a:pt x="1471930" y="3199131"/>
                </a:lnTo>
                <a:lnTo>
                  <a:pt x="1471295" y="3204529"/>
                </a:lnTo>
                <a:lnTo>
                  <a:pt x="1470025" y="3209609"/>
                </a:lnTo>
                <a:lnTo>
                  <a:pt x="1469073" y="3215006"/>
                </a:lnTo>
                <a:lnTo>
                  <a:pt x="1467485" y="3220404"/>
                </a:lnTo>
                <a:lnTo>
                  <a:pt x="1465580" y="3225484"/>
                </a:lnTo>
                <a:lnTo>
                  <a:pt x="1463675" y="3230881"/>
                </a:lnTo>
                <a:lnTo>
                  <a:pt x="1461135" y="3235644"/>
                </a:lnTo>
                <a:lnTo>
                  <a:pt x="1458595" y="3240406"/>
                </a:lnTo>
                <a:lnTo>
                  <a:pt x="1455420" y="3245486"/>
                </a:lnTo>
                <a:lnTo>
                  <a:pt x="1452563" y="3249931"/>
                </a:lnTo>
                <a:lnTo>
                  <a:pt x="1449388" y="3254376"/>
                </a:lnTo>
                <a:lnTo>
                  <a:pt x="1445895" y="3258821"/>
                </a:lnTo>
                <a:lnTo>
                  <a:pt x="1442085" y="3262949"/>
                </a:lnTo>
                <a:lnTo>
                  <a:pt x="1437958" y="3266759"/>
                </a:lnTo>
                <a:lnTo>
                  <a:pt x="1433830" y="3270886"/>
                </a:lnTo>
                <a:lnTo>
                  <a:pt x="1429385" y="3274379"/>
                </a:lnTo>
                <a:lnTo>
                  <a:pt x="1424940" y="3277871"/>
                </a:lnTo>
                <a:lnTo>
                  <a:pt x="1419860" y="3281364"/>
                </a:lnTo>
                <a:lnTo>
                  <a:pt x="1415098" y="3283904"/>
                </a:lnTo>
                <a:lnTo>
                  <a:pt x="1409700" y="3287079"/>
                </a:lnTo>
                <a:lnTo>
                  <a:pt x="1404620" y="3289301"/>
                </a:lnTo>
                <a:lnTo>
                  <a:pt x="1399223" y="3291524"/>
                </a:lnTo>
                <a:lnTo>
                  <a:pt x="1393825" y="3293429"/>
                </a:lnTo>
                <a:lnTo>
                  <a:pt x="1388428" y="3295016"/>
                </a:lnTo>
                <a:lnTo>
                  <a:pt x="1382713" y="3296286"/>
                </a:lnTo>
                <a:lnTo>
                  <a:pt x="1377633" y="3297239"/>
                </a:lnTo>
                <a:lnTo>
                  <a:pt x="1372235" y="3298191"/>
                </a:lnTo>
                <a:lnTo>
                  <a:pt x="1366520" y="3298509"/>
                </a:lnTo>
                <a:lnTo>
                  <a:pt x="1361123" y="3298826"/>
                </a:lnTo>
                <a:lnTo>
                  <a:pt x="1355725" y="3298826"/>
                </a:lnTo>
                <a:lnTo>
                  <a:pt x="1350010" y="3298509"/>
                </a:lnTo>
                <a:lnTo>
                  <a:pt x="1344613" y="3297874"/>
                </a:lnTo>
                <a:lnTo>
                  <a:pt x="1339215" y="3296921"/>
                </a:lnTo>
                <a:lnTo>
                  <a:pt x="1333818" y="3295969"/>
                </a:lnTo>
                <a:lnTo>
                  <a:pt x="1328420" y="3294699"/>
                </a:lnTo>
                <a:lnTo>
                  <a:pt x="1323658" y="3293111"/>
                </a:lnTo>
                <a:lnTo>
                  <a:pt x="1318260" y="3291206"/>
                </a:lnTo>
                <a:lnTo>
                  <a:pt x="1313180" y="3289301"/>
                </a:lnTo>
                <a:lnTo>
                  <a:pt x="1308100" y="3287079"/>
                </a:lnTo>
                <a:lnTo>
                  <a:pt x="1303338" y="3284221"/>
                </a:lnTo>
                <a:lnTo>
                  <a:pt x="1298575" y="3281364"/>
                </a:lnTo>
                <a:lnTo>
                  <a:pt x="1293813" y="3278189"/>
                </a:lnTo>
                <a:lnTo>
                  <a:pt x="1289368" y="3275014"/>
                </a:lnTo>
                <a:lnTo>
                  <a:pt x="1284923" y="3271839"/>
                </a:lnTo>
                <a:lnTo>
                  <a:pt x="1280795" y="3268029"/>
                </a:lnTo>
                <a:lnTo>
                  <a:pt x="1276985" y="3263584"/>
                </a:lnTo>
                <a:lnTo>
                  <a:pt x="1273175" y="3259456"/>
                </a:lnTo>
                <a:lnTo>
                  <a:pt x="1269365" y="3255329"/>
                </a:lnTo>
                <a:lnTo>
                  <a:pt x="1265873" y="3250249"/>
                </a:lnTo>
                <a:lnTo>
                  <a:pt x="1262698" y="3245804"/>
                </a:lnTo>
                <a:lnTo>
                  <a:pt x="947420" y="2751774"/>
                </a:lnTo>
                <a:lnTo>
                  <a:pt x="935038" y="2756854"/>
                </a:lnTo>
                <a:lnTo>
                  <a:pt x="922338" y="2761934"/>
                </a:lnTo>
                <a:lnTo>
                  <a:pt x="909638" y="2766379"/>
                </a:lnTo>
                <a:lnTo>
                  <a:pt x="896938" y="2770506"/>
                </a:lnTo>
                <a:lnTo>
                  <a:pt x="883920" y="2774951"/>
                </a:lnTo>
                <a:lnTo>
                  <a:pt x="871538" y="2778761"/>
                </a:lnTo>
                <a:lnTo>
                  <a:pt x="858520" y="2782254"/>
                </a:lnTo>
                <a:lnTo>
                  <a:pt x="845503" y="2785429"/>
                </a:lnTo>
                <a:lnTo>
                  <a:pt x="832485" y="2788604"/>
                </a:lnTo>
                <a:lnTo>
                  <a:pt x="819468" y="2791144"/>
                </a:lnTo>
                <a:lnTo>
                  <a:pt x="806450" y="2794001"/>
                </a:lnTo>
                <a:lnTo>
                  <a:pt x="793433" y="2796224"/>
                </a:lnTo>
                <a:lnTo>
                  <a:pt x="780415" y="2798129"/>
                </a:lnTo>
                <a:lnTo>
                  <a:pt x="767398" y="2799716"/>
                </a:lnTo>
                <a:lnTo>
                  <a:pt x="754063" y="2801304"/>
                </a:lnTo>
                <a:lnTo>
                  <a:pt x="741045" y="2802891"/>
                </a:lnTo>
                <a:lnTo>
                  <a:pt x="728028" y="2803526"/>
                </a:lnTo>
                <a:lnTo>
                  <a:pt x="715010" y="2804161"/>
                </a:lnTo>
                <a:lnTo>
                  <a:pt x="701675" y="2804796"/>
                </a:lnTo>
                <a:lnTo>
                  <a:pt x="688658" y="2805114"/>
                </a:lnTo>
                <a:lnTo>
                  <a:pt x="675640" y="2805114"/>
                </a:lnTo>
                <a:lnTo>
                  <a:pt x="662623" y="2804796"/>
                </a:lnTo>
                <a:lnTo>
                  <a:pt x="649605" y="2804161"/>
                </a:lnTo>
                <a:lnTo>
                  <a:pt x="636588" y="2803526"/>
                </a:lnTo>
                <a:lnTo>
                  <a:pt x="623570" y="2802256"/>
                </a:lnTo>
                <a:lnTo>
                  <a:pt x="610553" y="2801304"/>
                </a:lnTo>
                <a:lnTo>
                  <a:pt x="597535" y="2799716"/>
                </a:lnTo>
                <a:lnTo>
                  <a:pt x="584518" y="2797811"/>
                </a:lnTo>
                <a:lnTo>
                  <a:pt x="571818" y="2795906"/>
                </a:lnTo>
                <a:lnTo>
                  <a:pt x="558800" y="2793684"/>
                </a:lnTo>
                <a:lnTo>
                  <a:pt x="546100" y="2791144"/>
                </a:lnTo>
                <a:lnTo>
                  <a:pt x="533718" y="2788286"/>
                </a:lnTo>
                <a:lnTo>
                  <a:pt x="517525" y="2784794"/>
                </a:lnTo>
                <a:lnTo>
                  <a:pt x="501968" y="2780666"/>
                </a:lnTo>
                <a:lnTo>
                  <a:pt x="485775" y="2775904"/>
                </a:lnTo>
                <a:lnTo>
                  <a:pt x="470218" y="2771141"/>
                </a:lnTo>
                <a:lnTo>
                  <a:pt x="454660" y="2765744"/>
                </a:lnTo>
                <a:lnTo>
                  <a:pt x="439103" y="2760029"/>
                </a:lnTo>
                <a:lnTo>
                  <a:pt x="424180" y="2753679"/>
                </a:lnTo>
                <a:lnTo>
                  <a:pt x="408940" y="2747329"/>
                </a:lnTo>
                <a:lnTo>
                  <a:pt x="394018" y="2740661"/>
                </a:lnTo>
                <a:lnTo>
                  <a:pt x="379095" y="2733676"/>
                </a:lnTo>
                <a:lnTo>
                  <a:pt x="364173" y="2725739"/>
                </a:lnTo>
                <a:lnTo>
                  <a:pt x="349568" y="2717801"/>
                </a:lnTo>
                <a:lnTo>
                  <a:pt x="335598" y="2709864"/>
                </a:lnTo>
                <a:lnTo>
                  <a:pt x="321310" y="2700974"/>
                </a:lnTo>
                <a:lnTo>
                  <a:pt x="307023" y="2692084"/>
                </a:lnTo>
                <a:lnTo>
                  <a:pt x="293370" y="2682559"/>
                </a:lnTo>
                <a:lnTo>
                  <a:pt x="279718" y="2673034"/>
                </a:lnTo>
                <a:lnTo>
                  <a:pt x="266065" y="2663191"/>
                </a:lnTo>
                <a:lnTo>
                  <a:pt x="253047" y="2652396"/>
                </a:lnTo>
                <a:lnTo>
                  <a:pt x="240347" y="2641601"/>
                </a:lnTo>
                <a:lnTo>
                  <a:pt x="227647" y="2630489"/>
                </a:lnTo>
                <a:lnTo>
                  <a:pt x="214947" y="2619059"/>
                </a:lnTo>
                <a:lnTo>
                  <a:pt x="203200" y="2607629"/>
                </a:lnTo>
                <a:lnTo>
                  <a:pt x="190817" y="2595563"/>
                </a:lnTo>
                <a:lnTo>
                  <a:pt x="179387" y="2582863"/>
                </a:lnTo>
                <a:lnTo>
                  <a:pt x="167957" y="2570163"/>
                </a:lnTo>
                <a:lnTo>
                  <a:pt x="156845" y="2556828"/>
                </a:lnTo>
                <a:lnTo>
                  <a:pt x="146050" y="2543493"/>
                </a:lnTo>
                <a:lnTo>
                  <a:pt x="135255" y="2529523"/>
                </a:lnTo>
                <a:lnTo>
                  <a:pt x="125095" y="2515553"/>
                </a:lnTo>
                <a:lnTo>
                  <a:pt x="115252" y="2500948"/>
                </a:lnTo>
                <a:lnTo>
                  <a:pt x="105410" y="2486343"/>
                </a:lnTo>
                <a:lnTo>
                  <a:pt x="96202" y="2471103"/>
                </a:lnTo>
                <a:lnTo>
                  <a:pt x="87630" y="2456181"/>
                </a:lnTo>
                <a:lnTo>
                  <a:pt x="79057" y="2440941"/>
                </a:lnTo>
                <a:lnTo>
                  <a:pt x="71437" y="2425383"/>
                </a:lnTo>
                <a:lnTo>
                  <a:pt x="63817" y="2409826"/>
                </a:lnTo>
                <a:lnTo>
                  <a:pt x="56515" y="2394268"/>
                </a:lnTo>
                <a:lnTo>
                  <a:pt x="50165" y="2378076"/>
                </a:lnTo>
                <a:lnTo>
                  <a:pt x="43815" y="2362518"/>
                </a:lnTo>
                <a:lnTo>
                  <a:pt x="38100" y="2346326"/>
                </a:lnTo>
                <a:lnTo>
                  <a:pt x="32385" y="2330451"/>
                </a:lnTo>
                <a:lnTo>
                  <a:pt x="27622" y="2313941"/>
                </a:lnTo>
                <a:lnTo>
                  <a:pt x="23177" y="2297748"/>
                </a:lnTo>
                <a:lnTo>
                  <a:pt x="19050" y="2281556"/>
                </a:lnTo>
                <a:lnTo>
                  <a:pt x="15240" y="2265363"/>
                </a:lnTo>
                <a:lnTo>
                  <a:pt x="11747" y="2248853"/>
                </a:lnTo>
                <a:lnTo>
                  <a:pt x="9207" y="2232343"/>
                </a:lnTo>
                <a:lnTo>
                  <a:pt x="6350" y="2216151"/>
                </a:lnTo>
                <a:lnTo>
                  <a:pt x="4445" y="2199641"/>
                </a:lnTo>
                <a:lnTo>
                  <a:pt x="2540" y="2182813"/>
                </a:lnTo>
                <a:lnTo>
                  <a:pt x="1587" y="2166303"/>
                </a:lnTo>
                <a:lnTo>
                  <a:pt x="635" y="2149793"/>
                </a:lnTo>
                <a:lnTo>
                  <a:pt x="0" y="2133283"/>
                </a:lnTo>
                <a:lnTo>
                  <a:pt x="0" y="2117091"/>
                </a:lnTo>
                <a:lnTo>
                  <a:pt x="317" y="2100581"/>
                </a:lnTo>
                <a:lnTo>
                  <a:pt x="952" y="2084071"/>
                </a:lnTo>
                <a:lnTo>
                  <a:pt x="2222" y="2067561"/>
                </a:lnTo>
                <a:lnTo>
                  <a:pt x="3810" y="2051051"/>
                </a:lnTo>
                <a:lnTo>
                  <a:pt x="5715" y="2034541"/>
                </a:lnTo>
                <a:lnTo>
                  <a:pt x="7937" y="2018666"/>
                </a:lnTo>
                <a:lnTo>
                  <a:pt x="10795" y="2002473"/>
                </a:lnTo>
                <a:lnTo>
                  <a:pt x="13652" y="1986598"/>
                </a:lnTo>
                <a:lnTo>
                  <a:pt x="17145" y="1970406"/>
                </a:lnTo>
                <a:lnTo>
                  <a:pt x="20955" y="1954213"/>
                </a:lnTo>
                <a:lnTo>
                  <a:pt x="24765" y="1938656"/>
                </a:lnTo>
                <a:lnTo>
                  <a:pt x="29527" y="1922463"/>
                </a:lnTo>
                <a:lnTo>
                  <a:pt x="34290" y="1906906"/>
                </a:lnTo>
                <a:lnTo>
                  <a:pt x="39687" y="1891666"/>
                </a:lnTo>
                <a:lnTo>
                  <a:pt x="45402" y="1876426"/>
                </a:lnTo>
                <a:lnTo>
                  <a:pt x="51752" y="1861186"/>
                </a:lnTo>
                <a:lnTo>
                  <a:pt x="58102" y="1845628"/>
                </a:lnTo>
                <a:lnTo>
                  <a:pt x="64452" y="1830706"/>
                </a:lnTo>
                <a:lnTo>
                  <a:pt x="71755" y="1815783"/>
                </a:lnTo>
                <a:lnTo>
                  <a:pt x="79375" y="1800861"/>
                </a:lnTo>
                <a:lnTo>
                  <a:pt x="87630" y="1786573"/>
                </a:lnTo>
                <a:lnTo>
                  <a:pt x="95567" y="1772286"/>
                </a:lnTo>
                <a:lnTo>
                  <a:pt x="104457" y="1757998"/>
                </a:lnTo>
                <a:lnTo>
                  <a:pt x="113030" y="1744028"/>
                </a:lnTo>
                <a:lnTo>
                  <a:pt x="122872" y="1730376"/>
                </a:lnTo>
                <a:lnTo>
                  <a:pt x="132397" y="1716723"/>
                </a:lnTo>
                <a:lnTo>
                  <a:pt x="142240" y="1703388"/>
                </a:lnTo>
                <a:lnTo>
                  <a:pt x="152717" y="1690053"/>
                </a:lnTo>
                <a:lnTo>
                  <a:pt x="163195" y="1677353"/>
                </a:lnTo>
                <a:lnTo>
                  <a:pt x="174307" y="1664335"/>
                </a:lnTo>
                <a:lnTo>
                  <a:pt x="185737" y="1652270"/>
                </a:lnTo>
                <a:lnTo>
                  <a:pt x="197802" y="1639888"/>
                </a:lnTo>
                <a:lnTo>
                  <a:pt x="209867" y="1628140"/>
                </a:lnTo>
                <a:lnTo>
                  <a:pt x="222250" y="1616075"/>
                </a:lnTo>
                <a:lnTo>
                  <a:pt x="235267" y="1604646"/>
                </a:lnTo>
                <a:lnTo>
                  <a:pt x="248285" y="1593533"/>
                </a:lnTo>
                <a:lnTo>
                  <a:pt x="261937" y="1583056"/>
                </a:lnTo>
                <a:lnTo>
                  <a:pt x="275908" y="1572260"/>
                </a:lnTo>
                <a:lnTo>
                  <a:pt x="289878" y="1561783"/>
                </a:lnTo>
                <a:lnTo>
                  <a:pt x="304165" y="1552258"/>
                </a:lnTo>
                <a:lnTo>
                  <a:pt x="319088" y="1542416"/>
                </a:lnTo>
                <a:lnTo>
                  <a:pt x="334010" y="1533208"/>
                </a:lnTo>
                <a:lnTo>
                  <a:pt x="349250" y="1524318"/>
                </a:lnTo>
                <a:lnTo>
                  <a:pt x="364490" y="1516063"/>
                </a:lnTo>
                <a:lnTo>
                  <a:pt x="379730" y="1508443"/>
                </a:lnTo>
                <a:lnTo>
                  <a:pt x="395605" y="1500823"/>
                </a:lnTo>
                <a:lnTo>
                  <a:pt x="411163" y="1493838"/>
                </a:lnTo>
                <a:lnTo>
                  <a:pt x="426720" y="1486853"/>
                </a:lnTo>
                <a:lnTo>
                  <a:pt x="442913" y="1480821"/>
                </a:lnTo>
                <a:lnTo>
                  <a:pt x="459105" y="1475105"/>
                </a:lnTo>
                <a:lnTo>
                  <a:pt x="474980" y="1469708"/>
                </a:lnTo>
                <a:lnTo>
                  <a:pt x="491173" y="1464628"/>
                </a:lnTo>
                <a:lnTo>
                  <a:pt x="507365" y="1460183"/>
                </a:lnTo>
                <a:lnTo>
                  <a:pt x="523558" y="1456055"/>
                </a:lnTo>
                <a:lnTo>
                  <a:pt x="540068" y="1452245"/>
                </a:lnTo>
                <a:lnTo>
                  <a:pt x="556578" y="1449070"/>
                </a:lnTo>
                <a:lnTo>
                  <a:pt x="573088" y="1445895"/>
                </a:lnTo>
                <a:lnTo>
                  <a:pt x="589598" y="1443356"/>
                </a:lnTo>
                <a:lnTo>
                  <a:pt x="605790" y="1441451"/>
                </a:lnTo>
                <a:lnTo>
                  <a:pt x="622300" y="1439546"/>
                </a:lnTo>
                <a:lnTo>
                  <a:pt x="638810" y="1438275"/>
                </a:lnTo>
                <a:lnTo>
                  <a:pt x="655320" y="1437640"/>
                </a:lnTo>
                <a:lnTo>
                  <a:pt x="671830" y="1436688"/>
                </a:lnTo>
                <a:close/>
                <a:moveTo>
                  <a:pt x="1808801" y="0"/>
                </a:moveTo>
                <a:lnTo>
                  <a:pt x="1822779" y="318"/>
                </a:lnTo>
                <a:lnTo>
                  <a:pt x="1836121" y="635"/>
                </a:lnTo>
                <a:lnTo>
                  <a:pt x="1849463" y="1588"/>
                </a:lnTo>
                <a:lnTo>
                  <a:pt x="1862806" y="3177"/>
                </a:lnTo>
                <a:lnTo>
                  <a:pt x="1875830" y="4447"/>
                </a:lnTo>
                <a:lnTo>
                  <a:pt x="1888855" y="6353"/>
                </a:lnTo>
                <a:lnTo>
                  <a:pt x="1901562" y="8894"/>
                </a:lnTo>
                <a:lnTo>
                  <a:pt x="1914269" y="11435"/>
                </a:lnTo>
                <a:lnTo>
                  <a:pt x="1926658" y="14612"/>
                </a:lnTo>
                <a:lnTo>
                  <a:pt x="1939047" y="17471"/>
                </a:lnTo>
                <a:lnTo>
                  <a:pt x="1951119" y="21282"/>
                </a:lnTo>
                <a:lnTo>
                  <a:pt x="1963190" y="25412"/>
                </a:lnTo>
                <a:lnTo>
                  <a:pt x="1974944" y="29859"/>
                </a:lnTo>
                <a:lnTo>
                  <a:pt x="1986698" y="34306"/>
                </a:lnTo>
                <a:lnTo>
                  <a:pt x="1998452" y="39071"/>
                </a:lnTo>
                <a:lnTo>
                  <a:pt x="2009571" y="44471"/>
                </a:lnTo>
                <a:lnTo>
                  <a:pt x="2020689" y="49870"/>
                </a:lnTo>
                <a:lnTo>
                  <a:pt x="2031490" y="55906"/>
                </a:lnTo>
                <a:lnTo>
                  <a:pt x="2042291" y="61941"/>
                </a:lnTo>
                <a:lnTo>
                  <a:pt x="2053092" y="67976"/>
                </a:lnTo>
                <a:lnTo>
                  <a:pt x="2063257" y="74964"/>
                </a:lnTo>
                <a:lnTo>
                  <a:pt x="2073741" y="81953"/>
                </a:lnTo>
                <a:lnTo>
                  <a:pt x="2083589" y="89259"/>
                </a:lnTo>
                <a:lnTo>
                  <a:pt x="2093754" y="96564"/>
                </a:lnTo>
                <a:lnTo>
                  <a:pt x="2103284" y="104506"/>
                </a:lnTo>
                <a:lnTo>
                  <a:pt x="2112814" y="112447"/>
                </a:lnTo>
                <a:lnTo>
                  <a:pt x="2122027" y="120388"/>
                </a:lnTo>
                <a:lnTo>
                  <a:pt x="2131239" y="129282"/>
                </a:lnTo>
                <a:lnTo>
                  <a:pt x="2139816" y="138176"/>
                </a:lnTo>
                <a:lnTo>
                  <a:pt x="2148711" y="147070"/>
                </a:lnTo>
                <a:lnTo>
                  <a:pt x="2157288" y="156282"/>
                </a:lnTo>
                <a:lnTo>
                  <a:pt x="2165548" y="165811"/>
                </a:lnTo>
                <a:lnTo>
                  <a:pt x="2173490" y="175658"/>
                </a:lnTo>
                <a:lnTo>
                  <a:pt x="2181749" y="185505"/>
                </a:lnTo>
                <a:lnTo>
                  <a:pt x="2189373" y="195987"/>
                </a:lnTo>
                <a:lnTo>
                  <a:pt x="2196680" y="206152"/>
                </a:lnTo>
                <a:lnTo>
                  <a:pt x="2203986" y="216952"/>
                </a:lnTo>
                <a:lnTo>
                  <a:pt x="2211293" y="227752"/>
                </a:lnTo>
                <a:lnTo>
                  <a:pt x="2217646" y="238870"/>
                </a:lnTo>
                <a:lnTo>
                  <a:pt x="2224635" y="249987"/>
                </a:lnTo>
                <a:lnTo>
                  <a:pt x="2230671" y="261423"/>
                </a:lnTo>
                <a:lnTo>
                  <a:pt x="2237024" y="273175"/>
                </a:lnTo>
                <a:lnTo>
                  <a:pt x="2243060" y="285246"/>
                </a:lnTo>
                <a:lnTo>
                  <a:pt x="2248778" y="296999"/>
                </a:lnTo>
                <a:lnTo>
                  <a:pt x="2253861" y="309069"/>
                </a:lnTo>
                <a:lnTo>
                  <a:pt x="2259261" y="321458"/>
                </a:lnTo>
                <a:lnTo>
                  <a:pt x="2264344" y="334163"/>
                </a:lnTo>
                <a:lnTo>
                  <a:pt x="2269427" y="347187"/>
                </a:lnTo>
                <a:lnTo>
                  <a:pt x="2273874" y="359575"/>
                </a:lnTo>
                <a:lnTo>
                  <a:pt x="2278004" y="372599"/>
                </a:lnTo>
                <a:lnTo>
                  <a:pt x="2282452" y="386257"/>
                </a:lnTo>
                <a:lnTo>
                  <a:pt x="2286264" y="399598"/>
                </a:lnTo>
                <a:lnTo>
                  <a:pt x="2290076" y="412939"/>
                </a:lnTo>
                <a:lnTo>
                  <a:pt x="2292935" y="426598"/>
                </a:lnTo>
                <a:lnTo>
                  <a:pt x="2296429" y="440575"/>
                </a:lnTo>
                <a:lnTo>
                  <a:pt x="2299288" y="454233"/>
                </a:lnTo>
                <a:lnTo>
                  <a:pt x="2301830" y="468527"/>
                </a:lnTo>
                <a:lnTo>
                  <a:pt x="2304053" y="482504"/>
                </a:lnTo>
                <a:lnTo>
                  <a:pt x="2306595" y="497116"/>
                </a:lnTo>
                <a:lnTo>
                  <a:pt x="2308501" y="511410"/>
                </a:lnTo>
                <a:lnTo>
                  <a:pt x="2309772" y="526339"/>
                </a:lnTo>
                <a:lnTo>
                  <a:pt x="2311360" y="540633"/>
                </a:lnTo>
                <a:lnTo>
                  <a:pt x="2312630" y="555245"/>
                </a:lnTo>
                <a:lnTo>
                  <a:pt x="2313266" y="570174"/>
                </a:lnTo>
                <a:lnTo>
                  <a:pt x="2320255" y="573033"/>
                </a:lnTo>
                <a:lnTo>
                  <a:pt x="2327244" y="576209"/>
                </a:lnTo>
                <a:lnTo>
                  <a:pt x="2333597" y="579704"/>
                </a:lnTo>
                <a:lnTo>
                  <a:pt x="2339633" y="583515"/>
                </a:lnTo>
                <a:lnTo>
                  <a:pt x="2345351" y="587645"/>
                </a:lnTo>
                <a:lnTo>
                  <a:pt x="2350751" y="592727"/>
                </a:lnTo>
                <a:lnTo>
                  <a:pt x="2356152" y="597809"/>
                </a:lnTo>
                <a:lnTo>
                  <a:pt x="2361234" y="603527"/>
                </a:lnTo>
                <a:lnTo>
                  <a:pt x="2365364" y="609562"/>
                </a:lnTo>
                <a:lnTo>
                  <a:pt x="2369494" y="616233"/>
                </a:lnTo>
                <a:lnTo>
                  <a:pt x="2372988" y="622903"/>
                </a:lnTo>
                <a:lnTo>
                  <a:pt x="2376483" y="630527"/>
                </a:lnTo>
                <a:lnTo>
                  <a:pt x="2379024" y="638786"/>
                </a:lnTo>
                <a:lnTo>
                  <a:pt x="2381566" y="647362"/>
                </a:lnTo>
                <a:lnTo>
                  <a:pt x="2383472" y="656574"/>
                </a:lnTo>
                <a:lnTo>
                  <a:pt x="2384425" y="666103"/>
                </a:lnTo>
                <a:lnTo>
                  <a:pt x="2385378" y="674362"/>
                </a:lnTo>
                <a:lnTo>
                  <a:pt x="2385695" y="681985"/>
                </a:lnTo>
                <a:lnTo>
                  <a:pt x="2386013" y="689927"/>
                </a:lnTo>
                <a:lnTo>
                  <a:pt x="2385695" y="698503"/>
                </a:lnTo>
                <a:lnTo>
                  <a:pt x="2385378" y="706444"/>
                </a:lnTo>
                <a:lnTo>
                  <a:pt x="2384425" y="714703"/>
                </a:lnTo>
                <a:lnTo>
                  <a:pt x="2383472" y="723279"/>
                </a:lnTo>
                <a:lnTo>
                  <a:pt x="2381883" y="731538"/>
                </a:lnTo>
                <a:lnTo>
                  <a:pt x="2380295" y="740115"/>
                </a:lnTo>
                <a:lnTo>
                  <a:pt x="2378389" y="748373"/>
                </a:lnTo>
                <a:lnTo>
                  <a:pt x="2376483" y="756950"/>
                </a:lnTo>
                <a:lnTo>
                  <a:pt x="2374259" y="765526"/>
                </a:lnTo>
                <a:lnTo>
                  <a:pt x="2371400" y="773467"/>
                </a:lnTo>
                <a:lnTo>
                  <a:pt x="2368541" y="781726"/>
                </a:lnTo>
                <a:lnTo>
                  <a:pt x="2365364" y="789985"/>
                </a:lnTo>
                <a:lnTo>
                  <a:pt x="2361870" y="797926"/>
                </a:lnTo>
                <a:lnTo>
                  <a:pt x="2358376" y="805550"/>
                </a:lnTo>
                <a:lnTo>
                  <a:pt x="2354563" y="813173"/>
                </a:lnTo>
                <a:lnTo>
                  <a:pt x="2350434" y="820479"/>
                </a:lnTo>
                <a:lnTo>
                  <a:pt x="2346304" y="827785"/>
                </a:lnTo>
                <a:lnTo>
                  <a:pt x="2341539" y="834773"/>
                </a:lnTo>
                <a:lnTo>
                  <a:pt x="2337091" y="841444"/>
                </a:lnTo>
                <a:lnTo>
                  <a:pt x="2332009" y="848114"/>
                </a:lnTo>
                <a:lnTo>
                  <a:pt x="2326608" y="854149"/>
                </a:lnTo>
                <a:lnTo>
                  <a:pt x="2321843" y="859867"/>
                </a:lnTo>
                <a:lnTo>
                  <a:pt x="2316125" y="865585"/>
                </a:lnTo>
                <a:lnTo>
                  <a:pt x="2310407" y="870667"/>
                </a:lnTo>
                <a:lnTo>
                  <a:pt x="2304689" y="875432"/>
                </a:lnTo>
                <a:lnTo>
                  <a:pt x="2298335" y="879879"/>
                </a:lnTo>
                <a:lnTo>
                  <a:pt x="2292300" y="884008"/>
                </a:lnTo>
                <a:lnTo>
                  <a:pt x="2285628" y="887502"/>
                </a:lnTo>
                <a:lnTo>
                  <a:pt x="2279275" y="890996"/>
                </a:lnTo>
                <a:lnTo>
                  <a:pt x="2273239" y="915137"/>
                </a:lnTo>
                <a:lnTo>
                  <a:pt x="2266250" y="938643"/>
                </a:lnTo>
                <a:lnTo>
                  <a:pt x="2258626" y="962467"/>
                </a:lnTo>
                <a:lnTo>
                  <a:pt x="2251002" y="986290"/>
                </a:lnTo>
                <a:lnTo>
                  <a:pt x="2242425" y="1009161"/>
                </a:lnTo>
                <a:lnTo>
                  <a:pt x="2233212" y="1032031"/>
                </a:lnTo>
                <a:lnTo>
                  <a:pt x="2223682" y="1054584"/>
                </a:lnTo>
                <a:lnTo>
                  <a:pt x="2213834" y="1076819"/>
                </a:lnTo>
                <a:lnTo>
                  <a:pt x="2203351" y="1098419"/>
                </a:lnTo>
                <a:lnTo>
                  <a:pt x="2192232" y="1119701"/>
                </a:lnTo>
                <a:lnTo>
                  <a:pt x="2180479" y="1140348"/>
                </a:lnTo>
                <a:lnTo>
                  <a:pt x="2168407" y="1160360"/>
                </a:lnTo>
                <a:lnTo>
                  <a:pt x="2155700" y="1179736"/>
                </a:lnTo>
                <a:lnTo>
                  <a:pt x="2142358" y="1198477"/>
                </a:lnTo>
                <a:lnTo>
                  <a:pt x="2128380" y="1216901"/>
                </a:lnTo>
                <a:lnTo>
                  <a:pt x="2114403" y="1234054"/>
                </a:lnTo>
                <a:lnTo>
                  <a:pt x="2106779" y="1242630"/>
                </a:lnTo>
                <a:lnTo>
                  <a:pt x="2099472" y="1250889"/>
                </a:lnTo>
                <a:lnTo>
                  <a:pt x="2091848" y="1259148"/>
                </a:lnTo>
                <a:lnTo>
                  <a:pt x="2083589" y="1266771"/>
                </a:lnTo>
                <a:lnTo>
                  <a:pt x="2075647" y="1274395"/>
                </a:lnTo>
                <a:lnTo>
                  <a:pt x="2067705" y="1282018"/>
                </a:lnTo>
                <a:lnTo>
                  <a:pt x="2059445" y="1289006"/>
                </a:lnTo>
                <a:lnTo>
                  <a:pt x="2051186" y="1295994"/>
                </a:lnTo>
                <a:lnTo>
                  <a:pt x="2042609" y="1302665"/>
                </a:lnTo>
                <a:lnTo>
                  <a:pt x="2034032" y="1309018"/>
                </a:lnTo>
                <a:lnTo>
                  <a:pt x="2025137" y="1315688"/>
                </a:lnTo>
                <a:lnTo>
                  <a:pt x="2016242" y="1321724"/>
                </a:lnTo>
                <a:lnTo>
                  <a:pt x="2007029" y="1327441"/>
                </a:lnTo>
                <a:lnTo>
                  <a:pt x="1997817" y="1332841"/>
                </a:lnTo>
                <a:lnTo>
                  <a:pt x="1988922" y="1338241"/>
                </a:lnTo>
                <a:lnTo>
                  <a:pt x="1979074" y="1343324"/>
                </a:lnTo>
                <a:lnTo>
                  <a:pt x="1969544" y="1348088"/>
                </a:lnTo>
                <a:lnTo>
                  <a:pt x="1960014" y="1352535"/>
                </a:lnTo>
                <a:lnTo>
                  <a:pt x="1950166" y="1356665"/>
                </a:lnTo>
                <a:lnTo>
                  <a:pt x="1940000" y="1360477"/>
                </a:lnTo>
                <a:lnTo>
                  <a:pt x="1929835" y="1364288"/>
                </a:lnTo>
                <a:lnTo>
                  <a:pt x="1919352" y="1367782"/>
                </a:lnTo>
                <a:lnTo>
                  <a:pt x="1909186" y="1370641"/>
                </a:lnTo>
                <a:lnTo>
                  <a:pt x="1898703" y="1373500"/>
                </a:lnTo>
                <a:lnTo>
                  <a:pt x="1888220" y="1375724"/>
                </a:lnTo>
                <a:lnTo>
                  <a:pt x="1877101" y="1377947"/>
                </a:lnTo>
                <a:lnTo>
                  <a:pt x="1865982" y="1379853"/>
                </a:lnTo>
                <a:lnTo>
                  <a:pt x="1854864" y="1381123"/>
                </a:lnTo>
                <a:lnTo>
                  <a:pt x="1843745" y="1382712"/>
                </a:lnTo>
                <a:lnTo>
                  <a:pt x="1832309" y="1383347"/>
                </a:lnTo>
                <a:lnTo>
                  <a:pt x="1820873" y="1383665"/>
                </a:lnTo>
                <a:lnTo>
                  <a:pt x="1808801" y="1384300"/>
                </a:lnTo>
                <a:lnTo>
                  <a:pt x="1797365" y="1383665"/>
                </a:lnTo>
                <a:lnTo>
                  <a:pt x="1785929" y="1383347"/>
                </a:lnTo>
                <a:lnTo>
                  <a:pt x="1774493" y="1382712"/>
                </a:lnTo>
                <a:lnTo>
                  <a:pt x="1763374" y="1381441"/>
                </a:lnTo>
                <a:lnTo>
                  <a:pt x="1752256" y="1379853"/>
                </a:lnTo>
                <a:lnTo>
                  <a:pt x="1741137" y="1377947"/>
                </a:lnTo>
                <a:lnTo>
                  <a:pt x="1730336" y="1375724"/>
                </a:lnTo>
                <a:lnTo>
                  <a:pt x="1719535" y="1373500"/>
                </a:lnTo>
                <a:lnTo>
                  <a:pt x="1709052" y="1370641"/>
                </a:lnTo>
                <a:lnTo>
                  <a:pt x="1698569" y="1367782"/>
                </a:lnTo>
                <a:lnTo>
                  <a:pt x="1688721" y="1364606"/>
                </a:lnTo>
                <a:lnTo>
                  <a:pt x="1678238" y="1360794"/>
                </a:lnTo>
                <a:lnTo>
                  <a:pt x="1668390" y="1356982"/>
                </a:lnTo>
                <a:lnTo>
                  <a:pt x="1658542" y="1352853"/>
                </a:lnTo>
                <a:lnTo>
                  <a:pt x="1649012" y="1348088"/>
                </a:lnTo>
                <a:lnTo>
                  <a:pt x="1639164" y="1343641"/>
                </a:lnTo>
                <a:lnTo>
                  <a:pt x="1630269" y="1338559"/>
                </a:lnTo>
                <a:lnTo>
                  <a:pt x="1620421" y="1333794"/>
                </a:lnTo>
                <a:lnTo>
                  <a:pt x="1611526" y="1327759"/>
                </a:lnTo>
                <a:lnTo>
                  <a:pt x="1602632" y="1322042"/>
                </a:lnTo>
                <a:lnTo>
                  <a:pt x="1593737" y="1316324"/>
                </a:lnTo>
                <a:lnTo>
                  <a:pt x="1584842" y="1309971"/>
                </a:lnTo>
                <a:lnTo>
                  <a:pt x="1576265" y="1303936"/>
                </a:lnTo>
                <a:lnTo>
                  <a:pt x="1567688" y="1296947"/>
                </a:lnTo>
                <a:lnTo>
                  <a:pt x="1559746" y="1289959"/>
                </a:lnTo>
                <a:lnTo>
                  <a:pt x="1551169" y="1282653"/>
                </a:lnTo>
                <a:lnTo>
                  <a:pt x="1543227" y="1275348"/>
                </a:lnTo>
                <a:lnTo>
                  <a:pt x="1535285" y="1267724"/>
                </a:lnTo>
                <a:lnTo>
                  <a:pt x="1527661" y="1260100"/>
                </a:lnTo>
                <a:lnTo>
                  <a:pt x="1520037" y="1252159"/>
                </a:lnTo>
                <a:lnTo>
                  <a:pt x="1512095" y="1244218"/>
                </a:lnTo>
                <a:lnTo>
                  <a:pt x="1505106" y="1235642"/>
                </a:lnTo>
                <a:lnTo>
                  <a:pt x="1490811" y="1218489"/>
                </a:lnTo>
                <a:lnTo>
                  <a:pt x="1477151" y="1200383"/>
                </a:lnTo>
                <a:lnTo>
                  <a:pt x="1463491" y="1181642"/>
                </a:lnTo>
                <a:lnTo>
                  <a:pt x="1451102" y="1162583"/>
                </a:lnTo>
                <a:lnTo>
                  <a:pt x="1438712" y="1142572"/>
                </a:lnTo>
                <a:lnTo>
                  <a:pt x="1426958" y="1121925"/>
                </a:lnTo>
                <a:lnTo>
                  <a:pt x="1415840" y="1101278"/>
                </a:lnTo>
                <a:lnTo>
                  <a:pt x="1405357" y="1079678"/>
                </a:lnTo>
                <a:lnTo>
                  <a:pt x="1395191" y="1057760"/>
                </a:lnTo>
                <a:lnTo>
                  <a:pt x="1385979" y="1035525"/>
                </a:lnTo>
                <a:lnTo>
                  <a:pt x="1376766" y="1012972"/>
                </a:lnTo>
                <a:lnTo>
                  <a:pt x="1368189" y="989467"/>
                </a:lnTo>
                <a:lnTo>
                  <a:pt x="1360247" y="966278"/>
                </a:lnTo>
                <a:lnTo>
                  <a:pt x="1352941" y="943090"/>
                </a:lnTo>
                <a:lnTo>
                  <a:pt x="1346269" y="919267"/>
                </a:lnTo>
                <a:lnTo>
                  <a:pt x="1339598" y="895126"/>
                </a:lnTo>
                <a:lnTo>
                  <a:pt x="1332292" y="892902"/>
                </a:lnTo>
                <a:lnTo>
                  <a:pt x="1324985" y="889726"/>
                </a:lnTo>
                <a:lnTo>
                  <a:pt x="1318314" y="886232"/>
                </a:lnTo>
                <a:lnTo>
                  <a:pt x="1311325" y="882420"/>
                </a:lnTo>
                <a:lnTo>
                  <a:pt x="1304654" y="878290"/>
                </a:lnTo>
                <a:lnTo>
                  <a:pt x="1298619" y="873208"/>
                </a:lnTo>
                <a:lnTo>
                  <a:pt x="1292265" y="867808"/>
                </a:lnTo>
                <a:lnTo>
                  <a:pt x="1286547" y="862726"/>
                </a:lnTo>
                <a:lnTo>
                  <a:pt x="1280829" y="856373"/>
                </a:lnTo>
                <a:lnTo>
                  <a:pt x="1274793" y="850020"/>
                </a:lnTo>
                <a:lnTo>
                  <a:pt x="1269710" y="843032"/>
                </a:lnTo>
                <a:lnTo>
                  <a:pt x="1264627" y="836044"/>
                </a:lnTo>
                <a:lnTo>
                  <a:pt x="1259545" y="828738"/>
                </a:lnTo>
                <a:lnTo>
                  <a:pt x="1255097" y="821114"/>
                </a:lnTo>
                <a:lnTo>
                  <a:pt x="1250968" y="813491"/>
                </a:lnTo>
                <a:lnTo>
                  <a:pt x="1246520" y="805550"/>
                </a:lnTo>
                <a:lnTo>
                  <a:pt x="1242708" y="796973"/>
                </a:lnTo>
                <a:lnTo>
                  <a:pt x="1239214" y="788714"/>
                </a:lnTo>
                <a:lnTo>
                  <a:pt x="1236037" y="780138"/>
                </a:lnTo>
                <a:lnTo>
                  <a:pt x="1232860" y="771562"/>
                </a:lnTo>
                <a:lnTo>
                  <a:pt x="1230001" y="762667"/>
                </a:lnTo>
                <a:lnTo>
                  <a:pt x="1227460" y="753773"/>
                </a:lnTo>
                <a:lnTo>
                  <a:pt x="1225554" y="745197"/>
                </a:lnTo>
                <a:lnTo>
                  <a:pt x="1223648" y="735985"/>
                </a:lnTo>
                <a:lnTo>
                  <a:pt x="1222059" y="727091"/>
                </a:lnTo>
                <a:lnTo>
                  <a:pt x="1220471" y="718197"/>
                </a:lnTo>
                <a:lnTo>
                  <a:pt x="1219836" y="708985"/>
                </a:lnTo>
                <a:lnTo>
                  <a:pt x="1219200" y="700409"/>
                </a:lnTo>
                <a:lnTo>
                  <a:pt x="1219200" y="691832"/>
                </a:lnTo>
                <a:lnTo>
                  <a:pt x="1219200" y="682938"/>
                </a:lnTo>
                <a:lnTo>
                  <a:pt x="1219518" y="674680"/>
                </a:lnTo>
                <a:lnTo>
                  <a:pt x="1220153" y="666103"/>
                </a:lnTo>
                <a:lnTo>
                  <a:pt x="1221742" y="655621"/>
                </a:lnTo>
                <a:lnTo>
                  <a:pt x="1223648" y="645456"/>
                </a:lnTo>
                <a:lnTo>
                  <a:pt x="1226824" y="635927"/>
                </a:lnTo>
                <a:lnTo>
                  <a:pt x="1229683" y="627350"/>
                </a:lnTo>
                <a:lnTo>
                  <a:pt x="1233496" y="618774"/>
                </a:lnTo>
                <a:lnTo>
                  <a:pt x="1237943" y="611468"/>
                </a:lnTo>
                <a:lnTo>
                  <a:pt x="1242708" y="604162"/>
                </a:lnTo>
                <a:lnTo>
                  <a:pt x="1248108" y="598127"/>
                </a:lnTo>
                <a:lnTo>
                  <a:pt x="1253827" y="592409"/>
                </a:lnTo>
                <a:lnTo>
                  <a:pt x="1259862" y="587009"/>
                </a:lnTo>
                <a:lnTo>
                  <a:pt x="1266534" y="581927"/>
                </a:lnTo>
                <a:lnTo>
                  <a:pt x="1273522" y="577798"/>
                </a:lnTo>
                <a:lnTo>
                  <a:pt x="1280829" y="574304"/>
                </a:lnTo>
                <a:lnTo>
                  <a:pt x="1288453" y="570809"/>
                </a:lnTo>
                <a:lnTo>
                  <a:pt x="1296395" y="568268"/>
                </a:lnTo>
                <a:lnTo>
                  <a:pt x="1304654" y="566045"/>
                </a:lnTo>
                <a:lnTo>
                  <a:pt x="1305607" y="551115"/>
                </a:lnTo>
                <a:lnTo>
                  <a:pt x="1306560" y="536504"/>
                </a:lnTo>
                <a:lnTo>
                  <a:pt x="1308149" y="521892"/>
                </a:lnTo>
                <a:lnTo>
                  <a:pt x="1310055" y="507598"/>
                </a:lnTo>
                <a:lnTo>
                  <a:pt x="1311961" y="493304"/>
                </a:lnTo>
                <a:lnTo>
                  <a:pt x="1314502" y="479010"/>
                </a:lnTo>
                <a:lnTo>
                  <a:pt x="1316726" y="465033"/>
                </a:lnTo>
                <a:lnTo>
                  <a:pt x="1319267" y="450739"/>
                </a:lnTo>
                <a:lnTo>
                  <a:pt x="1322444" y="437081"/>
                </a:lnTo>
                <a:lnTo>
                  <a:pt x="1325303" y="423104"/>
                </a:lnTo>
                <a:lnTo>
                  <a:pt x="1328797" y="409763"/>
                </a:lnTo>
                <a:lnTo>
                  <a:pt x="1332610" y="396422"/>
                </a:lnTo>
                <a:lnTo>
                  <a:pt x="1336422" y="383081"/>
                </a:lnTo>
                <a:lnTo>
                  <a:pt x="1340869" y="370057"/>
                </a:lnTo>
                <a:lnTo>
                  <a:pt x="1344999" y="357034"/>
                </a:lnTo>
                <a:lnTo>
                  <a:pt x="1349446" y="344010"/>
                </a:lnTo>
                <a:lnTo>
                  <a:pt x="1354529" y="331305"/>
                </a:lnTo>
                <a:lnTo>
                  <a:pt x="1359612" y="319234"/>
                </a:lnTo>
                <a:lnTo>
                  <a:pt x="1365012" y="306528"/>
                </a:lnTo>
                <a:lnTo>
                  <a:pt x="1370095" y="294775"/>
                </a:lnTo>
                <a:lnTo>
                  <a:pt x="1376131" y="282705"/>
                </a:lnTo>
                <a:lnTo>
                  <a:pt x="1382167" y="270952"/>
                </a:lnTo>
                <a:lnTo>
                  <a:pt x="1388202" y="259517"/>
                </a:lnTo>
                <a:lnTo>
                  <a:pt x="1394873" y="248081"/>
                </a:lnTo>
                <a:lnTo>
                  <a:pt x="1401227" y="236964"/>
                </a:lnTo>
                <a:lnTo>
                  <a:pt x="1408216" y="225846"/>
                </a:lnTo>
                <a:lnTo>
                  <a:pt x="1414887" y="215046"/>
                </a:lnTo>
                <a:lnTo>
                  <a:pt x="1422193" y="204246"/>
                </a:lnTo>
                <a:lnTo>
                  <a:pt x="1429817" y="194082"/>
                </a:lnTo>
                <a:lnTo>
                  <a:pt x="1437759" y="183917"/>
                </a:lnTo>
                <a:lnTo>
                  <a:pt x="1445701" y="174070"/>
                </a:lnTo>
                <a:lnTo>
                  <a:pt x="1453643" y="164541"/>
                </a:lnTo>
                <a:lnTo>
                  <a:pt x="1461585" y="155011"/>
                </a:lnTo>
                <a:lnTo>
                  <a:pt x="1470480" y="145799"/>
                </a:lnTo>
                <a:lnTo>
                  <a:pt x="1479057" y="136588"/>
                </a:lnTo>
                <a:lnTo>
                  <a:pt x="1488269" y="128329"/>
                </a:lnTo>
                <a:lnTo>
                  <a:pt x="1496846" y="119753"/>
                </a:lnTo>
                <a:lnTo>
                  <a:pt x="1506377" y="111494"/>
                </a:lnTo>
                <a:lnTo>
                  <a:pt x="1515589" y="103235"/>
                </a:lnTo>
                <a:lnTo>
                  <a:pt x="1525755" y="95611"/>
                </a:lnTo>
                <a:lnTo>
                  <a:pt x="1535285" y="88306"/>
                </a:lnTo>
                <a:lnTo>
                  <a:pt x="1545133" y="81000"/>
                </a:lnTo>
                <a:lnTo>
                  <a:pt x="1555616" y="74329"/>
                </a:lnTo>
                <a:lnTo>
                  <a:pt x="1565781" y="67659"/>
                </a:lnTo>
                <a:lnTo>
                  <a:pt x="1576582" y="61306"/>
                </a:lnTo>
                <a:lnTo>
                  <a:pt x="1587383" y="54953"/>
                </a:lnTo>
                <a:lnTo>
                  <a:pt x="1597866" y="49235"/>
                </a:lnTo>
                <a:lnTo>
                  <a:pt x="1608985" y="44153"/>
                </a:lnTo>
                <a:lnTo>
                  <a:pt x="1620421" y="38753"/>
                </a:lnTo>
                <a:lnTo>
                  <a:pt x="1632175" y="33988"/>
                </a:lnTo>
                <a:lnTo>
                  <a:pt x="1643611" y="29541"/>
                </a:lnTo>
                <a:lnTo>
                  <a:pt x="1655365" y="25412"/>
                </a:lnTo>
                <a:lnTo>
                  <a:pt x="1667119" y="20965"/>
                </a:lnTo>
                <a:lnTo>
                  <a:pt x="1679508" y="17471"/>
                </a:lnTo>
                <a:lnTo>
                  <a:pt x="1691898" y="14294"/>
                </a:lnTo>
                <a:lnTo>
                  <a:pt x="1703969" y="11435"/>
                </a:lnTo>
                <a:lnTo>
                  <a:pt x="1716676" y="8894"/>
                </a:lnTo>
                <a:lnTo>
                  <a:pt x="1729383" y="6353"/>
                </a:lnTo>
                <a:lnTo>
                  <a:pt x="1742408" y="4447"/>
                </a:lnTo>
                <a:lnTo>
                  <a:pt x="1755432" y="3177"/>
                </a:lnTo>
                <a:lnTo>
                  <a:pt x="1768457" y="1588"/>
                </a:lnTo>
                <a:lnTo>
                  <a:pt x="1781799" y="635"/>
                </a:lnTo>
                <a:lnTo>
                  <a:pt x="1795459" y="318"/>
                </a:lnTo>
                <a:lnTo>
                  <a:pt x="180880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14" name="文本"/>
          <p:cNvSpPr/>
          <p:nvPr/>
        </p:nvSpPr>
        <p:spPr>
          <a:xfrm>
            <a:off x="1797053" y="3341650"/>
            <a:ext cx="1492716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300" b="1" spc="200" dirty="0">
                <a:solidFill>
                  <a:schemeClr val="accent1"/>
                </a:solidFill>
              </a:rPr>
              <a:t>添加标题</a:t>
            </a:r>
            <a:endParaRPr lang="zh-CN" altLang="en-US" sz="2300" b="1" spc="200" dirty="0">
              <a:solidFill>
                <a:schemeClr val="accent1"/>
              </a:solidFill>
            </a:endParaRPr>
          </a:p>
        </p:txBody>
      </p:sp>
      <p:sp>
        <p:nvSpPr>
          <p:cNvPr id="15" name="矩形"/>
          <p:cNvSpPr/>
          <p:nvPr/>
        </p:nvSpPr>
        <p:spPr>
          <a:xfrm>
            <a:off x="1445016" y="4857558"/>
            <a:ext cx="219679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"/>
          <p:cNvSpPr/>
          <p:nvPr/>
        </p:nvSpPr>
        <p:spPr>
          <a:xfrm>
            <a:off x="1108442" y="5266084"/>
            <a:ext cx="2869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单击此处添加您的文字内容</a:t>
            </a: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1" name="文本"/>
          <p:cNvSpPr/>
          <p:nvPr/>
        </p:nvSpPr>
        <p:spPr>
          <a:xfrm>
            <a:off x="8902231" y="3341650"/>
            <a:ext cx="1492716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300" b="1" spc="200" dirty="0">
                <a:solidFill>
                  <a:schemeClr val="accent1"/>
                </a:solidFill>
              </a:rPr>
              <a:t>添加标题</a:t>
            </a:r>
            <a:endParaRPr lang="zh-CN" altLang="en-US" sz="2300" b="1" spc="200" dirty="0">
              <a:solidFill>
                <a:schemeClr val="accent1"/>
              </a:solidFill>
            </a:endParaRPr>
          </a:p>
        </p:txBody>
      </p:sp>
      <p:sp>
        <p:nvSpPr>
          <p:cNvPr id="22" name="矩形"/>
          <p:cNvSpPr/>
          <p:nvPr/>
        </p:nvSpPr>
        <p:spPr>
          <a:xfrm>
            <a:off x="8550194" y="4857558"/>
            <a:ext cx="219679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"/>
          <p:cNvSpPr/>
          <p:nvPr/>
        </p:nvSpPr>
        <p:spPr>
          <a:xfrm>
            <a:off x="8213620" y="5266084"/>
            <a:ext cx="2869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单击此处添加您的文字内容</a:t>
            </a: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6" name="图标"/>
          <p:cNvSpPr>
            <a:spLocks noChangeAspect="1" noEditPoints="1"/>
          </p:cNvSpPr>
          <p:nvPr/>
        </p:nvSpPr>
        <p:spPr bwMode="auto">
          <a:xfrm>
            <a:off x="9316645" y="2599755"/>
            <a:ext cx="663889" cy="518411"/>
          </a:xfrm>
          <a:custGeom>
            <a:avLst/>
            <a:gdLst>
              <a:gd name="T0" fmla="*/ 451 w 771"/>
              <a:gd name="T1" fmla="*/ 411 h 602"/>
              <a:gd name="T2" fmla="*/ 457 w 771"/>
              <a:gd name="T3" fmla="*/ 396 h 602"/>
              <a:gd name="T4" fmla="*/ 459 w 771"/>
              <a:gd name="T5" fmla="*/ 388 h 602"/>
              <a:gd name="T6" fmla="*/ 463 w 771"/>
              <a:gd name="T7" fmla="*/ 372 h 602"/>
              <a:gd name="T8" fmla="*/ 464 w 771"/>
              <a:gd name="T9" fmla="*/ 365 h 602"/>
              <a:gd name="T10" fmla="*/ 466 w 771"/>
              <a:gd name="T11" fmla="*/ 341 h 602"/>
              <a:gd name="T12" fmla="*/ 233 w 771"/>
              <a:gd name="T13" fmla="*/ 139 h 602"/>
              <a:gd name="T14" fmla="*/ 201 w 771"/>
              <a:gd name="T15" fmla="*/ 141 h 602"/>
              <a:gd name="T16" fmla="*/ 201 w 771"/>
              <a:gd name="T17" fmla="*/ 141 h 602"/>
              <a:gd name="T18" fmla="*/ 0 w 771"/>
              <a:gd name="T19" fmla="*/ 341 h 602"/>
              <a:gd name="T20" fmla="*/ 61 w 771"/>
              <a:gd name="T21" fmla="*/ 477 h 602"/>
              <a:gd name="T22" fmla="*/ 37 w 771"/>
              <a:gd name="T23" fmla="*/ 602 h 602"/>
              <a:gd name="T24" fmla="*/ 129 w 771"/>
              <a:gd name="T25" fmla="*/ 522 h 602"/>
              <a:gd name="T26" fmla="*/ 233 w 771"/>
              <a:gd name="T27" fmla="*/ 544 h 602"/>
              <a:gd name="T28" fmla="*/ 363 w 771"/>
              <a:gd name="T29" fmla="*/ 509 h 602"/>
              <a:gd name="T30" fmla="*/ 363 w 771"/>
              <a:gd name="T31" fmla="*/ 509 h 602"/>
              <a:gd name="T32" fmla="*/ 383 w 771"/>
              <a:gd name="T33" fmla="*/ 496 h 602"/>
              <a:gd name="T34" fmla="*/ 389 w 771"/>
              <a:gd name="T35" fmla="*/ 491 h 602"/>
              <a:gd name="T36" fmla="*/ 402 w 771"/>
              <a:gd name="T37" fmla="*/ 480 h 602"/>
              <a:gd name="T38" fmla="*/ 408 w 771"/>
              <a:gd name="T39" fmla="*/ 474 h 602"/>
              <a:gd name="T40" fmla="*/ 419 w 771"/>
              <a:gd name="T41" fmla="*/ 462 h 602"/>
              <a:gd name="T42" fmla="*/ 424 w 771"/>
              <a:gd name="T43" fmla="*/ 457 h 602"/>
              <a:gd name="T44" fmla="*/ 448 w 771"/>
              <a:gd name="T45" fmla="*/ 417 h 602"/>
              <a:gd name="T46" fmla="*/ 451 w 771"/>
              <a:gd name="T47" fmla="*/ 411 h 602"/>
              <a:gd name="T48" fmla="*/ 771 w 771"/>
              <a:gd name="T49" fmla="*/ 263 h 602"/>
              <a:gd name="T50" fmla="*/ 771 w 771"/>
              <a:gd name="T51" fmla="*/ 263 h 602"/>
              <a:gd name="T52" fmla="*/ 469 w 771"/>
              <a:gd name="T53" fmla="*/ 0 h 602"/>
              <a:gd name="T54" fmla="*/ 243 w 771"/>
              <a:gd name="T55" fmla="*/ 89 h 602"/>
              <a:gd name="T56" fmla="*/ 508 w 771"/>
              <a:gd name="T57" fmla="*/ 341 h 602"/>
              <a:gd name="T58" fmla="*/ 424 w 771"/>
              <a:gd name="T59" fmla="*/ 523 h 602"/>
              <a:gd name="T60" fmla="*/ 469 w 771"/>
              <a:gd name="T61" fmla="*/ 526 h 602"/>
              <a:gd name="T62" fmla="*/ 603 w 771"/>
              <a:gd name="T63" fmla="*/ 498 h 602"/>
              <a:gd name="T64" fmla="*/ 722 w 771"/>
              <a:gd name="T65" fmla="*/ 602 h 602"/>
              <a:gd name="T66" fmla="*/ 692 w 771"/>
              <a:gd name="T67" fmla="*/ 440 h 602"/>
              <a:gd name="T68" fmla="*/ 771 w 771"/>
              <a:gd name="T69" fmla="*/ 263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71" h="602">
                <a:moveTo>
                  <a:pt x="451" y="411"/>
                </a:moveTo>
                <a:cubicBezTo>
                  <a:pt x="453" y="406"/>
                  <a:pt x="455" y="401"/>
                  <a:pt x="457" y="396"/>
                </a:cubicBezTo>
                <a:cubicBezTo>
                  <a:pt x="458" y="393"/>
                  <a:pt x="458" y="391"/>
                  <a:pt x="459" y="388"/>
                </a:cubicBezTo>
                <a:cubicBezTo>
                  <a:pt x="460" y="383"/>
                  <a:pt x="462" y="377"/>
                  <a:pt x="463" y="372"/>
                </a:cubicBezTo>
                <a:cubicBezTo>
                  <a:pt x="463" y="370"/>
                  <a:pt x="464" y="367"/>
                  <a:pt x="464" y="365"/>
                </a:cubicBezTo>
                <a:cubicBezTo>
                  <a:pt x="465" y="357"/>
                  <a:pt x="466" y="349"/>
                  <a:pt x="466" y="341"/>
                </a:cubicBezTo>
                <a:cubicBezTo>
                  <a:pt x="466" y="230"/>
                  <a:pt x="361" y="139"/>
                  <a:pt x="233" y="139"/>
                </a:cubicBezTo>
                <a:cubicBezTo>
                  <a:pt x="222" y="139"/>
                  <a:pt x="212" y="140"/>
                  <a:pt x="201" y="141"/>
                </a:cubicBezTo>
                <a:lnTo>
                  <a:pt x="201" y="141"/>
                </a:lnTo>
                <a:cubicBezTo>
                  <a:pt x="88" y="154"/>
                  <a:pt x="0" y="239"/>
                  <a:pt x="0" y="341"/>
                </a:cubicBezTo>
                <a:cubicBezTo>
                  <a:pt x="0" y="394"/>
                  <a:pt x="23" y="441"/>
                  <a:pt x="61" y="477"/>
                </a:cubicBezTo>
                <a:lnTo>
                  <a:pt x="37" y="602"/>
                </a:lnTo>
                <a:lnTo>
                  <a:pt x="129" y="522"/>
                </a:lnTo>
                <a:cubicBezTo>
                  <a:pt x="161" y="536"/>
                  <a:pt x="196" y="544"/>
                  <a:pt x="233" y="544"/>
                </a:cubicBezTo>
                <a:cubicBezTo>
                  <a:pt x="281" y="544"/>
                  <a:pt x="325" y="531"/>
                  <a:pt x="363" y="509"/>
                </a:cubicBezTo>
                <a:cubicBezTo>
                  <a:pt x="363" y="509"/>
                  <a:pt x="363" y="509"/>
                  <a:pt x="363" y="509"/>
                </a:cubicBezTo>
                <a:cubicBezTo>
                  <a:pt x="370" y="505"/>
                  <a:pt x="376" y="500"/>
                  <a:pt x="383" y="496"/>
                </a:cubicBezTo>
                <a:cubicBezTo>
                  <a:pt x="385" y="494"/>
                  <a:pt x="387" y="493"/>
                  <a:pt x="389" y="491"/>
                </a:cubicBezTo>
                <a:cubicBezTo>
                  <a:pt x="393" y="487"/>
                  <a:pt x="398" y="484"/>
                  <a:pt x="402" y="480"/>
                </a:cubicBezTo>
                <a:cubicBezTo>
                  <a:pt x="404" y="478"/>
                  <a:pt x="406" y="476"/>
                  <a:pt x="408" y="474"/>
                </a:cubicBezTo>
                <a:cubicBezTo>
                  <a:pt x="412" y="470"/>
                  <a:pt x="415" y="466"/>
                  <a:pt x="419" y="462"/>
                </a:cubicBezTo>
                <a:cubicBezTo>
                  <a:pt x="421" y="460"/>
                  <a:pt x="422" y="458"/>
                  <a:pt x="424" y="457"/>
                </a:cubicBezTo>
                <a:cubicBezTo>
                  <a:pt x="433" y="445"/>
                  <a:pt x="442" y="431"/>
                  <a:pt x="448" y="417"/>
                </a:cubicBezTo>
                <a:cubicBezTo>
                  <a:pt x="449" y="415"/>
                  <a:pt x="450" y="413"/>
                  <a:pt x="451" y="411"/>
                </a:cubicBezTo>
                <a:close/>
                <a:moveTo>
                  <a:pt x="771" y="263"/>
                </a:moveTo>
                <a:lnTo>
                  <a:pt x="771" y="263"/>
                </a:lnTo>
                <a:cubicBezTo>
                  <a:pt x="771" y="118"/>
                  <a:pt x="635" y="0"/>
                  <a:pt x="469" y="0"/>
                </a:cubicBezTo>
                <a:cubicBezTo>
                  <a:pt x="379" y="0"/>
                  <a:pt x="299" y="35"/>
                  <a:pt x="243" y="89"/>
                </a:cubicBezTo>
                <a:cubicBezTo>
                  <a:pt x="390" y="94"/>
                  <a:pt x="508" y="205"/>
                  <a:pt x="508" y="341"/>
                </a:cubicBezTo>
                <a:cubicBezTo>
                  <a:pt x="508" y="413"/>
                  <a:pt x="476" y="477"/>
                  <a:pt x="424" y="523"/>
                </a:cubicBezTo>
                <a:cubicBezTo>
                  <a:pt x="439" y="525"/>
                  <a:pt x="453" y="526"/>
                  <a:pt x="469" y="526"/>
                </a:cubicBezTo>
                <a:cubicBezTo>
                  <a:pt x="517" y="526"/>
                  <a:pt x="563" y="516"/>
                  <a:pt x="603" y="498"/>
                </a:cubicBezTo>
                <a:lnTo>
                  <a:pt x="722" y="602"/>
                </a:lnTo>
                <a:lnTo>
                  <a:pt x="692" y="440"/>
                </a:lnTo>
                <a:cubicBezTo>
                  <a:pt x="741" y="393"/>
                  <a:pt x="771" y="331"/>
                  <a:pt x="771" y="26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9" name="椭圆"/>
          <p:cNvSpPr/>
          <p:nvPr/>
        </p:nvSpPr>
        <p:spPr>
          <a:xfrm>
            <a:off x="4982084" y="2081292"/>
            <a:ext cx="2227830" cy="2227830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空心弧"/>
          <p:cNvSpPr/>
          <p:nvPr/>
        </p:nvSpPr>
        <p:spPr>
          <a:xfrm rot="15300000">
            <a:off x="4865012" y="1964220"/>
            <a:ext cx="2461976" cy="2461976"/>
          </a:xfrm>
          <a:prstGeom prst="blockArc">
            <a:avLst>
              <a:gd name="adj1" fmla="val 6038988"/>
              <a:gd name="adj2" fmla="val 21545174"/>
              <a:gd name="adj3" fmla="val 926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2" name="椭圆"/>
          <p:cNvSpPr/>
          <p:nvPr/>
        </p:nvSpPr>
        <p:spPr>
          <a:xfrm>
            <a:off x="8534673" y="2081292"/>
            <a:ext cx="2227830" cy="2227830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空心弧"/>
          <p:cNvSpPr/>
          <p:nvPr/>
        </p:nvSpPr>
        <p:spPr>
          <a:xfrm rot="15300000">
            <a:off x="8417601" y="1964220"/>
            <a:ext cx="2461976" cy="2461976"/>
          </a:xfrm>
          <a:prstGeom prst="blockArc">
            <a:avLst>
              <a:gd name="adj1" fmla="val 6038988"/>
              <a:gd name="adj2" fmla="val 21545174"/>
              <a:gd name="adj3" fmla="val 926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标题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mtClean="0"/>
              <a:t>添加标题</a:t>
            </a:r>
            <a:endParaRPr lang="zh-CN" altLang="en-US" dirty="0"/>
          </a:p>
        </p:txBody>
      </p:sp>
      <p:sp>
        <p:nvSpPr>
          <p:cNvPr id="24" name="图标"/>
          <p:cNvSpPr>
            <a:spLocks noEditPoints="1" noChangeArrowheads="1"/>
          </p:cNvSpPr>
          <p:nvPr/>
        </p:nvSpPr>
        <p:spPr bwMode="auto">
          <a:xfrm>
            <a:off x="5807022" y="2434649"/>
            <a:ext cx="577954" cy="683517"/>
          </a:xfrm>
          <a:custGeom>
            <a:avLst/>
            <a:gdLst>
              <a:gd name="T0" fmla="*/ 2147483647 w 92"/>
              <a:gd name="T1" fmla="*/ 2147483647 h 102"/>
              <a:gd name="T2" fmla="*/ 2147483647 w 92"/>
              <a:gd name="T3" fmla="*/ 2147483647 h 102"/>
              <a:gd name="T4" fmla="*/ 2147483647 w 92"/>
              <a:gd name="T5" fmla="*/ 2147483647 h 102"/>
              <a:gd name="T6" fmla="*/ 2147483647 w 92"/>
              <a:gd name="T7" fmla="*/ 2147483647 h 102"/>
              <a:gd name="T8" fmla="*/ 2147483647 w 92"/>
              <a:gd name="T9" fmla="*/ 2147483647 h 102"/>
              <a:gd name="T10" fmla="*/ 2147483647 w 92"/>
              <a:gd name="T11" fmla="*/ 2147483647 h 102"/>
              <a:gd name="T12" fmla="*/ 2147483647 w 92"/>
              <a:gd name="T13" fmla="*/ 2147483647 h 102"/>
              <a:gd name="T14" fmla="*/ 2147483647 w 92"/>
              <a:gd name="T15" fmla="*/ 2147483647 h 102"/>
              <a:gd name="T16" fmla="*/ 2147483647 w 92"/>
              <a:gd name="T17" fmla="*/ 2147483647 h 102"/>
              <a:gd name="T18" fmla="*/ 2147483647 w 92"/>
              <a:gd name="T19" fmla="*/ 2147483647 h 102"/>
              <a:gd name="T20" fmla="*/ 2147483647 w 92"/>
              <a:gd name="T21" fmla="*/ 2147483647 h 102"/>
              <a:gd name="T22" fmla="*/ 2147483647 w 92"/>
              <a:gd name="T23" fmla="*/ 2147483647 h 102"/>
              <a:gd name="T24" fmla="*/ 2147483647 w 92"/>
              <a:gd name="T25" fmla="*/ 2147483647 h 102"/>
              <a:gd name="T26" fmla="*/ 2147483647 w 92"/>
              <a:gd name="T27" fmla="*/ 2147483647 h 102"/>
              <a:gd name="T28" fmla="*/ 2147483647 w 92"/>
              <a:gd name="T29" fmla="*/ 2147483647 h 102"/>
              <a:gd name="T30" fmla="*/ 2147483647 w 92"/>
              <a:gd name="T31" fmla="*/ 2147483647 h 102"/>
              <a:gd name="T32" fmla="*/ 2147483647 w 92"/>
              <a:gd name="T33" fmla="*/ 2147483647 h 102"/>
              <a:gd name="T34" fmla="*/ 2147483647 w 92"/>
              <a:gd name="T35" fmla="*/ 2147483647 h 102"/>
              <a:gd name="T36" fmla="*/ 2147483647 w 92"/>
              <a:gd name="T37" fmla="*/ 2147483647 h 102"/>
              <a:gd name="T38" fmla="*/ 2147483647 w 92"/>
              <a:gd name="T39" fmla="*/ 2147483647 h 102"/>
              <a:gd name="T40" fmla="*/ 2147483647 w 92"/>
              <a:gd name="T41" fmla="*/ 2147483647 h 102"/>
              <a:gd name="T42" fmla="*/ 2147483647 w 92"/>
              <a:gd name="T43" fmla="*/ 2147483647 h 102"/>
              <a:gd name="T44" fmla="*/ 2147483647 w 92"/>
              <a:gd name="T45" fmla="*/ 2147483647 h 102"/>
              <a:gd name="T46" fmla="*/ 2147483647 w 92"/>
              <a:gd name="T47" fmla="*/ 2147483647 h 102"/>
              <a:gd name="T48" fmla="*/ 2147483647 w 92"/>
              <a:gd name="T49" fmla="*/ 2147483647 h 102"/>
              <a:gd name="T50" fmla="*/ 2147483647 w 92"/>
              <a:gd name="T51" fmla="*/ 2147483647 h 102"/>
              <a:gd name="T52" fmla="*/ 2147483647 w 92"/>
              <a:gd name="T53" fmla="*/ 2147483647 h 102"/>
              <a:gd name="T54" fmla="*/ 2147483647 w 92"/>
              <a:gd name="T55" fmla="*/ 2147483647 h 102"/>
              <a:gd name="T56" fmla="*/ 2147483647 w 92"/>
              <a:gd name="T57" fmla="*/ 2147483647 h 102"/>
              <a:gd name="T58" fmla="*/ 2147483647 w 92"/>
              <a:gd name="T59" fmla="*/ 2147483647 h 102"/>
              <a:gd name="T60" fmla="*/ 0 w 92"/>
              <a:gd name="T61" fmla="*/ 2147483647 h 102"/>
              <a:gd name="T62" fmla="*/ 2147483647 w 92"/>
              <a:gd name="T63" fmla="*/ 2147483647 h 102"/>
              <a:gd name="T64" fmla="*/ 2147483647 w 92"/>
              <a:gd name="T65" fmla="*/ 2147483647 h 102"/>
              <a:gd name="T66" fmla="*/ 2147483647 w 92"/>
              <a:gd name="T67" fmla="*/ 2147483647 h 10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92"/>
              <a:gd name="T103" fmla="*/ 0 h 102"/>
              <a:gd name="T104" fmla="*/ 92 w 92"/>
              <a:gd name="T105" fmla="*/ 102 h 102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92" h="102">
                <a:moveTo>
                  <a:pt x="30" y="63"/>
                </a:moveTo>
                <a:cubicBezTo>
                  <a:pt x="32" y="62"/>
                  <a:pt x="35" y="61"/>
                  <a:pt x="37" y="60"/>
                </a:cubicBezTo>
                <a:cubicBezTo>
                  <a:pt x="37" y="59"/>
                  <a:pt x="38" y="58"/>
                  <a:pt x="38" y="57"/>
                </a:cubicBezTo>
                <a:cubicBezTo>
                  <a:pt x="38" y="57"/>
                  <a:pt x="37" y="56"/>
                  <a:pt x="37" y="56"/>
                </a:cubicBezTo>
                <a:cubicBezTo>
                  <a:pt x="31" y="50"/>
                  <a:pt x="30" y="41"/>
                  <a:pt x="30" y="30"/>
                </a:cubicBezTo>
                <a:cubicBezTo>
                  <a:pt x="31" y="30"/>
                  <a:pt x="61" y="30"/>
                  <a:pt x="63" y="30"/>
                </a:cubicBezTo>
                <a:cubicBezTo>
                  <a:pt x="63" y="42"/>
                  <a:pt x="62" y="50"/>
                  <a:pt x="55" y="57"/>
                </a:cubicBezTo>
                <a:cubicBezTo>
                  <a:pt x="55" y="57"/>
                  <a:pt x="55" y="57"/>
                  <a:pt x="55" y="57"/>
                </a:cubicBezTo>
                <a:cubicBezTo>
                  <a:pt x="55" y="58"/>
                  <a:pt x="55" y="59"/>
                  <a:pt x="56" y="60"/>
                </a:cubicBezTo>
                <a:cubicBezTo>
                  <a:pt x="58" y="61"/>
                  <a:pt x="60" y="62"/>
                  <a:pt x="62" y="63"/>
                </a:cubicBezTo>
                <a:cubicBezTo>
                  <a:pt x="58" y="76"/>
                  <a:pt x="54" y="83"/>
                  <a:pt x="50" y="85"/>
                </a:cubicBezTo>
                <a:cubicBezTo>
                  <a:pt x="49" y="83"/>
                  <a:pt x="49" y="80"/>
                  <a:pt x="50" y="77"/>
                </a:cubicBezTo>
                <a:cubicBezTo>
                  <a:pt x="49" y="77"/>
                  <a:pt x="49" y="77"/>
                  <a:pt x="48" y="77"/>
                </a:cubicBezTo>
                <a:cubicBezTo>
                  <a:pt x="48" y="77"/>
                  <a:pt x="47" y="78"/>
                  <a:pt x="47" y="79"/>
                </a:cubicBezTo>
                <a:cubicBezTo>
                  <a:pt x="46" y="78"/>
                  <a:pt x="46" y="77"/>
                  <a:pt x="45" y="77"/>
                </a:cubicBezTo>
                <a:cubicBezTo>
                  <a:pt x="45" y="77"/>
                  <a:pt x="44" y="77"/>
                  <a:pt x="44" y="77"/>
                </a:cubicBezTo>
                <a:cubicBezTo>
                  <a:pt x="44" y="81"/>
                  <a:pt x="44" y="83"/>
                  <a:pt x="44" y="86"/>
                </a:cubicBezTo>
                <a:cubicBezTo>
                  <a:pt x="39" y="84"/>
                  <a:pt x="34" y="76"/>
                  <a:pt x="30" y="63"/>
                </a:cubicBezTo>
                <a:close/>
                <a:moveTo>
                  <a:pt x="75" y="65"/>
                </a:moveTo>
                <a:cubicBezTo>
                  <a:pt x="74" y="62"/>
                  <a:pt x="73" y="58"/>
                  <a:pt x="74" y="54"/>
                </a:cubicBezTo>
                <a:cubicBezTo>
                  <a:pt x="76" y="46"/>
                  <a:pt x="74" y="38"/>
                  <a:pt x="73" y="36"/>
                </a:cubicBezTo>
                <a:cubicBezTo>
                  <a:pt x="71" y="30"/>
                  <a:pt x="74" y="24"/>
                  <a:pt x="72" y="20"/>
                </a:cubicBezTo>
                <a:cubicBezTo>
                  <a:pt x="71" y="13"/>
                  <a:pt x="68" y="8"/>
                  <a:pt x="63" y="4"/>
                </a:cubicBezTo>
                <a:cubicBezTo>
                  <a:pt x="56" y="0"/>
                  <a:pt x="45" y="0"/>
                  <a:pt x="36" y="2"/>
                </a:cubicBezTo>
                <a:cubicBezTo>
                  <a:pt x="29" y="4"/>
                  <a:pt x="21" y="8"/>
                  <a:pt x="22" y="14"/>
                </a:cubicBezTo>
                <a:cubicBezTo>
                  <a:pt x="22" y="19"/>
                  <a:pt x="21" y="22"/>
                  <a:pt x="19" y="25"/>
                </a:cubicBezTo>
                <a:cubicBezTo>
                  <a:pt x="18" y="27"/>
                  <a:pt x="18" y="29"/>
                  <a:pt x="18" y="32"/>
                </a:cubicBezTo>
                <a:cubicBezTo>
                  <a:pt x="19" y="38"/>
                  <a:pt x="23" y="41"/>
                  <a:pt x="21" y="47"/>
                </a:cubicBezTo>
                <a:cubicBezTo>
                  <a:pt x="19" y="53"/>
                  <a:pt x="16" y="61"/>
                  <a:pt x="16" y="66"/>
                </a:cubicBezTo>
                <a:cubicBezTo>
                  <a:pt x="12" y="68"/>
                  <a:pt x="8" y="69"/>
                  <a:pt x="4" y="71"/>
                </a:cubicBezTo>
                <a:cubicBezTo>
                  <a:pt x="1" y="77"/>
                  <a:pt x="0" y="85"/>
                  <a:pt x="0" y="102"/>
                </a:cubicBezTo>
                <a:cubicBezTo>
                  <a:pt x="31" y="102"/>
                  <a:pt x="61" y="102"/>
                  <a:pt x="91" y="102"/>
                </a:cubicBezTo>
                <a:cubicBezTo>
                  <a:pt x="92" y="89"/>
                  <a:pt x="91" y="76"/>
                  <a:pt x="87" y="68"/>
                </a:cubicBezTo>
                <a:cubicBezTo>
                  <a:pt x="83" y="67"/>
                  <a:pt x="79" y="66"/>
                  <a:pt x="75" y="6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500"/>
                            </p:stCondLst>
                            <p:childTnLst>
                              <p:par>
                                <p:cTn id="6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000"/>
                            </p:stCondLst>
                            <p:childTnLst>
                              <p:par>
                                <p:cTn id="7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500"/>
                            </p:stCondLst>
                            <p:childTnLst>
                              <p:par>
                                <p:cTn id="7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  <p:bldP spid="11" grpId="0" animBg="1"/>
      <p:bldP spid="12" grpId="0" animBg="1"/>
      <p:bldP spid="13" grpId="0" animBg="1"/>
      <p:bldP spid="14" grpId="0"/>
      <p:bldP spid="15" grpId="0" animBg="1"/>
      <p:bldP spid="16" grpId="0"/>
      <p:bldP spid="21" grpId="0"/>
      <p:bldP spid="22" grpId="0" animBg="1"/>
      <p:bldP spid="23" grpId="0"/>
      <p:bldP spid="26" grpId="0" animBg="1"/>
      <p:bldP spid="29" grpId="0" animBg="1"/>
      <p:bldP spid="30" grpId="0" animBg="1"/>
      <p:bldP spid="32" grpId="0" animBg="1"/>
      <p:bldP spid="33" grpId="0" animBg="1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对角圆角矩形"/>
          <p:cNvSpPr/>
          <p:nvPr/>
        </p:nvSpPr>
        <p:spPr>
          <a:xfrm rot="10800000" flipH="1" flipV="1">
            <a:off x="4198284" y="4127334"/>
            <a:ext cx="1764961" cy="1185824"/>
          </a:xfrm>
          <a:prstGeom prst="round2DiagRect">
            <a:avLst>
              <a:gd name="adj1" fmla="val 39154"/>
              <a:gd name="adj2" fmla="val 0"/>
            </a:avLst>
          </a:prstGeom>
          <a:solidFill>
            <a:schemeClr val="accent2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54" name="对角圆角矩形"/>
          <p:cNvSpPr/>
          <p:nvPr/>
        </p:nvSpPr>
        <p:spPr>
          <a:xfrm rot="10800000" flipV="1">
            <a:off x="6200834" y="4154813"/>
            <a:ext cx="1943100" cy="1352389"/>
          </a:xfrm>
          <a:prstGeom prst="round2DiagRect">
            <a:avLst>
              <a:gd name="adj1" fmla="val 39154"/>
              <a:gd name="adj2" fmla="val 0"/>
            </a:avLst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57" name="对角圆角矩形"/>
          <p:cNvSpPr/>
          <p:nvPr/>
        </p:nvSpPr>
        <p:spPr>
          <a:xfrm rot="10800000">
            <a:off x="6067893" y="2546453"/>
            <a:ext cx="2172858" cy="1512301"/>
          </a:xfrm>
          <a:prstGeom prst="round2DiagRect">
            <a:avLst>
              <a:gd name="adj1" fmla="val 39154"/>
              <a:gd name="adj2" fmla="val 0"/>
            </a:avLst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60" name="对角圆角矩形"/>
          <p:cNvSpPr/>
          <p:nvPr/>
        </p:nvSpPr>
        <p:spPr>
          <a:xfrm rot="10800000" flipH="1">
            <a:off x="3476623" y="2155195"/>
            <a:ext cx="2452754" cy="1783913"/>
          </a:xfrm>
          <a:prstGeom prst="round2DiagRect">
            <a:avLst>
              <a:gd name="adj1" fmla="val 39154"/>
              <a:gd name="adj2" fmla="val 0"/>
            </a:avLst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61" name="椭圆"/>
          <p:cNvSpPr/>
          <p:nvPr/>
        </p:nvSpPr>
        <p:spPr>
          <a:xfrm>
            <a:off x="5485215" y="3487257"/>
            <a:ext cx="1165355" cy="1165347"/>
          </a:xfrm>
          <a:prstGeom prst="ellipse">
            <a:avLst/>
          </a:prstGeom>
          <a:solidFill>
            <a:sysClr val="window" lastClr="FFFFFF">
              <a:lumMod val="95000"/>
              <a:alpha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62" name="图形"/>
          <p:cNvSpPr/>
          <p:nvPr/>
        </p:nvSpPr>
        <p:spPr bwMode="auto">
          <a:xfrm>
            <a:off x="5541435" y="4058755"/>
            <a:ext cx="1109133" cy="2686901"/>
          </a:xfrm>
          <a:custGeom>
            <a:avLst/>
            <a:gdLst/>
            <a:ahLst/>
            <a:cxnLst>
              <a:cxn ang="0">
                <a:pos x="109" y="0"/>
              </a:cxn>
              <a:cxn ang="0">
                <a:pos x="110" y="585"/>
              </a:cxn>
              <a:cxn ang="0">
                <a:pos x="110" y="586"/>
              </a:cxn>
              <a:cxn ang="0">
                <a:pos x="116" y="619"/>
              </a:cxn>
              <a:cxn ang="0">
                <a:pos x="121" y="629"/>
              </a:cxn>
              <a:cxn ang="0">
                <a:pos x="147" y="656"/>
              </a:cxn>
              <a:cxn ang="0">
                <a:pos x="203" y="676"/>
              </a:cxn>
              <a:cxn ang="0">
                <a:pos x="0" y="676"/>
              </a:cxn>
              <a:cxn ang="0">
                <a:pos x="62" y="650"/>
              </a:cxn>
              <a:cxn ang="0">
                <a:pos x="78" y="629"/>
              </a:cxn>
              <a:cxn ang="0">
                <a:pos x="82" y="619"/>
              </a:cxn>
              <a:cxn ang="0">
                <a:pos x="88" y="586"/>
              </a:cxn>
              <a:cxn ang="0">
                <a:pos x="88" y="585"/>
              </a:cxn>
              <a:cxn ang="0">
                <a:pos x="88" y="0"/>
              </a:cxn>
              <a:cxn ang="0">
                <a:pos x="109" y="0"/>
              </a:cxn>
            </a:cxnLst>
            <a:rect l="0" t="0" r="r" b="b"/>
            <a:pathLst>
              <a:path w="203" h="676">
                <a:moveTo>
                  <a:pt x="109" y="0"/>
                </a:moveTo>
                <a:cubicBezTo>
                  <a:pt x="110" y="585"/>
                  <a:pt x="110" y="585"/>
                  <a:pt x="110" y="585"/>
                </a:cubicBezTo>
                <a:cubicBezTo>
                  <a:pt x="110" y="586"/>
                  <a:pt x="110" y="586"/>
                  <a:pt x="110" y="586"/>
                </a:cubicBezTo>
                <a:cubicBezTo>
                  <a:pt x="110" y="598"/>
                  <a:pt x="112" y="609"/>
                  <a:pt x="116" y="619"/>
                </a:cubicBezTo>
                <a:cubicBezTo>
                  <a:pt x="117" y="622"/>
                  <a:pt x="119" y="626"/>
                  <a:pt x="121" y="629"/>
                </a:cubicBezTo>
                <a:cubicBezTo>
                  <a:pt x="127" y="637"/>
                  <a:pt x="136" y="646"/>
                  <a:pt x="147" y="656"/>
                </a:cubicBezTo>
                <a:cubicBezTo>
                  <a:pt x="164" y="669"/>
                  <a:pt x="182" y="676"/>
                  <a:pt x="203" y="676"/>
                </a:cubicBezTo>
                <a:cubicBezTo>
                  <a:pt x="0" y="676"/>
                  <a:pt x="0" y="676"/>
                  <a:pt x="0" y="676"/>
                </a:cubicBezTo>
                <a:cubicBezTo>
                  <a:pt x="24" y="676"/>
                  <a:pt x="45" y="667"/>
                  <a:pt x="62" y="650"/>
                </a:cubicBezTo>
                <a:cubicBezTo>
                  <a:pt x="68" y="643"/>
                  <a:pt x="74" y="636"/>
                  <a:pt x="78" y="629"/>
                </a:cubicBezTo>
                <a:cubicBezTo>
                  <a:pt x="79" y="626"/>
                  <a:pt x="81" y="622"/>
                  <a:pt x="82" y="619"/>
                </a:cubicBezTo>
                <a:cubicBezTo>
                  <a:pt x="86" y="609"/>
                  <a:pt x="88" y="598"/>
                  <a:pt x="88" y="586"/>
                </a:cubicBezTo>
                <a:cubicBezTo>
                  <a:pt x="88" y="586"/>
                  <a:pt x="88" y="586"/>
                  <a:pt x="88" y="585"/>
                </a:cubicBezTo>
                <a:cubicBezTo>
                  <a:pt x="88" y="0"/>
                  <a:pt x="88" y="0"/>
                  <a:pt x="88" y="0"/>
                </a:cubicBezTo>
                <a:lnTo>
                  <a:pt x="109" y="0"/>
                </a:lnTo>
                <a:close/>
              </a:path>
            </a:pathLst>
          </a:custGeom>
          <a:solidFill>
            <a:sysClr val="window" lastClr="FFFFFF">
              <a:lumMod val="65000"/>
            </a:sys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13754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63" name="椭圆"/>
          <p:cNvSpPr/>
          <p:nvPr/>
        </p:nvSpPr>
        <p:spPr>
          <a:xfrm>
            <a:off x="5887046" y="3866731"/>
            <a:ext cx="384047" cy="384047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64" name="矩形"/>
          <p:cNvSpPr/>
          <p:nvPr/>
        </p:nvSpPr>
        <p:spPr>
          <a:xfrm>
            <a:off x="0" y="6745657"/>
            <a:ext cx="12192000" cy="112343"/>
          </a:xfrm>
          <a:prstGeom prst="rect">
            <a:avLst/>
          </a:prstGeom>
          <a:solidFill>
            <a:sysClr val="window" lastClr="FFFFFF">
              <a:lumMod val="6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97" name="文本"/>
          <p:cNvSpPr/>
          <p:nvPr/>
        </p:nvSpPr>
        <p:spPr>
          <a:xfrm>
            <a:off x="601363" y="4304748"/>
            <a:ext cx="326304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</a:t>
            </a: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98" name="文本"/>
          <p:cNvSpPr/>
          <p:nvPr/>
        </p:nvSpPr>
        <p:spPr>
          <a:xfrm>
            <a:off x="213576" y="2575495"/>
            <a:ext cx="323356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</a:t>
            </a: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99" name="文本"/>
          <p:cNvSpPr/>
          <p:nvPr/>
        </p:nvSpPr>
        <p:spPr>
          <a:xfrm>
            <a:off x="8431686" y="2887105"/>
            <a:ext cx="326304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</a:t>
            </a: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100" name="文本"/>
          <p:cNvSpPr/>
          <p:nvPr/>
        </p:nvSpPr>
        <p:spPr>
          <a:xfrm>
            <a:off x="8431686" y="4415510"/>
            <a:ext cx="326304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</a:t>
            </a: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101" name="图标"/>
          <p:cNvSpPr>
            <a:spLocks noChangeAspect="1" noEditPoints="1"/>
          </p:cNvSpPr>
          <p:nvPr/>
        </p:nvSpPr>
        <p:spPr bwMode="auto">
          <a:xfrm>
            <a:off x="6973608" y="3001549"/>
            <a:ext cx="472052" cy="602107"/>
          </a:xfrm>
          <a:custGeom>
            <a:avLst/>
            <a:gdLst>
              <a:gd name="T0" fmla="*/ 84 w 138"/>
              <a:gd name="T1" fmla="*/ 71 h 176"/>
              <a:gd name="T2" fmla="*/ 69 w 138"/>
              <a:gd name="T3" fmla="*/ 69 h 176"/>
              <a:gd name="T4" fmla="*/ 54 w 138"/>
              <a:gd name="T5" fmla="*/ 71 h 176"/>
              <a:gd name="T6" fmla="*/ 54 w 138"/>
              <a:gd name="T7" fmla="*/ 26 h 176"/>
              <a:gd name="T8" fmla="*/ 15 w 138"/>
              <a:gd name="T9" fmla="*/ 26 h 176"/>
              <a:gd name="T10" fmla="*/ 15 w 138"/>
              <a:gd name="T11" fmla="*/ 48 h 176"/>
              <a:gd name="T12" fmla="*/ 34 w 138"/>
              <a:gd name="T13" fmla="*/ 82 h 176"/>
              <a:gd name="T14" fmla="*/ 16 w 138"/>
              <a:gd name="T15" fmla="*/ 122 h 176"/>
              <a:gd name="T16" fmla="*/ 69 w 138"/>
              <a:gd name="T17" fmla="*/ 176 h 176"/>
              <a:gd name="T18" fmla="*/ 122 w 138"/>
              <a:gd name="T19" fmla="*/ 122 h 176"/>
              <a:gd name="T20" fmla="*/ 101 w 138"/>
              <a:gd name="T21" fmla="*/ 80 h 176"/>
              <a:gd name="T22" fmla="*/ 123 w 138"/>
              <a:gd name="T23" fmla="*/ 49 h 176"/>
              <a:gd name="T24" fmla="*/ 123 w 138"/>
              <a:gd name="T25" fmla="*/ 26 h 176"/>
              <a:gd name="T26" fmla="*/ 84 w 138"/>
              <a:gd name="T27" fmla="*/ 26 h 176"/>
              <a:gd name="T28" fmla="*/ 84 w 138"/>
              <a:gd name="T29" fmla="*/ 71 h 176"/>
              <a:gd name="T30" fmla="*/ 103 w 138"/>
              <a:gd name="T31" fmla="*/ 122 h 176"/>
              <a:gd name="T32" fmla="*/ 69 w 138"/>
              <a:gd name="T33" fmla="*/ 157 h 176"/>
              <a:gd name="T34" fmla="*/ 35 w 138"/>
              <a:gd name="T35" fmla="*/ 122 h 176"/>
              <a:gd name="T36" fmla="*/ 69 w 138"/>
              <a:gd name="T37" fmla="*/ 88 h 176"/>
              <a:gd name="T38" fmla="*/ 103 w 138"/>
              <a:gd name="T39" fmla="*/ 122 h 176"/>
              <a:gd name="T40" fmla="*/ 0 w 138"/>
              <a:gd name="T41" fmla="*/ 0 h 176"/>
              <a:gd name="T42" fmla="*/ 0 w 138"/>
              <a:gd name="T43" fmla="*/ 16 h 176"/>
              <a:gd name="T44" fmla="*/ 138 w 138"/>
              <a:gd name="T45" fmla="*/ 16 h 176"/>
              <a:gd name="T46" fmla="*/ 138 w 138"/>
              <a:gd name="T47" fmla="*/ 0 h 176"/>
              <a:gd name="T48" fmla="*/ 0 w 138"/>
              <a:gd name="T49" fmla="*/ 0 h 176"/>
              <a:gd name="T50" fmla="*/ 68 w 138"/>
              <a:gd name="T51" fmla="*/ 91 h 176"/>
              <a:gd name="T52" fmla="*/ 61 w 138"/>
              <a:gd name="T53" fmla="*/ 111 h 176"/>
              <a:gd name="T54" fmla="*/ 39 w 138"/>
              <a:gd name="T55" fmla="*/ 111 h 176"/>
              <a:gd name="T56" fmla="*/ 38 w 138"/>
              <a:gd name="T57" fmla="*/ 112 h 176"/>
              <a:gd name="T58" fmla="*/ 38 w 138"/>
              <a:gd name="T59" fmla="*/ 114 h 176"/>
              <a:gd name="T60" fmla="*/ 56 w 138"/>
              <a:gd name="T61" fmla="*/ 127 h 176"/>
              <a:gd name="T62" fmla="*/ 49 w 138"/>
              <a:gd name="T63" fmla="*/ 148 h 176"/>
              <a:gd name="T64" fmla="*/ 50 w 138"/>
              <a:gd name="T65" fmla="*/ 149 h 176"/>
              <a:gd name="T66" fmla="*/ 51 w 138"/>
              <a:gd name="T67" fmla="*/ 149 h 176"/>
              <a:gd name="T68" fmla="*/ 69 w 138"/>
              <a:gd name="T69" fmla="*/ 136 h 176"/>
              <a:gd name="T70" fmla="*/ 87 w 138"/>
              <a:gd name="T71" fmla="*/ 149 h 176"/>
              <a:gd name="T72" fmla="*/ 88 w 138"/>
              <a:gd name="T73" fmla="*/ 149 h 176"/>
              <a:gd name="T74" fmla="*/ 88 w 138"/>
              <a:gd name="T75" fmla="*/ 149 h 176"/>
              <a:gd name="T76" fmla="*/ 89 w 138"/>
              <a:gd name="T77" fmla="*/ 148 h 176"/>
              <a:gd name="T78" fmla="*/ 82 w 138"/>
              <a:gd name="T79" fmla="*/ 127 h 176"/>
              <a:gd name="T80" fmla="*/ 100 w 138"/>
              <a:gd name="T81" fmla="*/ 114 h 176"/>
              <a:gd name="T82" fmla="*/ 100 w 138"/>
              <a:gd name="T83" fmla="*/ 112 h 176"/>
              <a:gd name="T84" fmla="*/ 99 w 138"/>
              <a:gd name="T85" fmla="*/ 111 h 176"/>
              <a:gd name="T86" fmla="*/ 77 w 138"/>
              <a:gd name="T87" fmla="*/ 111 h 176"/>
              <a:gd name="T88" fmla="*/ 70 w 138"/>
              <a:gd name="T89" fmla="*/ 91 h 176"/>
              <a:gd name="T90" fmla="*/ 69 w 138"/>
              <a:gd name="T91" fmla="*/ 90 h 176"/>
              <a:gd name="T92" fmla="*/ 68 w 138"/>
              <a:gd name="T93" fmla="*/ 91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38" h="176">
                <a:moveTo>
                  <a:pt x="84" y="71"/>
                </a:moveTo>
                <a:cubicBezTo>
                  <a:pt x="79" y="70"/>
                  <a:pt x="74" y="69"/>
                  <a:pt x="69" y="69"/>
                </a:cubicBezTo>
                <a:cubicBezTo>
                  <a:pt x="64" y="69"/>
                  <a:pt x="59" y="70"/>
                  <a:pt x="54" y="71"/>
                </a:cubicBezTo>
                <a:cubicBezTo>
                  <a:pt x="54" y="26"/>
                  <a:pt x="54" y="26"/>
                  <a:pt x="54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48"/>
                  <a:pt x="15" y="48"/>
                  <a:pt x="15" y="48"/>
                </a:cubicBezTo>
                <a:cubicBezTo>
                  <a:pt x="34" y="82"/>
                  <a:pt x="34" y="82"/>
                  <a:pt x="34" y="82"/>
                </a:cubicBezTo>
                <a:cubicBezTo>
                  <a:pt x="23" y="92"/>
                  <a:pt x="16" y="106"/>
                  <a:pt x="16" y="122"/>
                </a:cubicBezTo>
                <a:cubicBezTo>
                  <a:pt x="16" y="152"/>
                  <a:pt x="40" y="176"/>
                  <a:pt x="69" y="176"/>
                </a:cubicBezTo>
                <a:cubicBezTo>
                  <a:pt x="98" y="176"/>
                  <a:pt x="122" y="152"/>
                  <a:pt x="122" y="122"/>
                </a:cubicBezTo>
                <a:cubicBezTo>
                  <a:pt x="122" y="105"/>
                  <a:pt x="114" y="90"/>
                  <a:pt x="101" y="80"/>
                </a:cubicBezTo>
                <a:cubicBezTo>
                  <a:pt x="123" y="49"/>
                  <a:pt x="123" y="49"/>
                  <a:pt x="123" y="49"/>
                </a:cubicBezTo>
                <a:cubicBezTo>
                  <a:pt x="123" y="26"/>
                  <a:pt x="123" y="26"/>
                  <a:pt x="123" y="26"/>
                </a:cubicBezTo>
                <a:cubicBezTo>
                  <a:pt x="84" y="26"/>
                  <a:pt x="84" y="26"/>
                  <a:pt x="84" y="26"/>
                </a:cubicBezTo>
                <a:lnTo>
                  <a:pt x="84" y="71"/>
                </a:lnTo>
                <a:close/>
                <a:moveTo>
                  <a:pt x="103" y="122"/>
                </a:moveTo>
                <a:cubicBezTo>
                  <a:pt x="103" y="141"/>
                  <a:pt x="88" y="157"/>
                  <a:pt x="69" y="157"/>
                </a:cubicBezTo>
                <a:cubicBezTo>
                  <a:pt x="50" y="157"/>
                  <a:pt x="35" y="141"/>
                  <a:pt x="35" y="122"/>
                </a:cubicBezTo>
                <a:cubicBezTo>
                  <a:pt x="35" y="104"/>
                  <a:pt x="50" y="88"/>
                  <a:pt x="69" y="88"/>
                </a:cubicBezTo>
                <a:cubicBezTo>
                  <a:pt x="88" y="88"/>
                  <a:pt x="103" y="104"/>
                  <a:pt x="103" y="122"/>
                </a:cubicBezTo>
                <a:close/>
                <a:moveTo>
                  <a:pt x="0" y="0"/>
                </a:moveTo>
                <a:cubicBezTo>
                  <a:pt x="0" y="16"/>
                  <a:pt x="0" y="16"/>
                  <a:pt x="0" y="16"/>
                </a:cubicBezTo>
                <a:cubicBezTo>
                  <a:pt x="138" y="16"/>
                  <a:pt x="138" y="16"/>
                  <a:pt x="138" y="16"/>
                </a:cubicBezTo>
                <a:cubicBezTo>
                  <a:pt x="138" y="0"/>
                  <a:pt x="138" y="0"/>
                  <a:pt x="138" y="0"/>
                </a:cubicBezTo>
                <a:lnTo>
                  <a:pt x="0" y="0"/>
                </a:lnTo>
                <a:close/>
                <a:moveTo>
                  <a:pt x="68" y="91"/>
                </a:moveTo>
                <a:cubicBezTo>
                  <a:pt x="61" y="111"/>
                  <a:pt x="61" y="111"/>
                  <a:pt x="61" y="111"/>
                </a:cubicBezTo>
                <a:cubicBezTo>
                  <a:pt x="39" y="111"/>
                  <a:pt x="39" y="111"/>
                  <a:pt x="39" y="111"/>
                </a:cubicBezTo>
                <a:cubicBezTo>
                  <a:pt x="39" y="111"/>
                  <a:pt x="38" y="112"/>
                  <a:pt x="38" y="112"/>
                </a:cubicBezTo>
                <a:cubicBezTo>
                  <a:pt x="38" y="113"/>
                  <a:pt x="38" y="113"/>
                  <a:pt x="38" y="114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49" y="148"/>
                  <a:pt x="49" y="148"/>
                  <a:pt x="49" y="148"/>
                </a:cubicBezTo>
                <a:cubicBezTo>
                  <a:pt x="49" y="148"/>
                  <a:pt x="49" y="149"/>
                  <a:pt x="50" y="149"/>
                </a:cubicBezTo>
                <a:cubicBezTo>
                  <a:pt x="50" y="149"/>
                  <a:pt x="51" y="149"/>
                  <a:pt x="51" y="149"/>
                </a:cubicBezTo>
                <a:cubicBezTo>
                  <a:pt x="69" y="136"/>
                  <a:pt x="69" y="136"/>
                  <a:pt x="69" y="136"/>
                </a:cubicBezTo>
                <a:cubicBezTo>
                  <a:pt x="87" y="149"/>
                  <a:pt x="87" y="149"/>
                  <a:pt x="87" y="149"/>
                </a:cubicBezTo>
                <a:cubicBezTo>
                  <a:pt x="87" y="149"/>
                  <a:pt x="87" y="149"/>
                  <a:pt x="88" y="149"/>
                </a:cubicBezTo>
                <a:cubicBezTo>
                  <a:pt x="88" y="149"/>
                  <a:pt x="88" y="149"/>
                  <a:pt x="88" y="149"/>
                </a:cubicBezTo>
                <a:cubicBezTo>
                  <a:pt x="89" y="149"/>
                  <a:pt x="89" y="148"/>
                  <a:pt x="89" y="148"/>
                </a:cubicBezTo>
                <a:cubicBezTo>
                  <a:pt x="82" y="127"/>
                  <a:pt x="82" y="127"/>
                  <a:pt x="82" y="127"/>
                </a:cubicBezTo>
                <a:cubicBezTo>
                  <a:pt x="100" y="114"/>
                  <a:pt x="100" y="114"/>
                  <a:pt x="100" y="114"/>
                </a:cubicBezTo>
                <a:cubicBezTo>
                  <a:pt x="100" y="113"/>
                  <a:pt x="100" y="113"/>
                  <a:pt x="100" y="112"/>
                </a:cubicBezTo>
                <a:cubicBezTo>
                  <a:pt x="100" y="112"/>
                  <a:pt x="99" y="111"/>
                  <a:pt x="99" y="111"/>
                </a:cubicBezTo>
                <a:cubicBezTo>
                  <a:pt x="77" y="111"/>
                  <a:pt x="77" y="111"/>
                  <a:pt x="77" y="111"/>
                </a:cubicBezTo>
                <a:cubicBezTo>
                  <a:pt x="70" y="91"/>
                  <a:pt x="70" y="91"/>
                  <a:pt x="70" y="91"/>
                </a:cubicBezTo>
                <a:cubicBezTo>
                  <a:pt x="70" y="90"/>
                  <a:pt x="70" y="90"/>
                  <a:pt x="69" y="90"/>
                </a:cubicBezTo>
                <a:cubicBezTo>
                  <a:pt x="68" y="90"/>
                  <a:pt x="68" y="90"/>
                  <a:pt x="68" y="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913130">
              <a:defRPr/>
            </a:pPr>
            <a:endParaRPr lang="zh-CN" altLang="en-US">
              <a:solidFill>
                <a:prstClr val="black"/>
              </a:solidFill>
              <a:latin typeface="+mn-ea"/>
            </a:endParaRPr>
          </a:p>
        </p:txBody>
      </p:sp>
      <p:sp>
        <p:nvSpPr>
          <p:cNvPr id="102" name="图标"/>
          <p:cNvSpPr>
            <a:spLocks noChangeAspect="1" noEditPoints="1"/>
          </p:cNvSpPr>
          <p:nvPr/>
        </p:nvSpPr>
        <p:spPr bwMode="auto">
          <a:xfrm>
            <a:off x="4255432" y="2631653"/>
            <a:ext cx="978412" cy="718682"/>
          </a:xfrm>
          <a:custGeom>
            <a:avLst/>
            <a:gdLst>
              <a:gd name="T0" fmla="*/ 259 w 597"/>
              <a:gd name="T1" fmla="*/ 136 h 438"/>
              <a:gd name="T2" fmla="*/ 284 w 597"/>
              <a:gd name="T3" fmla="*/ 199 h 438"/>
              <a:gd name="T4" fmla="*/ 326 w 597"/>
              <a:gd name="T5" fmla="*/ 239 h 438"/>
              <a:gd name="T6" fmla="*/ 300 w 597"/>
              <a:gd name="T7" fmla="*/ 302 h 438"/>
              <a:gd name="T8" fmla="*/ 301 w 597"/>
              <a:gd name="T9" fmla="*/ 359 h 438"/>
              <a:gd name="T10" fmla="*/ 238 w 597"/>
              <a:gd name="T11" fmla="*/ 385 h 438"/>
              <a:gd name="T12" fmla="*/ 198 w 597"/>
              <a:gd name="T13" fmla="*/ 427 h 438"/>
              <a:gd name="T14" fmla="*/ 136 w 597"/>
              <a:gd name="T15" fmla="*/ 400 h 438"/>
              <a:gd name="T16" fmla="*/ 78 w 597"/>
              <a:gd name="T17" fmla="*/ 402 h 438"/>
              <a:gd name="T18" fmla="*/ 53 w 597"/>
              <a:gd name="T19" fmla="*/ 338 h 438"/>
              <a:gd name="T20" fmla="*/ 11 w 597"/>
              <a:gd name="T21" fmla="*/ 299 h 438"/>
              <a:gd name="T22" fmla="*/ 38 w 597"/>
              <a:gd name="T23" fmla="*/ 236 h 438"/>
              <a:gd name="T24" fmla="*/ 36 w 597"/>
              <a:gd name="T25" fmla="*/ 178 h 438"/>
              <a:gd name="T26" fmla="*/ 99 w 597"/>
              <a:gd name="T27" fmla="*/ 153 h 438"/>
              <a:gd name="T28" fmla="*/ 139 w 597"/>
              <a:gd name="T29" fmla="*/ 111 h 438"/>
              <a:gd name="T30" fmla="*/ 201 w 597"/>
              <a:gd name="T31" fmla="*/ 138 h 438"/>
              <a:gd name="T32" fmla="*/ 169 w 597"/>
              <a:gd name="T33" fmla="*/ 325 h 438"/>
              <a:gd name="T34" fmla="*/ 531 w 597"/>
              <a:gd name="T35" fmla="*/ 300 h 438"/>
              <a:gd name="T36" fmla="*/ 409 w 597"/>
              <a:gd name="T37" fmla="*/ 84 h 438"/>
              <a:gd name="T38" fmla="*/ 409 w 597"/>
              <a:gd name="T39" fmla="*/ 84 h 438"/>
              <a:gd name="T40" fmla="*/ 474 w 597"/>
              <a:gd name="T41" fmla="*/ 25 h 438"/>
              <a:gd name="T42" fmla="*/ 492 w 597"/>
              <a:gd name="T43" fmla="*/ 70 h 438"/>
              <a:gd name="T44" fmla="*/ 522 w 597"/>
              <a:gd name="T45" fmla="*/ 99 h 438"/>
              <a:gd name="T46" fmla="*/ 503 w 597"/>
              <a:gd name="T47" fmla="*/ 143 h 438"/>
              <a:gd name="T48" fmla="*/ 504 w 597"/>
              <a:gd name="T49" fmla="*/ 184 h 438"/>
              <a:gd name="T50" fmla="*/ 459 w 597"/>
              <a:gd name="T51" fmla="*/ 202 h 438"/>
              <a:gd name="T52" fmla="*/ 431 w 597"/>
              <a:gd name="T53" fmla="*/ 232 h 438"/>
              <a:gd name="T54" fmla="*/ 386 w 597"/>
              <a:gd name="T55" fmla="*/ 213 h 438"/>
              <a:gd name="T56" fmla="*/ 345 w 597"/>
              <a:gd name="T57" fmla="*/ 214 h 438"/>
              <a:gd name="T58" fmla="*/ 327 w 597"/>
              <a:gd name="T59" fmla="*/ 170 h 438"/>
              <a:gd name="T60" fmla="*/ 297 w 597"/>
              <a:gd name="T61" fmla="*/ 141 h 438"/>
              <a:gd name="T62" fmla="*/ 316 w 597"/>
              <a:gd name="T63" fmla="*/ 96 h 438"/>
              <a:gd name="T64" fmla="*/ 315 w 597"/>
              <a:gd name="T65" fmla="*/ 55 h 438"/>
              <a:gd name="T66" fmla="*/ 360 w 597"/>
              <a:gd name="T67" fmla="*/ 37 h 438"/>
              <a:gd name="T68" fmla="*/ 388 w 597"/>
              <a:gd name="T69" fmla="*/ 7 h 438"/>
              <a:gd name="T70" fmla="*/ 433 w 597"/>
              <a:gd name="T71" fmla="*/ 26 h 438"/>
              <a:gd name="T72" fmla="*/ 410 w 597"/>
              <a:gd name="T73" fmla="*/ 178 h 438"/>
              <a:gd name="T74" fmla="*/ 551 w 597"/>
              <a:gd name="T75" fmla="*/ 246 h 438"/>
              <a:gd name="T76" fmla="*/ 585 w 597"/>
              <a:gd name="T77" fmla="*/ 257 h 438"/>
              <a:gd name="T78" fmla="*/ 576 w 597"/>
              <a:gd name="T79" fmla="*/ 293 h 438"/>
              <a:gd name="T80" fmla="*/ 593 w 597"/>
              <a:gd name="T81" fmla="*/ 324 h 438"/>
              <a:gd name="T82" fmla="*/ 561 w 597"/>
              <a:gd name="T83" fmla="*/ 344 h 438"/>
              <a:gd name="T84" fmla="*/ 550 w 597"/>
              <a:gd name="T85" fmla="*/ 378 h 438"/>
              <a:gd name="T86" fmla="*/ 514 w 597"/>
              <a:gd name="T87" fmla="*/ 369 h 438"/>
              <a:gd name="T88" fmla="*/ 482 w 597"/>
              <a:gd name="T89" fmla="*/ 386 h 438"/>
              <a:gd name="T90" fmla="*/ 463 w 597"/>
              <a:gd name="T91" fmla="*/ 354 h 438"/>
              <a:gd name="T92" fmla="*/ 429 w 597"/>
              <a:gd name="T93" fmla="*/ 343 h 438"/>
              <a:gd name="T94" fmla="*/ 438 w 597"/>
              <a:gd name="T95" fmla="*/ 307 h 438"/>
              <a:gd name="T96" fmla="*/ 421 w 597"/>
              <a:gd name="T97" fmla="*/ 275 h 438"/>
              <a:gd name="T98" fmla="*/ 453 w 597"/>
              <a:gd name="T99" fmla="*/ 256 h 438"/>
              <a:gd name="T100" fmla="*/ 464 w 597"/>
              <a:gd name="T101" fmla="*/ 222 h 438"/>
              <a:gd name="T102" fmla="*/ 500 w 597"/>
              <a:gd name="T103" fmla="*/ 231 h 438"/>
              <a:gd name="T104" fmla="*/ 532 w 597"/>
              <a:gd name="T105" fmla="*/ 214 h 438"/>
              <a:gd name="T106" fmla="*/ 514 w 597"/>
              <a:gd name="T107" fmla="*/ 258 h 438"/>
              <a:gd name="T108" fmla="*/ 514 w 597"/>
              <a:gd name="T109" fmla="*/ 258 h 438"/>
              <a:gd name="T110" fmla="*/ 87 w 597"/>
              <a:gd name="T111" fmla="*/ 269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97" h="438">
                <a:moveTo>
                  <a:pt x="204" y="141"/>
                </a:moveTo>
                <a:cubicBezTo>
                  <a:pt x="215" y="144"/>
                  <a:pt x="225" y="148"/>
                  <a:pt x="234" y="153"/>
                </a:cubicBezTo>
                <a:cubicBezTo>
                  <a:pt x="236" y="154"/>
                  <a:pt x="237" y="154"/>
                  <a:pt x="238" y="153"/>
                </a:cubicBezTo>
                <a:cubicBezTo>
                  <a:pt x="245" y="147"/>
                  <a:pt x="252" y="142"/>
                  <a:pt x="259" y="136"/>
                </a:cubicBezTo>
                <a:cubicBezTo>
                  <a:pt x="264" y="133"/>
                  <a:pt x="270" y="132"/>
                  <a:pt x="274" y="136"/>
                </a:cubicBezTo>
                <a:cubicBezTo>
                  <a:pt x="284" y="145"/>
                  <a:pt x="293" y="154"/>
                  <a:pt x="302" y="163"/>
                </a:cubicBezTo>
                <a:cubicBezTo>
                  <a:pt x="306" y="167"/>
                  <a:pt x="305" y="173"/>
                  <a:pt x="301" y="178"/>
                </a:cubicBezTo>
                <a:cubicBezTo>
                  <a:pt x="296" y="185"/>
                  <a:pt x="290" y="192"/>
                  <a:pt x="284" y="199"/>
                </a:cubicBezTo>
                <a:cubicBezTo>
                  <a:pt x="284" y="200"/>
                  <a:pt x="283" y="202"/>
                  <a:pt x="284" y="203"/>
                </a:cubicBezTo>
                <a:cubicBezTo>
                  <a:pt x="289" y="213"/>
                  <a:pt x="294" y="223"/>
                  <a:pt x="297" y="234"/>
                </a:cubicBezTo>
                <a:cubicBezTo>
                  <a:pt x="297" y="235"/>
                  <a:pt x="298" y="236"/>
                  <a:pt x="300" y="236"/>
                </a:cubicBezTo>
                <a:cubicBezTo>
                  <a:pt x="309" y="237"/>
                  <a:pt x="318" y="238"/>
                  <a:pt x="326" y="239"/>
                </a:cubicBezTo>
                <a:cubicBezTo>
                  <a:pt x="333" y="240"/>
                  <a:pt x="338" y="244"/>
                  <a:pt x="338" y="250"/>
                </a:cubicBezTo>
                <a:cubicBezTo>
                  <a:pt x="338" y="262"/>
                  <a:pt x="338" y="275"/>
                  <a:pt x="338" y="288"/>
                </a:cubicBezTo>
                <a:cubicBezTo>
                  <a:pt x="338" y="294"/>
                  <a:pt x="333" y="298"/>
                  <a:pt x="326" y="299"/>
                </a:cubicBezTo>
                <a:cubicBezTo>
                  <a:pt x="318" y="299"/>
                  <a:pt x="309" y="301"/>
                  <a:pt x="300" y="302"/>
                </a:cubicBezTo>
                <a:cubicBezTo>
                  <a:pt x="298" y="302"/>
                  <a:pt x="297" y="303"/>
                  <a:pt x="297" y="304"/>
                </a:cubicBezTo>
                <a:cubicBezTo>
                  <a:pt x="294" y="315"/>
                  <a:pt x="289" y="325"/>
                  <a:pt x="284" y="335"/>
                </a:cubicBezTo>
                <a:cubicBezTo>
                  <a:pt x="283" y="336"/>
                  <a:pt x="284" y="337"/>
                  <a:pt x="284" y="338"/>
                </a:cubicBezTo>
                <a:cubicBezTo>
                  <a:pt x="290" y="345"/>
                  <a:pt x="296" y="352"/>
                  <a:pt x="301" y="359"/>
                </a:cubicBezTo>
                <a:cubicBezTo>
                  <a:pt x="305" y="364"/>
                  <a:pt x="306" y="371"/>
                  <a:pt x="302" y="375"/>
                </a:cubicBezTo>
                <a:cubicBezTo>
                  <a:pt x="293" y="384"/>
                  <a:pt x="284" y="393"/>
                  <a:pt x="274" y="402"/>
                </a:cubicBezTo>
                <a:cubicBezTo>
                  <a:pt x="270" y="406"/>
                  <a:pt x="264" y="405"/>
                  <a:pt x="259" y="402"/>
                </a:cubicBezTo>
                <a:cubicBezTo>
                  <a:pt x="252" y="396"/>
                  <a:pt x="245" y="390"/>
                  <a:pt x="238" y="385"/>
                </a:cubicBezTo>
                <a:cubicBezTo>
                  <a:pt x="237" y="384"/>
                  <a:pt x="236" y="384"/>
                  <a:pt x="234" y="384"/>
                </a:cubicBezTo>
                <a:cubicBezTo>
                  <a:pt x="225" y="390"/>
                  <a:pt x="215" y="394"/>
                  <a:pt x="204" y="397"/>
                </a:cubicBezTo>
                <a:cubicBezTo>
                  <a:pt x="203" y="397"/>
                  <a:pt x="201" y="399"/>
                  <a:pt x="201" y="400"/>
                </a:cubicBezTo>
                <a:cubicBezTo>
                  <a:pt x="200" y="409"/>
                  <a:pt x="199" y="418"/>
                  <a:pt x="198" y="427"/>
                </a:cubicBezTo>
                <a:cubicBezTo>
                  <a:pt x="198" y="433"/>
                  <a:pt x="194" y="438"/>
                  <a:pt x="188" y="438"/>
                </a:cubicBezTo>
                <a:cubicBezTo>
                  <a:pt x="175" y="438"/>
                  <a:pt x="162" y="438"/>
                  <a:pt x="149" y="438"/>
                </a:cubicBezTo>
                <a:cubicBezTo>
                  <a:pt x="144" y="438"/>
                  <a:pt x="140" y="433"/>
                  <a:pt x="139" y="427"/>
                </a:cubicBezTo>
                <a:cubicBezTo>
                  <a:pt x="138" y="418"/>
                  <a:pt x="137" y="409"/>
                  <a:pt x="136" y="400"/>
                </a:cubicBezTo>
                <a:cubicBezTo>
                  <a:pt x="136" y="399"/>
                  <a:pt x="135" y="397"/>
                  <a:pt x="133" y="397"/>
                </a:cubicBezTo>
                <a:cubicBezTo>
                  <a:pt x="123" y="394"/>
                  <a:pt x="112" y="390"/>
                  <a:pt x="103" y="384"/>
                </a:cubicBezTo>
                <a:cubicBezTo>
                  <a:pt x="102" y="384"/>
                  <a:pt x="100" y="384"/>
                  <a:pt x="99" y="385"/>
                </a:cubicBezTo>
                <a:cubicBezTo>
                  <a:pt x="92" y="390"/>
                  <a:pt x="85" y="396"/>
                  <a:pt x="78" y="402"/>
                </a:cubicBezTo>
                <a:cubicBezTo>
                  <a:pt x="73" y="405"/>
                  <a:pt x="67" y="406"/>
                  <a:pt x="63" y="402"/>
                </a:cubicBezTo>
                <a:cubicBezTo>
                  <a:pt x="54" y="393"/>
                  <a:pt x="45" y="384"/>
                  <a:pt x="36" y="375"/>
                </a:cubicBezTo>
                <a:cubicBezTo>
                  <a:pt x="31" y="371"/>
                  <a:pt x="32" y="364"/>
                  <a:pt x="36" y="359"/>
                </a:cubicBezTo>
                <a:cubicBezTo>
                  <a:pt x="42" y="352"/>
                  <a:pt x="47" y="345"/>
                  <a:pt x="53" y="338"/>
                </a:cubicBezTo>
                <a:cubicBezTo>
                  <a:pt x="54" y="337"/>
                  <a:pt x="54" y="336"/>
                  <a:pt x="53" y="335"/>
                </a:cubicBezTo>
                <a:cubicBezTo>
                  <a:pt x="48" y="325"/>
                  <a:pt x="44" y="315"/>
                  <a:pt x="40" y="304"/>
                </a:cubicBezTo>
                <a:cubicBezTo>
                  <a:pt x="40" y="303"/>
                  <a:pt x="39" y="302"/>
                  <a:pt x="38" y="302"/>
                </a:cubicBezTo>
                <a:cubicBezTo>
                  <a:pt x="29" y="301"/>
                  <a:pt x="20" y="299"/>
                  <a:pt x="11" y="299"/>
                </a:cubicBezTo>
                <a:cubicBezTo>
                  <a:pt x="5" y="298"/>
                  <a:pt x="0" y="294"/>
                  <a:pt x="0" y="288"/>
                </a:cubicBezTo>
                <a:cubicBezTo>
                  <a:pt x="0" y="275"/>
                  <a:pt x="0" y="262"/>
                  <a:pt x="0" y="250"/>
                </a:cubicBezTo>
                <a:cubicBezTo>
                  <a:pt x="0" y="244"/>
                  <a:pt x="5" y="240"/>
                  <a:pt x="11" y="239"/>
                </a:cubicBezTo>
                <a:cubicBezTo>
                  <a:pt x="20" y="238"/>
                  <a:pt x="29" y="237"/>
                  <a:pt x="38" y="236"/>
                </a:cubicBezTo>
                <a:cubicBezTo>
                  <a:pt x="39" y="236"/>
                  <a:pt x="40" y="235"/>
                  <a:pt x="40" y="234"/>
                </a:cubicBezTo>
                <a:cubicBezTo>
                  <a:pt x="44" y="223"/>
                  <a:pt x="48" y="213"/>
                  <a:pt x="53" y="203"/>
                </a:cubicBezTo>
                <a:cubicBezTo>
                  <a:pt x="54" y="202"/>
                  <a:pt x="54" y="200"/>
                  <a:pt x="53" y="199"/>
                </a:cubicBezTo>
                <a:cubicBezTo>
                  <a:pt x="47" y="192"/>
                  <a:pt x="42" y="185"/>
                  <a:pt x="36" y="178"/>
                </a:cubicBezTo>
                <a:cubicBezTo>
                  <a:pt x="32" y="173"/>
                  <a:pt x="31" y="167"/>
                  <a:pt x="36" y="163"/>
                </a:cubicBezTo>
                <a:cubicBezTo>
                  <a:pt x="45" y="154"/>
                  <a:pt x="54" y="145"/>
                  <a:pt x="63" y="136"/>
                </a:cubicBezTo>
                <a:cubicBezTo>
                  <a:pt x="67" y="132"/>
                  <a:pt x="73" y="133"/>
                  <a:pt x="78" y="136"/>
                </a:cubicBezTo>
                <a:cubicBezTo>
                  <a:pt x="85" y="142"/>
                  <a:pt x="92" y="147"/>
                  <a:pt x="99" y="153"/>
                </a:cubicBezTo>
                <a:cubicBezTo>
                  <a:pt x="100" y="154"/>
                  <a:pt x="102" y="154"/>
                  <a:pt x="103" y="153"/>
                </a:cubicBezTo>
                <a:cubicBezTo>
                  <a:pt x="112" y="148"/>
                  <a:pt x="123" y="144"/>
                  <a:pt x="133" y="141"/>
                </a:cubicBezTo>
                <a:cubicBezTo>
                  <a:pt x="135" y="140"/>
                  <a:pt x="136" y="139"/>
                  <a:pt x="136" y="138"/>
                </a:cubicBezTo>
                <a:cubicBezTo>
                  <a:pt x="137" y="129"/>
                  <a:pt x="138" y="120"/>
                  <a:pt x="139" y="111"/>
                </a:cubicBezTo>
                <a:cubicBezTo>
                  <a:pt x="140" y="105"/>
                  <a:pt x="144" y="100"/>
                  <a:pt x="149" y="100"/>
                </a:cubicBezTo>
                <a:cubicBezTo>
                  <a:pt x="162" y="100"/>
                  <a:pt x="175" y="100"/>
                  <a:pt x="188" y="100"/>
                </a:cubicBezTo>
                <a:cubicBezTo>
                  <a:pt x="194" y="100"/>
                  <a:pt x="198" y="105"/>
                  <a:pt x="198" y="111"/>
                </a:cubicBezTo>
                <a:cubicBezTo>
                  <a:pt x="199" y="120"/>
                  <a:pt x="200" y="129"/>
                  <a:pt x="201" y="138"/>
                </a:cubicBezTo>
                <a:cubicBezTo>
                  <a:pt x="201" y="139"/>
                  <a:pt x="203" y="140"/>
                  <a:pt x="204" y="141"/>
                </a:cubicBezTo>
                <a:close/>
                <a:moveTo>
                  <a:pt x="169" y="211"/>
                </a:moveTo>
                <a:cubicBezTo>
                  <a:pt x="201" y="211"/>
                  <a:pt x="227" y="237"/>
                  <a:pt x="227" y="268"/>
                </a:cubicBezTo>
                <a:cubicBezTo>
                  <a:pt x="227" y="300"/>
                  <a:pt x="201" y="325"/>
                  <a:pt x="169" y="325"/>
                </a:cubicBezTo>
                <a:cubicBezTo>
                  <a:pt x="137" y="325"/>
                  <a:pt x="111" y="300"/>
                  <a:pt x="111" y="268"/>
                </a:cubicBezTo>
                <a:cubicBezTo>
                  <a:pt x="111" y="237"/>
                  <a:pt x="137" y="211"/>
                  <a:pt x="169" y="211"/>
                </a:cubicBezTo>
                <a:close/>
                <a:moveTo>
                  <a:pt x="507" y="277"/>
                </a:moveTo>
                <a:cubicBezTo>
                  <a:pt x="520" y="277"/>
                  <a:pt x="531" y="287"/>
                  <a:pt x="531" y="300"/>
                </a:cubicBezTo>
                <a:cubicBezTo>
                  <a:pt x="531" y="314"/>
                  <a:pt x="520" y="324"/>
                  <a:pt x="507" y="324"/>
                </a:cubicBezTo>
                <a:cubicBezTo>
                  <a:pt x="493" y="324"/>
                  <a:pt x="483" y="314"/>
                  <a:pt x="483" y="300"/>
                </a:cubicBezTo>
                <a:cubicBezTo>
                  <a:pt x="483" y="287"/>
                  <a:pt x="493" y="277"/>
                  <a:pt x="507" y="277"/>
                </a:cubicBezTo>
                <a:close/>
                <a:moveTo>
                  <a:pt x="409" y="84"/>
                </a:moveTo>
                <a:cubicBezTo>
                  <a:pt x="429" y="84"/>
                  <a:pt x="446" y="100"/>
                  <a:pt x="446" y="120"/>
                </a:cubicBezTo>
                <a:cubicBezTo>
                  <a:pt x="446" y="140"/>
                  <a:pt x="429" y="157"/>
                  <a:pt x="409" y="157"/>
                </a:cubicBezTo>
                <a:cubicBezTo>
                  <a:pt x="388" y="157"/>
                  <a:pt x="372" y="140"/>
                  <a:pt x="372" y="120"/>
                </a:cubicBezTo>
                <a:cubicBezTo>
                  <a:pt x="372" y="100"/>
                  <a:pt x="388" y="84"/>
                  <a:pt x="409" y="84"/>
                </a:cubicBezTo>
                <a:close/>
                <a:moveTo>
                  <a:pt x="435" y="29"/>
                </a:moveTo>
                <a:cubicBezTo>
                  <a:pt x="442" y="31"/>
                  <a:pt x="450" y="34"/>
                  <a:pt x="456" y="38"/>
                </a:cubicBezTo>
                <a:cubicBezTo>
                  <a:pt x="457" y="38"/>
                  <a:pt x="458" y="38"/>
                  <a:pt x="459" y="37"/>
                </a:cubicBezTo>
                <a:cubicBezTo>
                  <a:pt x="464" y="33"/>
                  <a:pt x="469" y="29"/>
                  <a:pt x="474" y="25"/>
                </a:cubicBezTo>
                <a:cubicBezTo>
                  <a:pt x="478" y="23"/>
                  <a:pt x="482" y="22"/>
                  <a:pt x="485" y="25"/>
                </a:cubicBezTo>
                <a:cubicBezTo>
                  <a:pt x="492" y="31"/>
                  <a:pt x="498" y="38"/>
                  <a:pt x="505" y="44"/>
                </a:cubicBezTo>
                <a:cubicBezTo>
                  <a:pt x="507" y="47"/>
                  <a:pt x="507" y="52"/>
                  <a:pt x="504" y="55"/>
                </a:cubicBezTo>
                <a:cubicBezTo>
                  <a:pt x="500" y="60"/>
                  <a:pt x="496" y="65"/>
                  <a:pt x="492" y="70"/>
                </a:cubicBezTo>
                <a:cubicBezTo>
                  <a:pt x="492" y="71"/>
                  <a:pt x="492" y="72"/>
                  <a:pt x="492" y="73"/>
                </a:cubicBezTo>
                <a:cubicBezTo>
                  <a:pt x="496" y="80"/>
                  <a:pt x="499" y="87"/>
                  <a:pt x="501" y="95"/>
                </a:cubicBezTo>
                <a:cubicBezTo>
                  <a:pt x="501" y="96"/>
                  <a:pt x="502" y="96"/>
                  <a:pt x="503" y="96"/>
                </a:cubicBezTo>
                <a:cubicBezTo>
                  <a:pt x="509" y="97"/>
                  <a:pt x="516" y="98"/>
                  <a:pt x="522" y="99"/>
                </a:cubicBezTo>
                <a:cubicBezTo>
                  <a:pt x="526" y="99"/>
                  <a:pt x="530" y="102"/>
                  <a:pt x="530" y="106"/>
                </a:cubicBezTo>
                <a:cubicBezTo>
                  <a:pt x="530" y="115"/>
                  <a:pt x="530" y="124"/>
                  <a:pt x="530" y="134"/>
                </a:cubicBezTo>
                <a:cubicBezTo>
                  <a:pt x="530" y="138"/>
                  <a:pt x="526" y="140"/>
                  <a:pt x="522" y="141"/>
                </a:cubicBezTo>
                <a:cubicBezTo>
                  <a:pt x="516" y="142"/>
                  <a:pt x="509" y="142"/>
                  <a:pt x="503" y="143"/>
                </a:cubicBezTo>
                <a:cubicBezTo>
                  <a:pt x="502" y="143"/>
                  <a:pt x="501" y="144"/>
                  <a:pt x="501" y="145"/>
                </a:cubicBezTo>
                <a:cubicBezTo>
                  <a:pt x="499" y="153"/>
                  <a:pt x="496" y="160"/>
                  <a:pt x="492" y="167"/>
                </a:cubicBezTo>
                <a:cubicBezTo>
                  <a:pt x="492" y="168"/>
                  <a:pt x="492" y="169"/>
                  <a:pt x="492" y="170"/>
                </a:cubicBezTo>
                <a:cubicBezTo>
                  <a:pt x="496" y="174"/>
                  <a:pt x="500" y="179"/>
                  <a:pt x="504" y="184"/>
                </a:cubicBezTo>
                <a:cubicBezTo>
                  <a:pt x="507" y="188"/>
                  <a:pt x="507" y="192"/>
                  <a:pt x="505" y="195"/>
                </a:cubicBezTo>
                <a:cubicBezTo>
                  <a:pt x="498" y="202"/>
                  <a:pt x="492" y="208"/>
                  <a:pt x="485" y="215"/>
                </a:cubicBezTo>
                <a:cubicBezTo>
                  <a:pt x="482" y="217"/>
                  <a:pt x="478" y="217"/>
                  <a:pt x="474" y="214"/>
                </a:cubicBezTo>
                <a:cubicBezTo>
                  <a:pt x="469" y="210"/>
                  <a:pt x="464" y="206"/>
                  <a:pt x="459" y="202"/>
                </a:cubicBezTo>
                <a:cubicBezTo>
                  <a:pt x="458" y="202"/>
                  <a:pt x="457" y="202"/>
                  <a:pt x="456" y="202"/>
                </a:cubicBezTo>
                <a:cubicBezTo>
                  <a:pt x="450" y="206"/>
                  <a:pt x="442" y="209"/>
                  <a:pt x="435" y="211"/>
                </a:cubicBezTo>
                <a:cubicBezTo>
                  <a:pt x="434" y="211"/>
                  <a:pt x="433" y="212"/>
                  <a:pt x="433" y="213"/>
                </a:cubicBezTo>
                <a:cubicBezTo>
                  <a:pt x="432" y="220"/>
                  <a:pt x="432" y="226"/>
                  <a:pt x="431" y="232"/>
                </a:cubicBezTo>
                <a:cubicBezTo>
                  <a:pt x="430" y="237"/>
                  <a:pt x="428" y="240"/>
                  <a:pt x="423" y="240"/>
                </a:cubicBezTo>
                <a:cubicBezTo>
                  <a:pt x="414" y="240"/>
                  <a:pt x="405" y="240"/>
                  <a:pt x="396" y="240"/>
                </a:cubicBezTo>
                <a:cubicBezTo>
                  <a:pt x="392" y="240"/>
                  <a:pt x="389" y="237"/>
                  <a:pt x="388" y="232"/>
                </a:cubicBezTo>
                <a:cubicBezTo>
                  <a:pt x="388" y="226"/>
                  <a:pt x="387" y="220"/>
                  <a:pt x="386" y="213"/>
                </a:cubicBezTo>
                <a:cubicBezTo>
                  <a:pt x="386" y="212"/>
                  <a:pt x="386" y="211"/>
                  <a:pt x="384" y="211"/>
                </a:cubicBezTo>
                <a:cubicBezTo>
                  <a:pt x="377" y="209"/>
                  <a:pt x="370" y="206"/>
                  <a:pt x="363" y="202"/>
                </a:cubicBezTo>
                <a:cubicBezTo>
                  <a:pt x="362" y="202"/>
                  <a:pt x="361" y="202"/>
                  <a:pt x="360" y="202"/>
                </a:cubicBezTo>
                <a:cubicBezTo>
                  <a:pt x="355" y="206"/>
                  <a:pt x="350" y="210"/>
                  <a:pt x="345" y="214"/>
                </a:cubicBezTo>
                <a:cubicBezTo>
                  <a:pt x="342" y="217"/>
                  <a:pt x="337" y="217"/>
                  <a:pt x="334" y="215"/>
                </a:cubicBezTo>
                <a:cubicBezTo>
                  <a:pt x="328" y="208"/>
                  <a:pt x="321" y="202"/>
                  <a:pt x="315" y="195"/>
                </a:cubicBezTo>
                <a:cubicBezTo>
                  <a:pt x="312" y="192"/>
                  <a:pt x="312" y="188"/>
                  <a:pt x="315" y="184"/>
                </a:cubicBezTo>
                <a:cubicBezTo>
                  <a:pt x="319" y="179"/>
                  <a:pt x="323" y="174"/>
                  <a:pt x="327" y="170"/>
                </a:cubicBezTo>
                <a:cubicBezTo>
                  <a:pt x="328" y="169"/>
                  <a:pt x="328" y="168"/>
                  <a:pt x="327" y="167"/>
                </a:cubicBezTo>
                <a:cubicBezTo>
                  <a:pt x="324" y="160"/>
                  <a:pt x="321" y="153"/>
                  <a:pt x="318" y="145"/>
                </a:cubicBezTo>
                <a:cubicBezTo>
                  <a:pt x="318" y="144"/>
                  <a:pt x="317" y="143"/>
                  <a:pt x="316" y="143"/>
                </a:cubicBezTo>
                <a:cubicBezTo>
                  <a:pt x="310" y="142"/>
                  <a:pt x="303" y="142"/>
                  <a:pt x="297" y="141"/>
                </a:cubicBezTo>
                <a:cubicBezTo>
                  <a:pt x="293" y="140"/>
                  <a:pt x="289" y="138"/>
                  <a:pt x="289" y="134"/>
                </a:cubicBezTo>
                <a:cubicBezTo>
                  <a:pt x="289" y="124"/>
                  <a:pt x="289" y="115"/>
                  <a:pt x="289" y="106"/>
                </a:cubicBezTo>
                <a:cubicBezTo>
                  <a:pt x="289" y="102"/>
                  <a:pt x="293" y="99"/>
                  <a:pt x="297" y="99"/>
                </a:cubicBezTo>
                <a:cubicBezTo>
                  <a:pt x="303" y="98"/>
                  <a:pt x="310" y="97"/>
                  <a:pt x="316" y="96"/>
                </a:cubicBezTo>
                <a:cubicBezTo>
                  <a:pt x="317" y="96"/>
                  <a:pt x="318" y="96"/>
                  <a:pt x="318" y="95"/>
                </a:cubicBezTo>
                <a:cubicBezTo>
                  <a:pt x="321" y="87"/>
                  <a:pt x="324" y="80"/>
                  <a:pt x="327" y="73"/>
                </a:cubicBezTo>
                <a:cubicBezTo>
                  <a:pt x="328" y="72"/>
                  <a:pt x="328" y="71"/>
                  <a:pt x="327" y="70"/>
                </a:cubicBezTo>
                <a:cubicBezTo>
                  <a:pt x="323" y="65"/>
                  <a:pt x="319" y="60"/>
                  <a:pt x="315" y="55"/>
                </a:cubicBezTo>
                <a:cubicBezTo>
                  <a:pt x="312" y="52"/>
                  <a:pt x="312" y="47"/>
                  <a:pt x="315" y="44"/>
                </a:cubicBezTo>
                <a:cubicBezTo>
                  <a:pt x="321" y="38"/>
                  <a:pt x="328" y="31"/>
                  <a:pt x="334" y="25"/>
                </a:cubicBezTo>
                <a:cubicBezTo>
                  <a:pt x="337" y="22"/>
                  <a:pt x="342" y="23"/>
                  <a:pt x="345" y="25"/>
                </a:cubicBezTo>
                <a:cubicBezTo>
                  <a:pt x="350" y="29"/>
                  <a:pt x="355" y="33"/>
                  <a:pt x="360" y="37"/>
                </a:cubicBezTo>
                <a:cubicBezTo>
                  <a:pt x="361" y="38"/>
                  <a:pt x="362" y="38"/>
                  <a:pt x="363" y="38"/>
                </a:cubicBezTo>
                <a:cubicBezTo>
                  <a:pt x="370" y="34"/>
                  <a:pt x="377" y="31"/>
                  <a:pt x="384" y="29"/>
                </a:cubicBezTo>
                <a:cubicBezTo>
                  <a:pt x="386" y="28"/>
                  <a:pt x="386" y="27"/>
                  <a:pt x="386" y="26"/>
                </a:cubicBezTo>
                <a:cubicBezTo>
                  <a:pt x="387" y="20"/>
                  <a:pt x="388" y="14"/>
                  <a:pt x="388" y="7"/>
                </a:cubicBezTo>
                <a:cubicBezTo>
                  <a:pt x="389" y="3"/>
                  <a:pt x="392" y="0"/>
                  <a:pt x="396" y="0"/>
                </a:cubicBezTo>
                <a:cubicBezTo>
                  <a:pt x="405" y="0"/>
                  <a:pt x="414" y="0"/>
                  <a:pt x="423" y="0"/>
                </a:cubicBezTo>
                <a:cubicBezTo>
                  <a:pt x="428" y="0"/>
                  <a:pt x="430" y="3"/>
                  <a:pt x="431" y="7"/>
                </a:cubicBezTo>
                <a:cubicBezTo>
                  <a:pt x="432" y="14"/>
                  <a:pt x="432" y="20"/>
                  <a:pt x="433" y="26"/>
                </a:cubicBezTo>
                <a:cubicBezTo>
                  <a:pt x="433" y="27"/>
                  <a:pt x="434" y="28"/>
                  <a:pt x="435" y="29"/>
                </a:cubicBezTo>
                <a:close/>
                <a:moveTo>
                  <a:pt x="410" y="62"/>
                </a:moveTo>
                <a:cubicBezTo>
                  <a:pt x="442" y="62"/>
                  <a:pt x="468" y="88"/>
                  <a:pt x="468" y="120"/>
                </a:cubicBezTo>
                <a:cubicBezTo>
                  <a:pt x="468" y="152"/>
                  <a:pt x="442" y="178"/>
                  <a:pt x="410" y="178"/>
                </a:cubicBezTo>
                <a:cubicBezTo>
                  <a:pt x="377" y="178"/>
                  <a:pt x="351" y="152"/>
                  <a:pt x="351" y="120"/>
                </a:cubicBezTo>
                <a:cubicBezTo>
                  <a:pt x="351" y="88"/>
                  <a:pt x="377" y="62"/>
                  <a:pt x="410" y="62"/>
                </a:cubicBezTo>
                <a:close/>
                <a:moveTo>
                  <a:pt x="536" y="237"/>
                </a:moveTo>
                <a:cubicBezTo>
                  <a:pt x="542" y="239"/>
                  <a:pt x="546" y="242"/>
                  <a:pt x="551" y="246"/>
                </a:cubicBezTo>
                <a:cubicBezTo>
                  <a:pt x="551" y="246"/>
                  <a:pt x="552" y="246"/>
                  <a:pt x="553" y="246"/>
                </a:cubicBezTo>
                <a:cubicBezTo>
                  <a:pt x="557" y="244"/>
                  <a:pt x="561" y="241"/>
                  <a:pt x="565" y="239"/>
                </a:cubicBezTo>
                <a:cubicBezTo>
                  <a:pt x="568" y="237"/>
                  <a:pt x="572" y="238"/>
                  <a:pt x="573" y="240"/>
                </a:cubicBezTo>
                <a:cubicBezTo>
                  <a:pt x="577" y="246"/>
                  <a:pt x="581" y="251"/>
                  <a:pt x="585" y="257"/>
                </a:cubicBezTo>
                <a:cubicBezTo>
                  <a:pt x="587" y="259"/>
                  <a:pt x="586" y="262"/>
                  <a:pt x="583" y="265"/>
                </a:cubicBezTo>
                <a:cubicBezTo>
                  <a:pt x="580" y="268"/>
                  <a:pt x="577" y="271"/>
                  <a:pt x="573" y="274"/>
                </a:cubicBezTo>
                <a:cubicBezTo>
                  <a:pt x="572" y="274"/>
                  <a:pt x="572" y="275"/>
                  <a:pt x="573" y="276"/>
                </a:cubicBezTo>
                <a:cubicBezTo>
                  <a:pt x="574" y="281"/>
                  <a:pt x="576" y="287"/>
                  <a:pt x="576" y="293"/>
                </a:cubicBezTo>
                <a:cubicBezTo>
                  <a:pt x="577" y="294"/>
                  <a:pt x="577" y="294"/>
                  <a:pt x="578" y="294"/>
                </a:cubicBezTo>
                <a:cubicBezTo>
                  <a:pt x="582" y="296"/>
                  <a:pt x="587" y="297"/>
                  <a:pt x="591" y="298"/>
                </a:cubicBezTo>
                <a:cubicBezTo>
                  <a:pt x="594" y="299"/>
                  <a:pt x="597" y="302"/>
                  <a:pt x="596" y="305"/>
                </a:cubicBezTo>
                <a:cubicBezTo>
                  <a:pt x="595" y="311"/>
                  <a:pt x="594" y="318"/>
                  <a:pt x="593" y="324"/>
                </a:cubicBezTo>
                <a:cubicBezTo>
                  <a:pt x="592" y="328"/>
                  <a:pt x="589" y="329"/>
                  <a:pt x="586" y="329"/>
                </a:cubicBezTo>
                <a:cubicBezTo>
                  <a:pt x="581" y="329"/>
                  <a:pt x="577" y="328"/>
                  <a:pt x="572" y="328"/>
                </a:cubicBezTo>
                <a:cubicBezTo>
                  <a:pt x="571" y="328"/>
                  <a:pt x="571" y="328"/>
                  <a:pt x="570" y="329"/>
                </a:cubicBezTo>
                <a:cubicBezTo>
                  <a:pt x="568" y="335"/>
                  <a:pt x="565" y="339"/>
                  <a:pt x="561" y="344"/>
                </a:cubicBezTo>
                <a:cubicBezTo>
                  <a:pt x="561" y="345"/>
                  <a:pt x="561" y="345"/>
                  <a:pt x="561" y="346"/>
                </a:cubicBezTo>
                <a:cubicBezTo>
                  <a:pt x="563" y="350"/>
                  <a:pt x="565" y="354"/>
                  <a:pt x="568" y="358"/>
                </a:cubicBezTo>
                <a:cubicBezTo>
                  <a:pt x="569" y="361"/>
                  <a:pt x="569" y="365"/>
                  <a:pt x="567" y="366"/>
                </a:cubicBezTo>
                <a:cubicBezTo>
                  <a:pt x="561" y="370"/>
                  <a:pt x="556" y="374"/>
                  <a:pt x="550" y="378"/>
                </a:cubicBezTo>
                <a:cubicBezTo>
                  <a:pt x="548" y="380"/>
                  <a:pt x="545" y="379"/>
                  <a:pt x="542" y="377"/>
                </a:cubicBezTo>
                <a:cubicBezTo>
                  <a:pt x="539" y="373"/>
                  <a:pt x="536" y="369"/>
                  <a:pt x="533" y="366"/>
                </a:cubicBezTo>
                <a:cubicBezTo>
                  <a:pt x="532" y="365"/>
                  <a:pt x="532" y="365"/>
                  <a:pt x="531" y="365"/>
                </a:cubicBezTo>
                <a:cubicBezTo>
                  <a:pt x="526" y="367"/>
                  <a:pt x="520" y="369"/>
                  <a:pt x="514" y="369"/>
                </a:cubicBezTo>
                <a:cubicBezTo>
                  <a:pt x="513" y="369"/>
                  <a:pt x="513" y="370"/>
                  <a:pt x="513" y="371"/>
                </a:cubicBezTo>
                <a:cubicBezTo>
                  <a:pt x="511" y="375"/>
                  <a:pt x="510" y="380"/>
                  <a:pt x="509" y="384"/>
                </a:cubicBezTo>
                <a:cubicBezTo>
                  <a:pt x="508" y="388"/>
                  <a:pt x="505" y="390"/>
                  <a:pt x="502" y="389"/>
                </a:cubicBezTo>
                <a:cubicBezTo>
                  <a:pt x="496" y="388"/>
                  <a:pt x="489" y="387"/>
                  <a:pt x="482" y="386"/>
                </a:cubicBezTo>
                <a:cubicBezTo>
                  <a:pt x="479" y="385"/>
                  <a:pt x="478" y="382"/>
                  <a:pt x="478" y="379"/>
                </a:cubicBezTo>
                <a:cubicBezTo>
                  <a:pt x="478" y="374"/>
                  <a:pt x="478" y="370"/>
                  <a:pt x="479" y="365"/>
                </a:cubicBezTo>
                <a:cubicBezTo>
                  <a:pt x="479" y="364"/>
                  <a:pt x="478" y="364"/>
                  <a:pt x="478" y="363"/>
                </a:cubicBezTo>
                <a:cubicBezTo>
                  <a:pt x="472" y="361"/>
                  <a:pt x="467" y="358"/>
                  <a:pt x="463" y="354"/>
                </a:cubicBezTo>
                <a:cubicBezTo>
                  <a:pt x="462" y="354"/>
                  <a:pt x="462" y="354"/>
                  <a:pt x="461" y="354"/>
                </a:cubicBezTo>
                <a:cubicBezTo>
                  <a:pt x="457" y="356"/>
                  <a:pt x="453" y="358"/>
                  <a:pt x="448" y="361"/>
                </a:cubicBezTo>
                <a:cubicBezTo>
                  <a:pt x="446" y="362"/>
                  <a:pt x="442" y="362"/>
                  <a:pt x="441" y="360"/>
                </a:cubicBezTo>
                <a:cubicBezTo>
                  <a:pt x="437" y="354"/>
                  <a:pt x="433" y="349"/>
                  <a:pt x="429" y="343"/>
                </a:cubicBezTo>
                <a:cubicBezTo>
                  <a:pt x="427" y="341"/>
                  <a:pt x="428" y="338"/>
                  <a:pt x="430" y="336"/>
                </a:cubicBezTo>
                <a:cubicBezTo>
                  <a:pt x="434" y="332"/>
                  <a:pt x="437" y="329"/>
                  <a:pt x="441" y="326"/>
                </a:cubicBezTo>
                <a:cubicBezTo>
                  <a:pt x="442" y="325"/>
                  <a:pt x="442" y="325"/>
                  <a:pt x="441" y="324"/>
                </a:cubicBezTo>
                <a:cubicBezTo>
                  <a:pt x="439" y="319"/>
                  <a:pt x="438" y="313"/>
                  <a:pt x="438" y="307"/>
                </a:cubicBezTo>
                <a:cubicBezTo>
                  <a:pt x="437" y="306"/>
                  <a:pt x="437" y="306"/>
                  <a:pt x="436" y="306"/>
                </a:cubicBezTo>
                <a:cubicBezTo>
                  <a:pt x="432" y="304"/>
                  <a:pt x="427" y="303"/>
                  <a:pt x="423" y="302"/>
                </a:cubicBezTo>
                <a:cubicBezTo>
                  <a:pt x="419" y="301"/>
                  <a:pt x="417" y="298"/>
                  <a:pt x="418" y="295"/>
                </a:cubicBezTo>
                <a:cubicBezTo>
                  <a:pt x="419" y="289"/>
                  <a:pt x="420" y="282"/>
                  <a:pt x="421" y="275"/>
                </a:cubicBezTo>
                <a:cubicBezTo>
                  <a:pt x="421" y="272"/>
                  <a:pt x="424" y="271"/>
                  <a:pt x="428" y="271"/>
                </a:cubicBezTo>
                <a:cubicBezTo>
                  <a:pt x="432" y="271"/>
                  <a:pt x="437" y="271"/>
                  <a:pt x="442" y="272"/>
                </a:cubicBezTo>
                <a:cubicBezTo>
                  <a:pt x="443" y="272"/>
                  <a:pt x="443" y="271"/>
                  <a:pt x="443" y="271"/>
                </a:cubicBezTo>
                <a:cubicBezTo>
                  <a:pt x="446" y="265"/>
                  <a:pt x="449" y="260"/>
                  <a:pt x="453" y="256"/>
                </a:cubicBezTo>
                <a:cubicBezTo>
                  <a:pt x="453" y="255"/>
                  <a:pt x="453" y="255"/>
                  <a:pt x="453" y="254"/>
                </a:cubicBezTo>
                <a:cubicBezTo>
                  <a:pt x="451" y="250"/>
                  <a:pt x="448" y="246"/>
                  <a:pt x="446" y="242"/>
                </a:cubicBezTo>
                <a:cubicBezTo>
                  <a:pt x="444" y="239"/>
                  <a:pt x="445" y="235"/>
                  <a:pt x="447" y="234"/>
                </a:cubicBezTo>
                <a:cubicBezTo>
                  <a:pt x="453" y="230"/>
                  <a:pt x="458" y="226"/>
                  <a:pt x="464" y="222"/>
                </a:cubicBezTo>
                <a:cubicBezTo>
                  <a:pt x="466" y="220"/>
                  <a:pt x="469" y="221"/>
                  <a:pt x="471" y="223"/>
                </a:cubicBezTo>
                <a:cubicBezTo>
                  <a:pt x="475" y="227"/>
                  <a:pt x="478" y="230"/>
                  <a:pt x="481" y="234"/>
                </a:cubicBezTo>
                <a:cubicBezTo>
                  <a:pt x="481" y="235"/>
                  <a:pt x="482" y="235"/>
                  <a:pt x="483" y="234"/>
                </a:cubicBezTo>
                <a:cubicBezTo>
                  <a:pt x="488" y="232"/>
                  <a:pt x="494" y="231"/>
                  <a:pt x="500" y="231"/>
                </a:cubicBezTo>
                <a:cubicBezTo>
                  <a:pt x="501" y="230"/>
                  <a:pt x="501" y="230"/>
                  <a:pt x="501" y="229"/>
                </a:cubicBezTo>
                <a:cubicBezTo>
                  <a:pt x="503" y="225"/>
                  <a:pt x="504" y="220"/>
                  <a:pt x="505" y="216"/>
                </a:cubicBezTo>
                <a:cubicBezTo>
                  <a:pt x="506" y="213"/>
                  <a:pt x="509" y="210"/>
                  <a:pt x="512" y="211"/>
                </a:cubicBezTo>
                <a:cubicBezTo>
                  <a:pt x="518" y="212"/>
                  <a:pt x="525" y="213"/>
                  <a:pt x="532" y="214"/>
                </a:cubicBezTo>
                <a:cubicBezTo>
                  <a:pt x="535" y="214"/>
                  <a:pt x="536" y="217"/>
                  <a:pt x="536" y="221"/>
                </a:cubicBezTo>
                <a:cubicBezTo>
                  <a:pt x="536" y="225"/>
                  <a:pt x="536" y="230"/>
                  <a:pt x="535" y="235"/>
                </a:cubicBezTo>
                <a:cubicBezTo>
                  <a:pt x="535" y="236"/>
                  <a:pt x="536" y="236"/>
                  <a:pt x="536" y="237"/>
                </a:cubicBezTo>
                <a:close/>
                <a:moveTo>
                  <a:pt x="514" y="258"/>
                </a:moveTo>
                <a:cubicBezTo>
                  <a:pt x="537" y="262"/>
                  <a:pt x="553" y="284"/>
                  <a:pt x="549" y="307"/>
                </a:cubicBezTo>
                <a:cubicBezTo>
                  <a:pt x="545" y="330"/>
                  <a:pt x="523" y="346"/>
                  <a:pt x="500" y="342"/>
                </a:cubicBezTo>
                <a:cubicBezTo>
                  <a:pt x="477" y="338"/>
                  <a:pt x="461" y="316"/>
                  <a:pt x="465" y="293"/>
                </a:cubicBezTo>
                <a:cubicBezTo>
                  <a:pt x="469" y="269"/>
                  <a:pt x="491" y="254"/>
                  <a:pt x="514" y="258"/>
                </a:cubicBezTo>
                <a:close/>
                <a:moveTo>
                  <a:pt x="169" y="187"/>
                </a:moveTo>
                <a:cubicBezTo>
                  <a:pt x="214" y="187"/>
                  <a:pt x="250" y="224"/>
                  <a:pt x="250" y="269"/>
                </a:cubicBezTo>
                <a:cubicBezTo>
                  <a:pt x="250" y="314"/>
                  <a:pt x="214" y="351"/>
                  <a:pt x="169" y="351"/>
                </a:cubicBezTo>
                <a:cubicBezTo>
                  <a:pt x="124" y="351"/>
                  <a:pt x="87" y="314"/>
                  <a:pt x="87" y="269"/>
                </a:cubicBezTo>
                <a:cubicBezTo>
                  <a:pt x="87" y="224"/>
                  <a:pt x="124" y="187"/>
                  <a:pt x="169" y="1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  <a:latin typeface="+mn-ea"/>
            </a:endParaRPr>
          </a:p>
        </p:txBody>
      </p:sp>
      <p:sp>
        <p:nvSpPr>
          <p:cNvPr id="103" name="图标"/>
          <p:cNvSpPr>
            <a:spLocks noEditPoints="1" noChangeArrowheads="1"/>
          </p:cNvSpPr>
          <p:nvPr/>
        </p:nvSpPr>
        <p:spPr bwMode="auto">
          <a:xfrm>
            <a:off x="4744638" y="4483937"/>
            <a:ext cx="488949" cy="491067"/>
          </a:xfrm>
          <a:custGeom>
            <a:avLst/>
            <a:gdLst>
              <a:gd name="T0" fmla="*/ 2147483647 w 97"/>
              <a:gd name="T1" fmla="*/ 2147483647 h 91"/>
              <a:gd name="T2" fmla="*/ 2147483647 w 97"/>
              <a:gd name="T3" fmla="*/ 2147483647 h 91"/>
              <a:gd name="T4" fmla="*/ 2147483647 w 97"/>
              <a:gd name="T5" fmla="*/ 2147483647 h 91"/>
              <a:gd name="T6" fmla="*/ 2147483647 w 97"/>
              <a:gd name="T7" fmla="*/ 2147483647 h 91"/>
              <a:gd name="T8" fmla="*/ 2147483647 w 97"/>
              <a:gd name="T9" fmla="*/ 2147483647 h 91"/>
              <a:gd name="T10" fmla="*/ 2147483647 w 97"/>
              <a:gd name="T11" fmla="*/ 2147483647 h 91"/>
              <a:gd name="T12" fmla="*/ 2147483647 w 97"/>
              <a:gd name="T13" fmla="*/ 2147483647 h 91"/>
              <a:gd name="T14" fmla="*/ 2147483647 w 97"/>
              <a:gd name="T15" fmla="*/ 2147483647 h 91"/>
              <a:gd name="T16" fmla="*/ 2147483647 w 97"/>
              <a:gd name="T17" fmla="*/ 2147483647 h 91"/>
              <a:gd name="T18" fmla="*/ 2147483647 w 97"/>
              <a:gd name="T19" fmla="*/ 2147483647 h 91"/>
              <a:gd name="T20" fmla="*/ 2147483647 w 97"/>
              <a:gd name="T21" fmla="*/ 2147483647 h 91"/>
              <a:gd name="T22" fmla="*/ 2147483647 w 97"/>
              <a:gd name="T23" fmla="*/ 2147483647 h 91"/>
              <a:gd name="T24" fmla="*/ 2147483647 w 97"/>
              <a:gd name="T25" fmla="*/ 2147483647 h 91"/>
              <a:gd name="T26" fmla="*/ 2147483647 w 97"/>
              <a:gd name="T27" fmla="*/ 2147483647 h 91"/>
              <a:gd name="T28" fmla="*/ 2147483647 w 97"/>
              <a:gd name="T29" fmla="*/ 2147483647 h 91"/>
              <a:gd name="T30" fmla="*/ 2147483647 w 97"/>
              <a:gd name="T31" fmla="*/ 2147483647 h 91"/>
              <a:gd name="T32" fmla="*/ 2147483647 w 97"/>
              <a:gd name="T33" fmla="*/ 2147483647 h 91"/>
              <a:gd name="T34" fmla="*/ 2147483647 w 97"/>
              <a:gd name="T35" fmla="*/ 2147483647 h 91"/>
              <a:gd name="T36" fmla="*/ 2147483647 w 97"/>
              <a:gd name="T37" fmla="*/ 2147483647 h 91"/>
              <a:gd name="T38" fmla="*/ 2147483647 w 97"/>
              <a:gd name="T39" fmla="*/ 2147483647 h 91"/>
              <a:gd name="T40" fmla="*/ 2147483647 w 97"/>
              <a:gd name="T41" fmla="*/ 2147483647 h 91"/>
              <a:gd name="T42" fmla="*/ 2147483647 w 97"/>
              <a:gd name="T43" fmla="*/ 2147483647 h 91"/>
              <a:gd name="T44" fmla="*/ 2147483647 w 97"/>
              <a:gd name="T45" fmla="*/ 2147483647 h 91"/>
              <a:gd name="T46" fmla="*/ 2147483647 w 97"/>
              <a:gd name="T47" fmla="*/ 2147483647 h 91"/>
              <a:gd name="T48" fmla="*/ 2147483647 w 97"/>
              <a:gd name="T49" fmla="*/ 2147483647 h 91"/>
              <a:gd name="T50" fmla="*/ 2147483647 w 97"/>
              <a:gd name="T51" fmla="*/ 2147483647 h 91"/>
              <a:gd name="T52" fmla="*/ 2147483647 w 97"/>
              <a:gd name="T53" fmla="*/ 2147483647 h 91"/>
              <a:gd name="T54" fmla="*/ 2147483647 w 97"/>
              <a:gd name="T55" fmla="*/ 2147483647 h 91"/>
              <a:gd name="T56" fmla="*/ 2147483647 w 97"/>
              <a:gd name="T57" fmla="*/ 2147483647 h 91"/>
              <a:gd name="T58" fmla="*/ 2147483647 w 97"/>
              <a:gd name="T59" fmla="*/ 2147483647 h 91"/>
              <a:gd name="T60" fmla="*/ 2147483647 w 97"/>
              <a:gd name="T61" fmla="*/ 2147483647 h 91"/>
              <a:gd name="T62" fmla="*/ 2147483647 w 97"/>
              <a:gd name="T63" fmla="*/ 2147483647 h 91"/>
              <a:gd name="T64" fmla="*/ 2147483647 w 97"/>
              <a:gd name="T65" fmla="*/ 2147483647 h 91"/>
              <a:gd name="T66" fmla="*/ 2147483647 w 97"/>
              <a:gd name="T67" fmla="*/ 2147483647 h 91"/>
              <a:gd name="T68" fmla="*/ 2147483647 w 97"/>
              <a:gd name="T69" fmla="*/ 2147483647 h 91"/>
              <a:gd name="T70" fmla="*/ 2147483647 w 97"/>
              <a:gd name="T71" fmla="*/ 2147483647 h 91"/>
              <a:gd name="T72" fmla="*/ 2147483647 w 97"/>
              <a:gd name="T73" fmla="*/ 2147483647 h 91"/>
              <a:gd name="T74" fmla="*/ 0 w 97"/>
              <a:gd name="T75" fmla="*/ 2147483647 h 9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97"/>
              <a:gd name="T115" fmla="*/ 0 h 91"/>
              <a:gd name="T116" fmla="*/ 97 w 97"/>
              <a:gd name="T117" fmla="*/ 91 h 9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97" h="91">
                <a:moveTo>
                  <a:pt x="18" y="0"/>
                </a:moveTo>
                <a:cubicBezTo>
                  <a:pt x="12" y="0"/>
                  <a:pt x="8" y="4"/>
                  <a:pt x="8" y="10"/>
                </a:cubicBezTo>
                <a:cubicBezTo>
                  <a:pt x="8" y="16"/>
                  <a:pt x="12" y="20"/>
                  <a:pt x="18" y="20"/>
                </a:cubicBezTo>
                <a:cubicBezTo>
                  <a:pt x="24" y="20"/>
                  <a:pt x="28" y="16"/>
                  <a:pt x="28" y="10"/>
                </a:cubicBezTo>
                <a:cubicBezTo>
                  <a:pt x="28" y="4"/>
                  <a:pt x="24" y="0"/>
                  <a:pt x="18" y="0"/>
                </a:cubicBezTo>
                <a:close/>
                <a:moveTo>
                  <a:pt x="41" y="45"/>
                </a:move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1" y="41"/>
                  <a:pt x="51" y="41"/>
                </a:cubicBezTo>
                <a:cubicBezTo>
                  <a:pt x="52" y="42"/>
                  <a:pt x="52" y="42"/>
                  <a:pt x="52" y="42"/>
                </a:cubicBezTo>
                <a:cubicBezTo>
                  <a:pt x="59" y="46"/>
                  <a:pt x="59" y="46"/>
                  <a:pt x="59" y="46"/>
                </a:cubicBezTo>
                <a:cubicBezTo>
                  <a:pt x="65" y="29"/>
                  <a:pt x="65" y="29"/>
                  <a:pt x="65" y="29"/>
                </a:cubicBezTo>
                <a:cubicBezTo>
                  <a:pt x="66" y="27"/>
                  <a:pt x="66" y="27"/>
                  <a:pt x="66" y="27"/>
                </a:cubicBezTo>
                <a:cubicBezTo>
                  <a:pt x="67" y="29"/>
                  <a:pt x="67" y="29"/>
                  <a:pt x="67" y="29"/>
                </a:cubicBezTo>
                <a:cubicBezTo>
                  <a:pt x="73" y="34"/>
                  <a:pt x="73" y="34"/>
                  <a:pt x="73" y="34"/>
                </a:cubicBezTo>
                <a:cubicBezTo>
                  <a:pt x="81" y="21"/>
                  <a:pt x="81" y="21"/>
                  <a:pt x="81" y="21"/>
                </a:cubicBezTo>
                <a:cubicBezTo>
                  <a:pt x="83" y="23"/>
                  <a:pt x="83" y="23"/>
                  <a:pt x="83" y="23"/>
                </a:cubicBezTo>
                <a:cubicBezTo>
                  <a:pt x="75" y="38"/>
                  <a:pt x="75" y="38"/>
                  <a:pt x="75" y="38"/>
                </a:cubicBezTo>
                <a:cubicBezTo>
                  <a:pt x="73" y="40"/>
                  <a:pt x="73" y="40"/>
                  <a:pt x="73" y="40"/>
                </a:cubicBezTo>
                <a:cubicBezTo>
                  <a:pt x="72" y="38"/>
                  <a:pt x="72" y="38"/>
                  <a:pt x="72" y="38"/>
                </a:cubicBezTo>
                <a:cubicBezTo>
                  <a:pt x="67" y="33"/>
                  <a:pt x="67" y="33"/>
                  <a:pt x="67" y="33"/>
                </a:cubicBezTo>
                <a:cubicBezTo>
                  <a:pt x="61" y="49"/>
                  <a:pt x="61" y="49"/>
                  <a:pt x="61" y="49"/>
                </a:cubicBezTo>
                <a:cubicBezTo>
                  <a:pt x="61" y="51"/>
                  <a:pt x="61" y="51"/>
                  <a:pt x="61" y="51"/>
                </a:cubicBezTo>
                <a:cubicBezTo>
                  <a:pt x="59" y="50"/>
                  <a:pt x="59" y="50"/>
                  <a:pt x="59" y="50"/>
                </a:cubicBezTo>
                <a:cubicBezTo>
                  <a:pt x="51" y="45"/>
                  <a:pt x="51" y="45"/>
                  <a:pt x="51" y="45"/>
                </a:cubicBezTo>
                <a:cubicBezTo>
                  <a:pt x="42" y="48"/>
                  <a:pt x="42" y="48"/>
                  <a:pt x="42" y="48"/>
                </a:cubicBezTo>
                <a:cubicBezTo>
                  <a:pt x="41" y="45"/>
                  <a:pt x="41" y="45"/>
                  <a:pt x="41" y="45"/>
                </a:cubicBezTo>
                <a:close/>
                <a:moveTo>
                  <a:pt x="43" y="86"/>
                </a:moveTo>
                <a:cubicBezTo>
                  <a:pt x="74" y="86"/>
                  <a:pt x="74" y="86"/>
                  <a:pt x="74" y="86"/>
                </a:cubicBezTo>
                <a:cubicBezTo>
                  <a:pt x="74" y="91"/>
                  <a:pt x="74" y="91"/>
                  <a:pt x="74" y="91"/>
                </a:cubicBezTo>
                <a:cubicBezTo>
                  <a:pt x="43" y="91"/>
                  <a:pt x="43" y="91"/>
                  <a:pt x="43" y="91"/>
                </a:cubicBezTo>
                <a:cubicBezTo>
                  <a:pt x="43" y="86"/>
                  <a:pt x="43" y="86"/>
                  <a:pt x="43" y="86"/>
                </a:cubicBezTo>
                <a:close/>
                <a:moveTo>
                  <a:pt x="63" y="68"/>
                </a:moveTo>
                <a:cubicBezTo>
                  <a:pt x="93" y="68"/>
                  <a:pt x="93" y="68"/>
                  <a:pt x="93" y="68"/>
                </a:cubicBezTo>
                <a:cubicBezTo>
                  <a:pt x="97" y="68"/>
                  <a:pt x="97" y="68"/>
                  <a:pt x="97" y="68"/>
                </a:cubicBezTo>
                <a:cubicBezTo>
                  <a:pt x="97" y="64"/>
                  <a:pt x="97" y="64"/>
                  <a:pt x="97" y="64"/>
                </a:cubicBezTo>
                <a:cubicBezTo>
                  <a:pt x="97" y="6"/>
                  <a:pt x="97" y="6"/>
                  <a:pt x="97" y="6"/>
                </a:cubicBezTo>
                <a:cubicBezTo>
                  <a:pt x="97" y="3"/>
                  <a:pt x="97" y="3"/>
                  <a:pt x="97" y="3"/>
                </a:cubicBezTo>
                <a:cubicBezTo>
                  <a:pt x="93" y="3"/>
                  <a:pt x="93" y="3"/>
                  <a:pt x="93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4" y="9"/>
                  <a:pt x="34" y="9"/>
                  <a:pt x="34" y="9"/>
                </a:cubicBezTo>
                <a:cubicBezTo>
                  <a:pt x="90" y="9"/>
                  <a:pt x="90" y="9"/>
                  <a:pt x="90" y="9"/>
                </a:cubicBezTo>
                <a:cubicBezTo>
                  <a:pt x="90" y="61"/>
                  <a:pt x="90" y="61"/>
                  <a:pt x="90" y="61"/>
                </a:cubicBezTo>
                <a:cubicBezTo>
                  <a:pt x="36" y="61"/>
                  <a:pt x="36" y="61"/>
                  <a:pt x="36" y="61"/>
                </a:cubicBezTo>
                <a:cubicBezTo>
                  <a:pt x="36" y="68"/>
                  <a:pt x="36" y="68"/>
                  <a:pt x="36" y="68"/>
                </a:cubicBezTo>
                <a:cubicBezTo>
                  <a:pt x="54" y="68"/>
                  <a:pt x="54" y="68"/>
                  <a:pt x="54" y="68"/>
                </a:cubicBezTo>
                <a:cubicBezTo>
                  <a:pt x="54" y="84"/>
                  <a:pt x="54" y="84"/>
                  <a:pt x="54" y="84"/>
                </a:cubicBezTo>
                <a:cubicBezTo>
                  <a:pt x="63" y="84"/>
                  <a:pt x="63" y="84"/>
                  <a:pt x="63" y="84"/>
                </a:cubicBezTo>
                <a:cubicBezTo>
                  <a:pt x="63" y="68"/>
                  <a:pt x="63" y="68"/>
                  <a:pt x="63" y="68"/>
                </a:cubicBezTo>
                <a:close/>
                <a:moveTo>
                  <a:pt x="0" y="50"/>
                </a:moveTo>
                <a:cubicBezTo>
                  <a:pt x="7" y="55"/>
                  <a:pt x="7" y="55"/>
                  <a:pt x="7" y="55"/>
                </a:cubicBezTo>
                <a:cubicBezTo>
                  <a:pt x="5" y="91"/>
                  <a:pt x="5" y="91"/>
                  <a:pt x="5" y="91"/>
                </a:cubicBezTo>
                <a:cubicBezTo>
                  <a:pt x="14" y="91"/>
                  <a:pt x="14" y="91"/>
                  <a:pt x="14" y="91"/>
                </a:cubicBezTo>
                <a:cubicBezTo>
                  <a:pt x="16" y="60"/>
                  <a:pt x="16" y="60"/>
                  <a:pt x="16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2" y="91"/>
                  <a:pt x="22" y="91"/>
                  <a:pt x="22" y="91"/>
                </a:cubicBezTo>
                <a:cubicBezTo>
                  <a:pt x="31" y="91"/>
                  <a:pt x="31" y="91"/>
                  <a:pt x="31" y="91"/>
                </a:cubicBezTo>
                <a:cubicBezTo>
                  <a:pt x="29" y="55"/>
                  <a:pt x="29" y="55"/>
                  <a:pt x="29" y="55"/>
                </a:cubicBezTo>
                <a:cubicBezTo>
                  <a:pt x="28" y="33"/>
                  <a:pt x="28" y="33"/>
                  <a:pt x="28" y="33"/>
                </a:cubicBezTo>
                <a:cubicBezTo>
                  <a:pt x="50" y="32"/>
                  <a:pt x="50" y="32"/>
                  <a:pt x="50" y="32"/>
                </a:cubicBezTo>
                <a:cubicBezTo>
                  <a:pt x="55" y="24"/>
                  <a:pt x="55" y="24"/>
                  <a:pt x="55" y="24"/>
                </a:cubicBezTo>
                <a:cubicBezTo>
                  <a:pt x="30" y="23"/>
                  <a:pt x="30" y="23"/>
                  <a:pt x="30" y="23"/>
                </a:cubicBezTo>
                <a:cubicBezTo>
                  <a:pt x="20" y="23"/>
                  <a:pt x="20" y="23"/>
                  <a:pt x="20" y="23"/>
                </a:cubicBezTo>
                <a:cubicBezTo>
                  <a:pt x="20" y="24"/>
                  <a:pt x="20" y="24"/>
                  <a:pt x="20" y="24"/>
                </a:cubicBezTo>
                <a:cubicBezTo>
                  <a:pt x="19" y="27"/>
                  <a:pt x="19" y="27"/>
                  <a:pt x="19" y="27"/>
                </a:cubicBezTo>
                <a:cubicBezTo>
                  <a:pt x="22" y="43"/>
                  <a:pt x="22" y="43"/>
                  <a:pt x="22" y="43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4" y="43"/>
                  <a:pt x="14" y="43"/>
                  <a:pt x="14" y="43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4"/>
                  <a:pt x="15" y="24"/>
                  <a:pt x="15" y="24"/>
                </a:cubicBezTo>
                <a:cubicBezTo>
                  <a:pt x="16" y="23"/>
                  <a:pt x="16" y="23"/>
                  <a:pt x="16" y="23"/>
                </a:cubicBezTo>
                <a:cubicBezTo>
                  <a:pt x="5" y="23"/>
                  <a:pt x="5" y="23"/>
                  <a:pt x="5" y="23"/>
                </a:cubicBezTo>
                <a:lnTo>
                  <a:pt x="0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104" name="图标"/>
          <p:cNvSpPr>
            <a:spLocks noChangeAspect="1" noEditPoints="1"/>
          </p:cNvSpPr>
          <p:nvPr/>
        </p:nvSpPr>
        <p:spPr bwMode="auto">
          <a:xfrm>
            <a:off x="6938322" y="4561029"/>
            <a:ext cx="432000" cy="474078"/>
          </a:xfrm>
          <a:custGeom>
            <a:avLst/>
            <a:gdLst>
              <a:gd name="T0" fmla="*/ 375935 w 835"/>
              <a:gd name="T1" fmla="*/ 512026 h 918"/>
              <a:gd name="T2" fmla="*/ 124141 w 835"/>
              <a:gd name="T3" fmla="*/ 512026 h 918"/>
              <a:gd name="T4" fmla="*/ 112429 w 835"/>
              <a:gd name="T5" fmla="*/ 524300 h 918"/>
              <a:gd name="T6" fmla="*/ 124141 w 835"/>
              <a:gd name="T7" fmla="*/ 536575 h 918"/>
              <a:gd name="T8" fmla="*/ 375935 w 835"/>
              <a:gd name="T9" fmla="*/ 536575 h 918"/>
              <a:gd name="T10" fmla="*/ 388232 w 835"/>
              <a:gd name="T11" fmla="*/ 524300 h 918"/>
              <a:gd name="T12" fmla="*/ 375935 w 835"/>
              <a:gd name="T13" fmla="*/ 512026 h 918"/>
              <a:gd name="T14" fmla="*/ 99547 w 835"/>
              <a:gd name="T15" fmla="*/ 227372 h 918"/>
              <a:gd name="T16" fmla="*/ 265848 w 835"/>
              <a:gd name="T17" fmla="*/ 149049 h 918"/>
              <a:gd name="T18" fmla="*/ 169815 w 835"/>
              <a:gd name="T19" fmla="*/ 341935 h 918"/>
              <a:gd name="T20" fmla="*/ 99547 w 835"/>
              <a:gd name="T21" fmla="*/ 227372 h 918"/>
              <a:gd name="T22" fmla="*/ 417511 w 835"/>
              <a:gd name="T23" fmla="*/ 0 h 918"/>
              <a:gd name="T24" fmla="*/ 0 w 835"/>
              <a:gd name="T25" fmla="*/ 197562 h 918"/>
              <a:gd name="T26" fmla="*/ 176256 w 835"/>
              <a:gd name="T27" fmla="*/ 485723 h 918"/>
              <a:gd name="T28" fmla="*/ 417511 w 835"/>
              <a:gd name="T29" fmla="*/ 0 h 918"/>
              <a:gd name="T30" fmla="*/ 478995 w 835"/>
              <a:gd name="T31" fmla="*/ 291668 h 918"/>
              <a:gd name="T32" fmla="*/ 435078 w 835"/>
              <a:gd name="T33" fmla="*/ 247830 h 918"/>
              <a:gd name="T34" fmla="*/ 421024 w 835"/>
              <a:gd name="T35" fmla="*/ 240816 h 918"/>
              <a:gd name="T36" fmla="*/ 404628 w 835"/>
              <a:gd name="T37" fmla="*/ 245492 h 918"/>
              <a:gd name="T38" fmla="*/ 381205 w 835"/>
              <a:gd name="T39" fmla="*/ 268872 h 918"/>
              <a:gd name="T40" fmla="*/ 457915 w 835"/>
              <a:gd name="T41" fmla="*/ 345442 h 918"/>
              <a:gd name="T42" fmla="*/ 481338 w 835"/>
              <a:gd name="T43" fmla="*/ 322062 h 918"/>
              <a:gd name="T44" fmla="*/ 478995 w 835"/>
              <a:gd name="T45" fmla="*/ 291668 h 918"/>
              <a:gd name="T46" fmla="*/ 261164 w 835"/>
              <a:gd name="T47" fmla="*/ 460005 h 918"/>
              <a:gd name="T48" fmla="*/ 266434 w 835"/>
              <a:gd name="T49" fmla="*/ 444808 h 918"/>
              <a:gd name="T50" fmla="*/ 274046 w 835"/>
              <a:gd name="T51" fmla="*/ 421428 h 918"/>
              <a:gd name="T52" fmla="*/ 289857 w 835"/>
              <a:gd name="T53" fmla="*/ 436625 h 918"/>
              <a:gd name="T54" fmla="*/ 305667 w 835"/>
              <a:gd name="T55" fmla="*/ 452406 h 918"/>
              <a:gd name="T56" fmla="*/ 282244 w 835"/>
              <a:gd name="T57" fmla="*/ 460589 h 918"/>
              <a:gd name="T58" fmla="*/ 267019 w 835"/>
              <a:gd name="T59" fmla="*/ 465265 h 918"/>
              <a:gd name="T60" fmla="*/ 261164 w 835"/>
              <a:gd name="T61" fmla="*/ 465850 h 918"/>
              <a:gd name="T62" fmla="*/ 261164 w 835"/>
              <a:gd name="T63" fmla="*/ 460005 h 918"/>
              <a:gd name="T64" fmla="*/ 242426 w 835"/>
              <a:gd name="T65" fmla="*/ 452991 h 918"/>
              <a:gd name="T66" fmla="*/ 247110 w 835"/>
              <a:gd name="T67" fmla="*/ 479294 h 918"/>
              <a:gd name="T68" fmla="*/ 274046 w 835"/>
              <a:gd name="T69" fmla="*/ 483970 h 918"/>
              <a:gd name="T70" fmla="*/ 288100 w 835"/>
              <a:gd name="T71" fmla="*/ 479294 h 918"/>
              <a:gd name="T72" fmla="*/ 312108 w 835"/>
              <a:gd name="T73" fmla="*/ 471695 h 918"/>
              <a:gd name="T74" fmla="*/ 341972 w 835"/>
              <a:gd name="T75" fmla="*/ 461174 h 918"/>
              <a:gd name="T76" fmla="*/ 319721 w 835"/>
              <a:gd name="T77" fmla="*/ 438963 h 918"/>
              <a:gd name="T78" fmla="*/ 303910 w 835"/>
              <a:gd name="T79" fmla="*/ 423181 h 918"/>
              <a:gd name="T80" fmla="*/ 288100 w 835"/>
              <a:gd name="T81" fmla="*/ 407400 h 918"/>
              <a:gd name="T82" fmla="*/ 265263 w 835"/>
              <a:gd name="T83" fmla="*/ 384604 h 918"/>
              <a:gd name="T84" fmla="*/ 255308 w 835"/>
              <a:gd name="T85" fmla="*/ 414998 h 918"/>
              <a:gd name="T86" fmla="*/ 247696 w 835"/>
              <a:gd name="T87" fmla="*/ 438378 h 918"/>
              <a:gd name="T88" fmla="*/ 242426 w 835"/>
              <a:gd name="T89" fmla="*/ 452991 h 918"/>
              <a:gd name="T90" fmla="*/ 389403 w 835"/>
              <a:gd name="T91" fmla="*/ 288161 h 918"/>
              <a:gd name="T92" fmla="*/ 375935 w 835"/>
              <a:gd name="T93" fmla="*/ 274133 h 918"/>
              <a:gd name="T94" fmla="*/ 361882 w 835"/>
              <a:gd name="T95" fmla="*/ 288161 h 918"/>
              <a:gd name="T96" fmla="*/ 285172 w 835"/>
              <a:gd name="T97" fmla="*/ 364731 h 918"/>
              <a:gd name="T98" fmla="*/ 271704 w 835"/>
              <a:gd name="T99" fmla="*/ 378174 h 918"/>
              <a:gd name="T100" fmla="*/ 285172 w 835"/>
              <a:gd name="T101" fmla="*/ 392202 h 918"/>
              <a:gd name="T102" fmla="*/ 334360 w 835"/>
              <a:gd name="T103" fmla="*/ 441301 h 918"/>
              <a:gd name="T104" fmla="*/ 348413 w 835"/>
              <a:gd name="T105" fmla="*/ 455329 h 918"/>
              <a:gd name="T106" fmla="*/ 362467 w 835"/>
              <a:gd name="T107" fmla="*/ 441301 h 918"/>
              <a:gd name="T108" fmla="*/ 438591 w 835"/>
              <a:gd name="T109" fmla="*/ 364731 h 918"/>
              <a:gd name="T110" fmla="*/ 452645 w 835"/>
              <a:gd name="T111" fmla="*/ 351287 h 918"/>
              <a:gd name="T112" fmla="*/ 438591 w 835"/>
              <a:gd name="T113" fmla="*/ 337259 h 918"/>
              <a:gd name="T114" fmla="*/ 389403 w 835"/>
              <a:gd name="T115" fmla="*/ 288161 h 918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835" h="918">
                <a:moveTo>
                  <a:pt x="642" y="876"/>
                </a:moveTo>
                <a:lnTo>
                  <a:pt x="212" y="876"/>
                </a:lnTo>
                <a:cubicBezTo>
                  <a:pt x="201" y="876"/>
                  <a:pt x="192" y="886"/>
                  <a:pt x="192" y="897"/>
                </a:cubicBezTo>
                <a:cubicBezTo>
                  <a:pt x="192" y="909"/>
                  <a:pt x="201" y="918"/>
                  <a:pt x="212" y="918"/>
                </a:cubicBezTo>
                <a:lnTo>
                  <a:pt x="642" y="918"/>
                </a:lnTo>
                <a:cubicBezTo>
                  <a:pt x="653" y="918"/>
                  <a:pt x="663" y="909"/>
                  <a:pt x="663" y="897"/>
                </a:cubicBezTo>
                <a:cubicBezTo>
                  <a:pt x="663" y="886"/>
                  <a:pt x="653" y="876"/>
                  <a:pt x="642" y="876"/>
                </a:cubicBezTo>
                <a:close/>
                <a:moveTo>
                  <a:pt x="170" y="389"/>
                </a:moveTo>
                <a:lnTo>
                  <a:pt x="454" y="255"/>
                </a:lnTo>
                <a:lnTo>
                  <a:pt x="290" y="585"/>
                </a:lnTo>
                <a:lnTo>
                  <a:pt x="170" y="389"/>
                </a:lnTo>
                <a:close/>
                <a:moveTo>
                  <a:pt x="713" y="0"/>
                </a:moveTo>
                <a:lnTo>
                  <a:pt x="0" y="338"/>
                </a:lnTo>
                <a:lnTo>
                  <a:pt x="301" y="831"/>
                </a:lnTo>
                <a:lnTo>
                  <a:pt x="713" y="0"/>
                </a:lnTo>
                <a:close/>
                <a:moveTo>
                  <a:pt x="818" y="499"/>
                </a:moveTo>
                <a:lnTo>
                  <a:pt x="743" y="424"/>
                </a:lnTo>
                <a:cubicBezTo>
                  <a:pt x="736" y="417"/>
                  <a:pt x="727" y="413"/>
                  <a:pt x="719" y="412"/>
                </a:cubicBezTo>
                <a:cubicBezTo>
                  <a:pt x="708" y="410"/>
                  <a:pt x="698" y="413"/>
                  <a:pt x="691" y="420"/>
                </a:cubicBezTo>
                <a:lnTo>
                  <a:pt x="651" y="460"/>
                </a:lnTo>
                <a:lnTo>
                  <a:pt x="782" y="591"/>
                </a:lnTo>
                <a:lnTo>
                  <a:pt x="822" y="551"/>
                </a:lnTo>
                <a:cubicBezTo>
                  <a:pt x="835" y="538"/>
                  <a:pt x="834" y="515"/>
                  <a:pt x="818" y="499"/>
                </a:cubicBezTo>
                <a:close/>
                <a:moveTo>
                  <a:pt x="446" y="787"/>
                </a:moveTo>
                <a:lnTo>
                  <a:pt x="455" y="761"/>
                </a:lnTo>
                <a:lnTo>
                  <a:pt x="468" y="721"/>
                </a:lnTo>
                <a:lnTo>
                  <a:pt x="495" y="747"/>
                </a:lnTo>
                <a:lnTo>
                  <a:pt x="522" y="774"/>
                </a:lnTo>
                <a:lnTo>
                  <a:pt x="482" y="788"/>
                </a:lnTo>
                <a:lnTo>
                  <a:pt x="456" y="796"/>
                </a:lnTo>
                <a:cubicBezTo>
                  <a:pt x="451" y="798"/>
                  <a:pt x="448" y="799"/>
                  <a:pt x="446" y="797"/>
                </a:cubicBezTo>
                <a:cubicBezTo>
                  <a:pt x="444" y="795"/>
                  <a:pt x="444" y="791"/>
                  <a:pt x="446" y="787"/>
                </a:cubicBezTo>
                <a:close/>
                <a:moveTo>
                  <a:pt x="414" y="775"/>
                </a:moveTo>
                <a:cubicBezTo>
                  <a:pt x="408" y="792"/>
                  <a:pt x="411" y="809"/>
                  <a:pt x="422" y="820"/>
                </a:cubicBezTo>
                <a:cubicBezTo>
                  <a:pt x="434" y="832"/>
                  <a:pt x="451" y="835"/>
                  <a:pt x="468" y="828"/>
                </a:cubicBezTo>
                <a:lnTo>
                  <a:pt x="492" y="820"/>
                </a:lnTo>
                <a:lnTo>
                  <a:pt x="533" y="807"/>
                </a:lnTo>
                <a:lnTo>
                  <a:pt x="584" y="789"/>
                </a:lnTo>
                <a:lnTo>
                  <a:pt x="546" y="751"/>
                </a:lnTo>
                <a:lnTo>
                  <a:pt x="519" y="724"/>
                </a:lnTo>
                <a:lnTo>
                  <a:pt x="492" y="697"/>
                </a:lnTo>
                <a:lnTo>
                  <a:pt x="453" y="658"/>
                </a:lnTo>
                <a:lnTo>
                  <a:pt x="436" y="710"/>
                </a:lnTo>
                <a:lnTo>
                  <a:pt x="423" y="750"/>
                </a:lnTo>
                <a:lnTo>
                  <a:pt x="414" y="775"/>
                </a:lnTo>
                <a:close/>
                <a:moveTo>
                  <a:pt x="665" y="493"/>
                </a:moveTo>
                <a:lnTo>
                  <a:pt x="642" y="469"/>
                </a:lnTo>
                <a:lnTo>
                  <a:pt x="618" y="493"/>
                </a:lnTo>
                <a:lnTo>
                  <a:pt x="487" y="624"/>
                </a:lnTo>
                <a:lnTo>
                  <a:pt x="464" y="647"/>
                </a:lnTo>
                <a:lnTo>
                  <a:pt x="487" y="671"/>
                </a:lnTo>
                <a:lnTo>
                  <a:pt x="571" y="755"/>
                </a:lnTo>
                <a:lnTo>
                  <a:pt x="595" y="779"/>
                </a:lnTo>
                <a:lnTo>
                  <a:pt x="619" y="755"/>
                </a:lnTo>
                <a:lnTo>
                  <a:pt x="749" y="624"/>
                </a:lnTo>
                <a:lnTo>
                  <a:pt x="773" y="601"/>
                </a:lnTo>
                <a:lnTo>
                  <a:pt x="749" y="577"/>
                </a:lnTo>
                <a:lnTo>
                  <a:pt x="665" y="49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+mn-ea"/>
            </a:endParaRPr>
          </a:p>
        </p:txBody>
      </p:sp>
      <p:sp>
        <p:nvSpPr>
          <p:cNvPr id="105" name="椭圆"/>
          <p:cNvSpPr/>
          <p:nvPr/>
        </p:nvSpPr>
        <p:spPr>
          <a:xfrm>
            <a:off x="5958857" y="3937979"/>
            <a:ext cx="240424" cy="240421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2" name="标题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mtClean="0"/>
              <a:t>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4" grpId="0" animBg="1"/>
      <p:bldP spid="57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97" grpId="0"/>
      <p:bldP spid="98" grpId="0"/>
      <p:bldP spid="99" grpId="0"/>
      <p:bldP spid="100" grpId="0"/>
      <p:bldP spid="101" grpId="0" animBg="1"/>
      <p:bldP spid="102" grpId="0" animBg="1"/>
      <p:bldP spid="103" grpId="0" animBg="1"/>
      <p:bldP spid="104" grpId="0" animBg="1"/>
      <p:bldP spid="10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"/>
          <p:cNvSpPr/>
          <p:nvPr/>
        </p:nvSpPr>
        <p:spPr>
          <a:xfrm>
            <a:off x="7194866" y="0"/>
            <a:ext cx="15740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" name="图片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3961" cy="6858000"/>
          </a:xfrm>
          <a:prstGeom prst="rect">
            <a:avLst/>
          </a:prstGeom>
        </p:spPr>
      </p:pic>
      <p:sp>
        <p:nvSpPr>
          <p:cNvPr id="17" name="任意多边形"/>
          <p:cNvSpPr/>
          <p:nvPr/>
        </p:nvSpPr>
        <p:spPr>
          <a:xfrm>
            <a:off x="5526704" y="1332962"/>
            <a:ext cx="6665296" cy="12553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标题"/>
          <p:cNvSpPr/>
          <p:nvPr/>
        </p:nvSpPr>
        <p:spPr>
          <a:xfrm>
            <a:off x="6245684" y="1606690"/>
            <a:ext cx="4224233" cy="707886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/>
          <a:p>
            <a:pPr marL="571500" indent="-571500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sz="4000" b="1" spc="500" dirty="0" smtClean="0">
                <a:solidFill>
                  <a:schemeClr val="bg1"/>
                </a:solidFill>
                <a:latin typeface="+mj-ea"/>
                <a:ea typeface="+mj-ea"/>
              </a:rPr>
              <a:t>添加标题内容</a:t>
            </a:r>
            <a:endParaRPr lang="zh-CN" altLang="en-US" sz="4000" b="1" spc="5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文本"/>
          <p:cNvSpPr/>
          <p:nvPr/>
        </p:nvSpPr>
        <p:spPr>
          <a:xfrm>
            <a:off x="8036069" y="3107324"/>
            <a:ext cx="3834200" cy="3231654"/>
          </a:xfrm>
          <a:prstGeom prst="rect">
            <a:avLst/>
          </a:prstGeom>
          <a:noFill/>
        </p:spPr>
        <p:txBody>
          <a:bodyPr wrap="square" lIns="180000" rIns="90000" rtlCol="0" anchor="ctr">
            <a:spAutoFit/>
          </a:bodyPr>
          <a:lstStyle/>
          <a:p>
            <a:pPr indent="467995">
              <a:lnSpc>
                <a:spcPct val="150000"/>
              </a:lnSpc>
              <a:spcAft>
                <a:spcPts val="1500"/>
              </a:spcAft>
            </a:pPr>
            <a:r>
              <a:rPr lang="zh-CN" altLang="en-US" sz="17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</a:t>
            </a:r>
            <a:r>
              <a:rPr lang="zh-CN" altLang="en-US" sz="17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，或复制文本粘贴至此，</a:t>
            </a:r>
            <a:r>
              <a:rPr lang="zh-CN" altLang="en-US" sz="17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字间距和行间距均可自行调节。本模板的所有文字和图片素材，均可自由编辑替换和移动。单击此处添加您的文字</a:t>
            </a:r>
            <a:r>
              <a:rPr lang="zh-CN" altLang="en-US" sz="17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内容</a:t>
            </a:r>
            <a:r>
              <a:rPr lang="zh-CN" altLang="en-US" sz="17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。单击此处添加您的文字内容</a:t>
            </a:r>
            <a:r>
              <a:rPr lang="zh-CN" altLang="en-US" sz="17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，或复制文本粘贴至此，</a:t>
            </a:r>
            <a:r>
              <a:rPr lang="zh-CN" altLang="en-US" sz="17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字间距和行间距均可自行调节</a:t>
            </a:r>
            <a:r>
              <a:rPr lang="zh-CN" altLang="en-US" sz="17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。</a:t>
            </a:r>
            <a:endParaRPr lang="zh-CN" altLang="en-US" sz="17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7" grpId="0" animBg="1"/>
      <p:bldP spid="16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数字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smtClean="0"/>
              <a:t>04</a:t>
            </a:r>
            <a:endParaRPr lang="zh-CN" altLang="en-US" dirty="0"/>
          </a:p>
        </p:txBody>
      </p:sp>
      <p:sp>
        <p:nvSpPr>
          <p:cNvPr id="9" name="标题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smtClean="0"/>
              <a:t>妇女节活动经费和预算</a:t>
            </a:r>
            <a:endParaRPr lang="zh-CN" altLang="en-US" dirty="0"/>
          </a:p>
        </p:txBody>
      </p:sp>
      <p:sp>
        <p:nvSpPr>
          <p:cNvPr id="6" name="文本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CN" altLang="en-US" smtClean="0"/>
              <a:t>单击此处添加您的文字内容，或复制文本粘贴至此，字间距和行间距均可自行调节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3000">
        <p14:vortex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mtClean="0"/>
              <a:t>添加标题</a:t>
            </a:r>
            <a:endParaRPr lang="zh-CN" altLang="en-US" dirty="0"/>
          </a:p>
        </p:txBody>
      </p:sp>
      <p:sp>
        <p:nvSpPr>
          <p:cNvPr id="11" name="圆"/>
          <p:cNvSpPr>
            <a:spLocks noChangeArrowheads="1"/>
          </p:cNvSpPr>
          <p:nvPr/>
        </p:nvSpPr>
        <p:spPr bwMode="auto">
          <a:xfrm>
            <a:off x="7386888" y="1434455"/>
            <a:ext cx="4643867" cy="4643867"/>
          </a:xfrm>
          <a:prstGeom prst="ellipse">
            <a:avLst/>
          </a:prstGeom>
          <a:solidFill>
            <a:schemeClr val="bg1">
              <a:lumMod val="95000"/>
              <a:alpha val="40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  <a:rou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zh-CN" altLang="en-US" sz="1800" dirty="0">
              <a:solidFill>
                <a:prstClr val="black"/>
              </a:solidFill>
              <a:latin typeface="+mn-ea"/>
              <a:ea typeface="+mn-ea"/>
            </a:endParaRPr>
          </a:p>
        </p:txBody>
      </p:sp>
      <p:sp>
        <p:nvSpPr>
          <p:cNvPr id="12" name="弧形"/>
          <p:cNvSpPr/>
          <p:nvPr/>
        </p:nvSpPr>
        <p:spPr>
          <a:xfrm rot="19800000">
            <a:off x="7209518" y="1265148"/>
            <a:ext cx="4982482" cy="4982482"/>
          </a:xfrm>
          <a:prstGeom prst="arc">
            <a:avLst>
              <a:gd name="adj1" fmla="val 8846786"/>
              <a:gd name="adj2" fmla="val 18159575"/>
            </a:avLst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圆"/>
          <p:cNvSpPr>
            <a:spLocks noChangeArrowheads="1"/>
          </p:cNvSpPr>
          <p:nvPr/>
        </p:nvSpPr>
        <p:spPr bwMode="auto">
          <a:xfrm flipH="1">
            <a:off x="7192389" y="2897730"/>
            <a:ext cx="405130" cy="40513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CN" altLang="en-US" sz="1800" dirty="0">
              <a:solidFill>
                <a:prstClr val="black"/>
              </a:solidFill>
              <a:latin typeface="+mn-ea"/>
              <a:ea typeface="+mn-ea"/>
            </a:endParaRPr>
          </a:p>
        </p:txBody>
      </p:sp>
      <p:sp>
        <p:nvSpPr>
          <p:cNvPr id="14" name="圆"/>
          <p:cNvSpPr>
            <a:spLocks noChangeArrowheads="1"/>
          </p:cNvSpPr>
          <p:nvPr/>
        </p:nvSpPr>
        <p:spPr bwMode="auto">
          <a:xfrm flipH="1">
            <a:off x="11346866" y="2149081"/>
            <a:ext cx="366834" cy="3668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CN" altLang="en-US" sz="1800" dirty="0">
              <a:solidFill>
                <a:prstClr val="black"/>
              </a:solidFill>
              <a:latin typeface="+mn-ea"/>
              <a:ea typeface="+mn-ea"/>
            </a:endParaRPr>
          </a:p>
        </p:txBody>
      </p:sp>
      <p:sp>
        <p:nvSpPr>
          <p:cNvPr id="15" name="圆"/>
          <p:cNvSpPr>
            <a:spLocks noChangeArrowheads="1"/>
          </p:cNvSpPr>
          <p:nvPr/>
        </p:nvSpPr>
        <p:spPr bwMode="auto">
          <a:xfrm flipH="1">
            <a:off x="10148712" y="5764324"/>
            <a:ext cx="439394" cy="43939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CN" altLang="en-US" sz="1800" dirty="0">
              <a:solidFill>
                <a:prstClr val="black"/>
              </a:solidFill>
              <a:latin typeface="+mn-ea"/>
              <a:ea typeface="+mn-ea"/>
            </a:endParaRPr>
          </a:p>
        </p:txBody>
      </p:sp>
      <p:sp>
        <p:nvSpPr>
          <p:cNvPr id="16" name="文本"/>
          <p:cNvSpPr txBox="1"/>
          <p:nvPr/>
        </p:nvSpPr>
        <p:spPr>
          <a:xfrm>
            <a:off x="7937182" y="2684854"/>
            <a:ext cx="3593101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indent="467995">
              <a:lnSpc>
                <a:spcPct val="150000"/>
              </a:lnSpc>
              <a:spcAft>
                <a:spcPts val="1500"/>
              </a:spcAft>
              <a:defRPr sz="1600" spc="15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/>
              <a:t>单击此处添加您的文字内容</a:t>
            </a:r>
            <a:r>
              <a:rPr lang="zh-CN" altLang="en-US" dirty="0" smtClean="0"/>
              <a:t>，或复制文本粘贴至此，</a:t>
            </a:r>
            <a:r>
              <a:rPr lang="zh-CN" altLang="en-US" dirty="0"/>
              <a:t>字间距和行间距均可自行调节</a:t>
            </a:r>
            <a:r>
              <a:rPr lang="zh-CN" altLang="en-US" dirty="0" smtClean="0"/>
              <a:t>。本模板的所有文字和图片素材，均可自由编辑替换和移动。</a:t>
            </a:r>
            <a:endParaRPr lang="en-US" altLang="zh-CN" dirty="0" smtClean="0"/>
          </a:p>
        </p:txBody>
      </p:sp>
      <p:sp>
        <p:nvSpPr>
          <p:cNvPr id="17" name="圆"/>
          <p:cNvSpPr>
            <a:spLocks noChangeArrowheads="1"/>
          </p:cNvSpPr>
          <p:nvPr/>
        </p:nvSpPr>
        <p:spPr bwMode="auto">
          <a:xfrm>
            <a:off x="4153549" y="3584902"/>
            <a:ext cx="2933039" cy="2933039"/>
          </a:xfrm>
          <a:prstGeom prst="ellipse">
            <a:avLst/>
          </a:prstGeom>
          <a:solidFill>
            <a:schemeClr val="bg1">
              <a:alpha val="40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  <a:rou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zh-CN" altLang="en-US" sz="1800" dirty="0">
              <a:solidFill>
                <a:prstClr val="black"/>
              </a:solidFill>
              <a:latin typeface="+mn-ea"/>
              <a:ea typeface="+mn-ea"/>
            </a:endParaRPr>
          </a:p>
        </p:txBody>
      </p:sp>
      <p:sp>
        <p:nvSpPr>
          <p:cNvPr id="18" name="圆"/>
          <p:cNvSpPr>
            <a:spLocks noChangeArrowheads="1"/>
          </p:cNvSpPr>
          <p:nvPr/>
        </p:nvSpPr>
        <p:spPr bwMode="auto">
          <a:xfrm>
            <a:off x="169319" y="1298289"/>
            <a:ext cx="4009142" cy="4009142"/>
          </a:xfrm>
          <a:prstGeom prst="ellipse">
            <a:avLst/>
          </a:prstGeom>
          <a:solidFill>
            <a:schemeClr val="bg1">
              <a:alpha val="40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  <a:rou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zh-CN" altLang="en-US" sz="1800" dirty="0">
              <a:solidFill>
                <a:prstClr val="black"/>
              </a:solidFill>
              <a:latin typeface="+mn-ea"/>
              <a:ea typeface="+mn-ea"/>
            </a:endParaRPr>
          </a:p>
        </p:txBody>
      </p:sp>
      <p:pic>
        <p:nvPicPr>
          <p:cNvPr id="22" name="图片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338026" y="1466996"/>
            <a:ext cx="3671728" cy="3671728"/>
          </a:xfrm>
          <a:prstGeom prst="ellipse">
            <a:avLst/>
          </a:prstGeom>
        </p:spPr>
      </p:pic>
      <p:pic>
        <p:nvPicPr>
          <p:cNvPr id="23" name="图片"/>
          <p:cNvPicPr>
            <a:picLocks noChangeAspect="1"/>
          </p:cNvPicPr>
          <p:nvPr/>
        </p:nvPicPr>
        <p:blipFill rotWithShape="1">
          <a:blip r:embed="rId2" cstate="print"/>
          <a:srcRect l="16667" r="16667"/>
          <a:stretch>
            <a:fillRect/>
          </a:stretch>
        </p:blipFill>
        <p:spPr>
          <a:xfrm>
            <a:off x="4288068" y="3719421"/>
            <a:ext cx="2664000" cy="26640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 animBg="1"/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菱形"/>
          <p:cNvSpPr/>
          <p:nvPr/>
        </p:nvSpPr>
        <p:spPr>
          <a:xfrm>
            <a:off x="3756000" y="1452255"/>
            <a:ext cx="4680000" cy="4680000"/>
          </a:xfrm>
          <a:prstGeom prst="diamond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任意多边形"/>
          <p:cNvSpPr/>
          <p:nvPr/>
        </p:nvSpPr>
        <p:spPr>
          <a:xfrm>
            <a:off x="4472266" y="2168520"/>
            <a:ext cx="1563596" cy="1563596"/>
          </a:xfrm>
          <a:custGeom>
            <a:avLst/>
            <a:gdLst>
              <a:gd name="connsiteX0" fmla="*/ 0 w 1332714"/>
              <a:gd name="connsiteY0" fmla="*/ 222123 h 1332714"/>
              <a:gd name="connsiteX1" fmla="*/ 222123 w 1332714"/>
              <a:gd name="connsiteY1" fmla="*/ 0 h 1332714"/>
              <a:gd name="connsiteX2" fmla="*/ 1110591 w 1332714"/>
              <a:gd name="connsiteY2" fmla="*/ 0 h 1332714"/>
              <a:gd name="connsiteX3" fmla="*/ 1332714 w 1332714"/>
              <a:gd name="connsiteY3" fmla="*/ 222123 h 1332714"/>
              <a:gd name="connsiteX4" fmla="*/ 1332714 w 1332714"/>
              <a:gd name="connsiteY4" fmla="*/ 1110591 h 1332714"/>
              <a:gd name="connsiteX5" fmla="*/ 1110591 w 1332714"/>
              <a:gd name="connsiteY5" fmla="*/ 1332714 h 1332714"/>
              <a:gd name="connsiteX6" fmla="*/ 222123 w 1332714"/>
              <a:gd name="connsiteY6" fmla="*/ 1332714 h 1332714"/>
              <a:gd name="connsiteX7" fmla="*/ 0 w 1332714"/>
              <a:gd name="connsiteY7" fmla="*/ 1110591 h 1332714"/>
              <a:gd name="connsiteX8" fmla="*/ 0 w 1332714"/>
              <a:gd name="connsiteY8" fmla="*/ 222123 h 1332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2714" h="1332714">
                <a:moveTo>
                  <a:pt x="0" y="222123"/>
                </a:moveTo>
                <a:cubicBezTo>
                  <a:pt x="0" y="99448"/>
                  <a:pt x="99448" y="0"/>
                  <a:pt x="222123" y="0"/>
                </a:cubicBezTo>
                <a:lnTo>
                  <a:pt x="1110591" y="0"/>
                </a:lnTo>
                <a:cubicBezTo>
                  <a:pt x="1233266" y="0"/>
                  <a:pt x="1332714" y="99448"/>
                  <a:pt x="1332714" y="222123"/>
                </a:cubicBezTo>
                <a:lnTo>
                  <a:pt x="1332714" y="1110591"/>
                </a:lnTo>
                <a:cubicBezTo>
                  <a:pt x="1332714" y="1233266"/>
                  <a:pt x="1233266" y="1332714"/>
                  <a:pt x="1110591" y="1332714"/>
                </a:cubicBezTo>
                <a:lnTo>
                  <a:pt x="222123" y="1332714"/>
                </a:lnTo>
                <a:cubicBezTo>
                  <a:pt x="99448" y="1332714"/>
                  <a:pt x="0" y="1233266"/>
                  <a:pt x="0" y="1110591"/>
                </a:cubicBezTo>
                <a:lnTo>
                  <a:pt x="0" y="222123"/>
                </a:lnTo>
                <a:close/>
              </a:path>
            </a:pathLst>
          </a:custGeom>
          <a:solidFill>
            <a:schemeClr val="accent1"/>
          </a:solidFill>
          <a:ln w="19050"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8398" tIns="118398" rIns="118398" bIns="11839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b="1" kern="1200" spc="200" dirty="0" smtClean="0">
                <a:latin typeface="+mn-ea"/>
              </a:rPr>
              <a:t>添加标题</a:t>
            </a:r>
            <a:endParaRPr lang="zh-CN" altLang="en-US" b="1" kern="1200" spc="200" dirty="0">
              <a:latin typeface="+mn-ea"/>
            </a:endParaRPr>
          </a:p>
        </p:txBody>
      </p:sp>
      <p:sp>
        <p:nvSpPr>
          <p:cNvPr id="6" name="任意多边形"/>
          <p:cNvSpPr/>
          <p:nvPr/>
        </p:nvSpPr>
        <p:spPr>
          <a:xfrm>
            <a:off x="6156139" y="2168520"/>
            <a:ext cx="1563596" cy="1563596"/>
          </a:xfrm>
          <a:custGeom>
            <a:avLst/>
            <a:gdLst>
              <a:gd name="connsiteX0" fmla="*/ 0 w 1332714"/>
              <a:gd name="connsiteY0" fmla="*/ 222123 h 1332714"/>
              <a:gd name="connsiteX1" fmla="*/ 222123 w 1332714"/>
              <a:gd name="connsiteY1" fmla="*/ 0 h 1332714"/>
              <a:gd name="connsiteX2" fmla="*/ 1110591 w 1332714"/>
              <a:gd name="connsiteY2" fmla="*/ 0 h 1332714"/>
              <a:gd name="connsiteX3" fmla="*/ 1332714 w 1332714"/>
              <a:gd name="connsiteY3" fmla="*/ 222123 h 1332714"/>
              <a:gd name="connsiteX4" fmla="*/ 1332714 w 1332714"/>
              <a:gd name="connsiteY4" fmla="*/ 1110591 h 1332714"/>
              <a:gd name="connsiteX5" fmla="*/ 1110591 w 1332714"/>
              <a:gd name="connsiteY5" fmla="*/ 1332714 h 1332714"/>
              <a:gd name="connsiteX6" fmla="*/ 222123 w 1332714"/>
              <a:gd name="connsiteY6" fmla="*/ 1332714 h 1332714"/>
              <a:gd name="connsiteX7" fmla="*/ 0 w 1332714"/>
              <a:gd name="connsiteY7" fmla="*/ 1110591 h 1332714"/>
              <a:gd name="connsiteX8" fmla="*/ 0 w 1332714"/>
              <a:gd name="connsiteY8" fmla="*/ 222123 h 1332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2714" h="1332714">
                <a:moveTo>
                  <a:pt x="0" y="222123"/>
                </a:moveTo>
                <a:cubicBezTo>
                  <a:pt x="0" y="99448"/>
                  <a:pt x="99448" y="0"/>
                  <a:pt x="222123" y="0"/>
                </a:cubicBezTo>
                <a:lnTo>
                  <a:pt x="1110591" y="0"/>
                </a:lnTo>
                <a:cubicBezTo>
                  <a:pt x="1233266" y="0"/>
                  <a:pt x="1332714" y="99448"/>
                  <a:pt x="1332714" y="222123"/>
                </a:cubicBezTo>
                <a:lnTo>
                  <a:pt x="1332714" y="1110591"/>
                </a:lnTo>
                <a:cubicBezTo>
                  <a:pt x="1332714" y="1233266"/>
                  <a:pt x="1233266" y="1332714"/>
                  <a:pt x="1110591" y="1332714"/>
                </a:cubicBezTo>
                <a:lnTo>
                  <a:pt x="222123" y="1332714"/>
                </a:lnTo>
                <a:cubicBezTo>
                  <a:pt x="99448" y="1332714"/>
                  <a:pt x="0" y="1233266"/>
                  <a:pt x="0" y="1110591"/>
                </a:cubicBezTo>
                <a:lnTo>
                  <a:pt x="0" y="222123"/>
                </a:lnTo>
                <a:close/>
              </a:path>
            </a:pathLst>
          </a:custGeom>
          <a:solidFill>
            <a:schemeClr val="accent2"/>
          </a:solidFill>
          <a:ln w="19050" cap="flat"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8398" tIns="118398" rIns="118398" bIns="11839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b="1" spc="200" dirty="0">
                <a:latin typeface="+mn-ea"/>
              </a:rPr>
              <a:t>添加标题</a:t>
            </a:r>
            <a:endParaRPr lang="zh-CN" altLang="en-US" b="1" spc="200" dirty="0">
              <a:latin typeface="+mn-ea"/>
            </a:endParaRPr>
          </a:p>
        </p:txBody>
      </p:sp>
      <p:sp>
        <p:nvSpPr>
          <p:cNvPr id="7" name="任意多边形"/>
          <p:cNvSpPr/>
          <p:nvPr/>
        </p:nvSpPr>
        <p:spPr>
          <a:xfrm>
            <a:off x="4472266" y="3852394"/>
            <a:ext cx="1563596" cy="1563596"/>
          </a:xfrm>
          <a:custGeom>
            <a:avLst/>
            <a:gdLst>
              <a:gd name="connsiteX0" fmla="*/ 0 w 1332714"/>
              <a:gd name="connsiteY0" fmla="*/ 222123 h 1332714"/>
              <a:gd name="connsiteX1" fmla="*/ 222123 w 1332714"/>
              <a:gd name="connsiteY1" fmla="*/ 0 h 1332714"/>
              <a:gd name="connsiteX2" fmla="*/ 1110591 w 1332714"/>
              <a:gd name="connsiteY2" fmla="*/ 0 h 1332714"/>
              <a:gd name="connsiteX3" fmla="*/ 1332714 w 1332714"/>
              <a:gd name="connsiteY3" fmla="*/ 222123 h 1332714"/>
              <a:gd name="connsiteX4" fmla="*/ 1332714 w 1332714"/>
              <a:gd name="connsiteY4" fmla="*/ 1110591 h 1332714"/>
              <a:gd name="connsiteX5" fmla="*/ 1110591 w 1332714"/>
              <a:gd name="connsiteY5" fmla="*/ 1332714 h 1332714"/>
              <a:gd name="connsiteX6" fmla="*/ 222123 w 1332714"/>
              <a:gd name="connsiteY6" fmla="*/ 1332714 h 1332714"/>
              <a:gd name="connsiteX7" fmla="*/ 0 w 1332714"/>
              <a:gd name="connsiteY7" fmla="*/ 1110591 h 1332714"/>
              <a:gd name="connsiteX8" fmla="*/ 0 w 1332714"/>
              <a:gd name="connsiteY8" fmla="*/ 222123 h 1332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2714" h="1332714">
                <a:moveTo>
                  <a:pt x="0" y="222123"/>
                </a:moveTo>
                <a:cubicBezTo>
                  <a:pt x="0" y="99448"/>
                  <a:pt x="99448" y="0"/>
                  <a:pt x="222123" y="0"/>
                </a:cubicBezTo>
                <a:lnTo>
                  <a:pt x="1110591" y="0"/>
                </a:lnTo>
                <a:cubicBezTo>
                  <a:pt x="1233266" y="0"/>
                  <a:pt x="1332714" y="99448"/>
                  <a:pt x="1332714" y="222123"/>
                </a:cubicBezTo>
                <a:lnTo>
                  <a:pt x="1332714" y="1110591"/>
                </a:lnTo>
                <a:cubicBezTo>
                  <a:pt x="1332714" y="1233266"/>
                  <a:pt x="1233266" y="1332714"/>
                  <a:pt x="1110591" y="1332714"/>
                </a:cubicBezTo>
                <a:lnTo>
                  <a:pt x="222123" y="1332714"/>
                </a:lnTo>
                <a:cubicBezTo>
                  <a:pt x="99448" y="1332714"/>
                  <a:pt x="0" y="1233266"/>
                  <a:pt x="0" y="1110591"/>
                </a:cubicBezTo>
                <a:lnTo>
                  <a:pt x="0" y="222123"/>
                </a:lnTo>
                <a:close/>
              </a:path>
            </a:pathLst>
          </a:custGeom>
          <a:solidFill>
            <a:schemeClr val="accent2"/>
          </a:solidFill>
          <a:ln w="19050" cap="flat"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8398" tIns="118398" rIns="118398" bIns="11839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b="1" spc="200" dirty="0">
                <a:latin typeface="+mn-ea"/>
              </a:rPr>
              <a:t>添加标题</a:t>
            </a:r>
            <a:endParaRPr lang="zh-CN" altLang="en-US" b="1" spc="200" dirty="0">
              <a:latin typeface="+mn-ea"/>
            </a:endParaRPr>
          </a:p>
        </p:txBody>
      </p:sp>
      <p:sp>
        <p:nvSpPr>
          <p:cNvPr id="8" name="任意多边形"/>
          <p:cNvSpPr/>
          <p:nvPr/>
        </p:nvSpPr>
        <p:spPr>
          <a:xfrm>
            <a:off x="6156139" y="3852394"/>
            <a:ext cx="1563596" cy="1563596"/>
          </a:xfrm>
          <a:custGeom>
            <a:avLst/>
            <a:gdLst>
              <a:gd name="connsiteX0" fmla="*/ 0 w 1332714"/>
              <a:gd name="connsiteY0" fmla="*/ 222123 h 1332714"/>
              <a:gd name="connsiteX1" fmla="*/ 222123 w 1332714"/>
              <a:gd name="connsiteY1" fmla="*/ 0 h 1332714"/>
              <a:gd name="connsiteX2" fmla="*/ 1110591 w 1332714"/>
              <a:gd name="connsiteY2" fmla="*/ 0 h 1332714"/>
              <a:gd name="connsiteX3" fmla="*/ 1332714 w 1332714"/>
              <a:gd name="connsiteY3" fmla="*/ 222123 h 1332714"/>
              <a:gd name="connsiteX4" fmla="*/ 1332714 w 1332714"/>
              <a:gd name="connsiteY4" fmla="*/ 1110591 h 1332714"/>
              <a:gd name="connsiteX5" fmla="*/ 1110591 w 1332714"/>
              <a:gd name="connsiteY5" fmla="*/ 1332714 h 1332714"/>
              <a:gd name="connsiteX6" fmla="*/ 222123 w 1332714"/>
              <a:gd name="connsiteY6" fmla="*/ 1332714 h 1332714"/>
              <a:gd name="connsiteX7" fmla="*/ 0 w 1332714"/>
              <a:gd name="connsiteY7" fmla="*/ 1110591 h 1332714"/>
              <a:gd name="connsiteX8" fmla="*/ 0 w 1332714"/>
              <a:gd name="connsiteY8" fmla="*/ 222123 h 1332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2714" h="1332714">
                <a:moveTo>
                  <a:pt x="0" y="222123"/>
                </a:moveTo>
                <a:cubicBezTo>
                  <a:pt x="0" y="99448"/>
                  <a:pt x="99448" y="0"/>
                  <a:pt x="222123" y="0"/>
                </a:cubicBezTo>
                <a:lnTo>
                  <a:pt x="1110591" y="0"/>
                </a:lnTo>
                <a:cubicBezTo>
                  <a:pt x="1233266" y="0"/>
                  <a:pt x="1332714" y="99448"/>
                  <a:pt x="1332714" y="222123"/>
                </a:cubicBezTo>
                <a:lnTo>
                  <a:pt x="1332714" y="1110591"/>
                </a:lnTo>
                <a:cubicBezTo>
                  <a:pt x="1332714" y="1233266"/>
                  <a:pt x="1233266" y="1332714"/>
                  <a:pt x="1110591" y="1332714"/>
                </a:cubicBezTo>
                <a:lnTo>
                  <a:pt x="222123" y="1332714"/>
                </a:lnTo>
                <a:cubicBezTo>
                  <a:pt x="99448" y="1332714"/>
                  <a:pt x="0" y="1233266"/>
                  <a:pt x="0" y="1110591"/>
                </a:cubicBezTo>
                <a:lnTo>
                  <a:pt x="0" y="222123"/>
                </a:lnTo>
                <a:close/>
              </a:path>
            </a:pathLst>
          </a:custGeom>
          <a:solidFill>
            <a:schemeClr val="accent1"/>
          </a:solidFill>
          <a:ln w="19050" cap="flat"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8398" tIns="118398" rIns="118398" bIns="11839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b="1" spc="200">
                <a:latin typeface="+mn-ea"/>
              </a:rPr>
              <a:t>添加标题</a:t>
            </a:r>
            <a:endParaRPr lang="zh-CN" altLang="en-US" b="1" spc="200" dirty="0">
              <a:latin typeface="+mn-ea"/>
            </a:endParaRPr>
          </a:p>
        </p:txBody>
      </p:sp>
      <p:sp>
        <p:nvSpPr>
          <p:cNvPr id="22" name="文本"/>
          <p:cNvSpPr/>
          <p:nvPr/>
        </p:nvSpPr>
        <p:spPr>
          <a:xfrm>
            <a:off x="8631580" y="2101267"/>
            <a:ext cx="2869939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23" name="文本"/>
          <p:cNvSpPr/>
          <p:nvPr/>
        </p:nvSpPr>
        <p:spPr>
          <a:xfrm>
            <a:off x="8631580" y="4517740"/>
            <a:ext cx="2869939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24" name="文本"/>
          <p:cNvSpPr/>
          <p:nvPr/>
        </p:nvSpPr>
        <p:spPr>
          <a:xfrm>
            <a:off x="690481" y="2101267"/>
            <a:ext cx="2869939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25" name="文本"/>
          <p:cNvSpPr/>
          <p:nvPr/>
        </p:nvSpPr>
        <p:spPr>
          <a:xfrm>
            <a:off x="690481" y="4517740"/>
            <a:ext cx="2869939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2" name="标题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mtClean="0"/>
              <a:t>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22" grpId="0"/>
      <p:bldP spid="23" grpId="0"/>
      <p:bldP spid="24" grpId="0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mtClean="0"/>
              <a:t>添加标题</a:t>
            </a:r>
            <a:endParaRPr lang="zh-CN" altLang="en-US" dirty="0"/>
          </a:p>
        </p:txBody>
      </p:sp>
      <p:sp>
        <p:nvSpPr>
          <p:cNvPr id="22" name="矩形"/>
          <p:cNvSpPr/>
          <p:nvPr/>
        </p:nvSpPr>
        <p:spPr>
          <a:xfrm>
            <a:off x="5051924" y="1918039"/>
            <a:ext cx="144000" cy="7401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3" name="文本"/>
          <p:cNvSpPr/>
          <p:nvPr/>
        </p:nvSpPr>
        <p:spPr>
          <a:xfrm>
            <a:off x="5419935" y="1982186"/>
            <a:ext cx="182614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000" b="1" spc="200" dirty="0">
                <a:solidFill>
                  <a:schemeClr val="accent1"/>
                </a:solidFill>
              </a:rPr>
              <a:t>添加标题</a:t>
            </a:r>
            <a:endParaRPr lang="zh-CN" altLang="en-US" sz="3000" b="1" spc="200" dirty="0">
              <a:solidFill>
                <a:schemeClr val="accent1"/>
              </a:solidFill>
            </a:endParaRPr>
          </a:p>
        </p:txBody>
      </p:sp>
      <p:sp>
        <p:nvSpPr>
          <p:cNvPr id="10" name="文本"/>
          <p:cNvSpPr/>
          <p:nvPr/>
        </p:nvSpPr>
        <p:spPr>
          <a:xfrm>
            <a:off x="5051924" y="2764497"/>
            <a:ext cx="6747000" cy="3424014"/>
          </a:xfrm>
          <a:prstGeom prst="rect">
            <a:avLst/>
          </a:prstGeom>
          <a:noFill/>
        </p:spPr>
        <p:txBody>
          <a:bodyPr wrap="square" lIns="180000" rIns="90000" rtlCol="0" anchor="ctr">
            <a:spAutoFit/>
          </a:bodyPr>
          <a:lstStyle/>
          <a:p>
            <a:pPr indent="467995">
              <a:lnSpc>
                <a:spcPct val="150000"/>
              </a:lnSpc>
              <a:spcAft>
                <a:spcPts val="1500"/>
              </a:spcAft>
            </a:pPr>
            <a:r>
              <a:rPr lang="zh-CN" altLang="en-US" sz="17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</a:t>
            </a:r>
            <a:r>
              <a:rPr lang="zh-CN" altLang="en-US" sz="17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，或复制文本粘贴至此，</a:t>
            </a:r>
            <a:r>
              <a:rPr lang="zh-CN" altLang="en-US" sz="17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字间距和行间距均可自行调节。本模板的所有文字和图片素材，均可自由编辑替换和移动。单击此处添加您的文字</a:t>
            </a:r>
            <a:r>
              <a:rPr lang="zh-CN" altLang="en-US" sz="17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内容</a:t>
            </a:r>
            <a:r>
              <a:rPr lang="zh-CN" altLang="en-US" sz="17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。单击此处添加您的文字内容</a:t>
            </a:r>
            <a:r>
              <a:rPr lang="zh-CN" altLang="en-US" sz="17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，或复制文本粘贴至此，</a:t>
            </a:r>
            <a:r>
              <a:rPr lang="zh-CN" altLang="en-US" sz="17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字间距和行间距均可自行调节</a:t>
            </a:r>
            <a:r>
              <a:rPr lang="zh-CN" altLang="en-US" sz="17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。</a:t>
            </a:r>
            <a:endParaRPr lang="en-US" altLang="zh-CN" sz="1700" spc="150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indent="467995">
              <a:lnSpc>
                <a:spcPct val="150000"/>
              </a:lnSpc>
              <a:spcAft>
                <a:spcPts val="1500"/>
              </a:spcAft>
            </a:pPr>
            <a:r>
              <a:rPr lang="zh-CN" altLang="en-US" sz="17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单击此处添加您的文字内容，或复制文本粘贴至此，字间距和行间距均可自行调节。本模板的所有文字和图片素材，均可自由编辑替换和移动</a:t>
            </a:r>
            <a:r>
              <a:rPr lang="zh-CN" altLang="en-US" sz="17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。</a:t>
            </a:r>
            <a:endParaRPr lang="zh-CN" altLang="en-US" sz="17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pic>
        <p:nvPicPr>
          <p:cNvPr id="4" name="图片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3" r="16733"/>
          <a:stretch>
            <a:fillRect/>
          </a:stretch>
        </p:blipFill>
        <p:spPr>
          <a:xfrm>
            <a:off x="323554" y="1918039"/>
            <a:ext cx="4352592" cy="43525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"/>
          <p:cNvSpPr/>
          <p:nvPr/>
        </p:nvSpPr>
        <p:spPr>
          <a:xfrm>
            <a:off x="513969" y="4499254"/>
            <a:ext cx="1872000" cy="1872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0" b="1" dirty="0">
              <a:solidFill>
                <a:srgbClr val="C71C1C"/>
              </a:solidFill>
              <a:latin typeface="+mn-ea"/>
            </a:endParaRPr>
          </a:p>
        </p:txBody>
      </p:sp>
      <p:sp>
        <p:nvSpPr>
          <p:cNvPr id="3" name="圆"/>
          <p:cNvSpPr/>
          <p:nvPr/>
        </p:nvSpPr>
        <p:spPr>
          <a:xfrm>
            <a:off x="2475588" y="3079708"/>
            <a:ext cx="1696910" cy="169691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0" b="1" dirty="0">
              <a:solidFill>
                <a:srgbClr val="C71C1C"/>
              </a:solidFill>
              <a:latin typeface="+mn-ea"/>
            </a:endParaRPr>
          </a:p>
        </p:txBody>
      </p:sp>
      <p:sp>
        <p:nvSpPr>
          <p:cNvPr id="4" name="圆"/>
          <p:cNvSpPr/>
          <p:nvPr/>
        </p:nvSpPr>
        <p:spPr>
          <a:xfrm>
            <a:off x="4172498" y="2096692"/>
            <a:ext cx="1357528" cy="1357528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0" b="1" dirty="0">
              <a:solidFill>
                <a:srgbClr val="C71C1C"/>
              </a:solidFill>
              <a:latin typeface="+mn-ea"/>
            </a:endParaRPr>
          </a:p>
        </p:txBody>
      </p:sp>
      <p:sp>
        <p:nvSpPr>
          <p:cNvPr id="5" name="圆"/>
          <p:cNvSpPr/>
          <p:nvPr/>
        </p:nvSpPr>
        <p:spPr>
          <a:xfrm>
            <a:off x="5639733" y="1301711"/>
            <a:ext cx="1018146" cy="1018146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0" b="1" dirty="0">
              <a:solidFill>
                <a:srgbClr val="C71C1C"/>
              </a:solidFill>
              <a:latin typeface="+mn-ea"/>
            </a:endParaRPr>
          </a:p>
        </p:txBody>
      </p:sp>
      <p:sp>
        <p:nvSpPr>
          <p:cNvPr id="6" name="文本"/>
          <p:cNvSpPr/>
          <p:nvPr/>
        </p:nvSpPr>
        <p:spPr>
          <a:xfrm>
            <a:off x="2666716" y="5977325"/>
            <a:ext cx="5346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10" name="燕尾形"/>
          <p:cNvSpPr/>
          <p:nvPr/>
        </p:nvSpPr>
        <p:spPr>
          <a:xfrm>
            <a:off x="2792751" y="5623856"/>
            <a:ext cx="324853" cy="312821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" name="图标"/>
          <p:cNvSpPr>
            <a:spLocks noEditPoints="1" noChangeArrowheads="1"/>
          </p:cNvSpPr>
          <p:nvPr/>
        </p:nvSpPr>
        <p:spPr bwMode="auto">
          <a:xfrm>
            <a:off x="919216" y="5071183"/>
            <a:ext cx="1061506" cy="728142"/>
          </a:xfrm>
          <a:custGeom>
            <a:avLst/>
            <a:gdLst>
              <a:gd name="T0" fmla="*/ 56 w 112"/>
              <a:gd name="T1" fmla="*/ 20 h 77"/>
              <a:gd name="T2" fmla="*/ 15 w 112"/>
              <a:gd name="T3" fmla="*/ 49 h 77"/>
              <a:gd name="T4" fmla="*/ 10 w 112"/>
              <a:gd name="T5" fmla="*/ 52 h 77"/>
              <a:gd name="T6" fmla="*/ 4 w 112"/>
              <a:gd name="T7" fmla="*/ 66 h 77"/>
              <a:gd name="T8" fmla="*/ 4 w 112"/>
              <a:gd name="T9" fmla="*/ 37 h 77"/>
              <a:gd name="T10" fmla="*/ 0 w 112"/>
              <a:gd name="T11" fmla="*/ 46 h 77"/>
              <a:gd name="T12" fmla="*/ 13 w 112"/>
              <a:gd name="T13" fmla="*/ 29 h 77"/>
              <a:gd name="T14" fmla="*/ 15 w 112"/>
              <a:gd name="T15" fmla="*/ 49 h 77"/>
              <a:gd name="T16" fmla="*/ 15 w 112"/>
              <a:gd name="T17" fmla="*/ 25 h 77"/>
              <a:gd name="T18" fmla="*/ 3 w 112"/>
              <a:gd name="T19" fmla="*/ 22 h 77"/>
              <a:gd name="T20" fmla="*/ 96 w 112"/>
              <a:gd name="T21" fmla="*/ 66 h 77"/>
              <a:gd name="T22" fmla="*/ 102 w 112"/>
              <a:gd name="T23" fmla="*/ 52 h 77"/>
              <a:gd name="T24" fmla="*/ 107 w 112"/>
              <a:gd name="T25" fmla="*/ 49 h 77"/>
              <a:gd name="T26" fmla="*/ 107 w 112"/>
              <a:gd name="T27" fmla="*/ 37 h 77"/>
              <a:gd name="T28" fmla="*/ 112 w 112"/>
              <a:gd name="T29" fmla="*/ 33 h 77"/>
              <a:gd name="T30" fmla="*/ 98 w 112"/>
              <a:gd name="T31" fmla="*/ 31 h 77"/>
              <a:gd name="T32" fmla="*/ 101 w 112"/>
              <a:gd name="T33" fmla="*/ 15 h 77"/>
              <a:gd name="T34" fmla="*/ 97 w 112"/>
              <a:gd name="T35" fmla="*/ 26 h 77"/>
              <a:gd name="T36" fmla="*/ 101 w 112"/>
              <a:gd name="T37" fmla="*/ 15 h 77"/>
              <a:gd name="T38" fmla="*/ 80 w 112"/>
              <a:gd name="T39" fmla="*/ 72 h 77"/>
              <a:gd name="T40" fmla="*/ 82 w 112"/>
              <a:gd name="T41" fmla="*/ 72 h 77"/>
              <a:gd name="T42" fmla="*/ 87 w 112"/>
              <a:gd name="T43" fmla="*/ 47 h 77"/>
              <a:gd name="T44" fmla="*/ 88 w 112"/>
              <a:gd name="T45" fmla="*/ 47 h 77"/>
              <a:gd name="T46" fmla="*/ 88 w 112"/>
              <a:gd name="T47" fmla="*/ 26 h 77"/>
              <a:gd name="T48" fmla="*/ 77 w 112"/>
              <a:gd name="T49" fmla="*/ 51 h 77"/>
              <a:gd name="T50" fmla="*/ 65 w 112"/>
              <a:gd name="T51" fmla="*/ 32 h 77"/>
              <a:gd name="T52" fmla="*/ 64 w 112"/>
              <a:gd name="T53" fmla="*/ 50 h 77"/>
              <a:gd name="T54" fmla="*/ 57 w 112"/>
              <a:gd name="T55" fmla="*/ 55 h 77"/>
              <a:gd name="T56" fmla="*/ 48 w 112"/>
              <a:gd name="T57" fmla="*/ 77 h 77"/>
              <a:gd name="T58" fmla="*/ 48 w 112"/>
              <a:gd name="T59" fmla="*/ 32 h 77"/>
              <a:gd name="T60" fmla="*/ 41 w 112"/>
              <a:gd name="T61" fmla="*/ 47 h 77"/>
              <a:gd name="T62" fmla="*/ 65 w 112"/>
              <a:gd name="T63" fmla="*/ 21 h 77"/>
              <a:gd name="T64" fmla="*/ 65 w 112"/>
              <a:gd name="T65" fmla="*/ 47 h 77"/>
              <a:gd name="T66" fmla="*/ 31 w 112"/>
              <a:gd name="T67" fmla="*/ 72 h 77"/>
              <a:gd name="T68" fmla="*/ 30 w 112"/>
              <a:gd name="T69" fmla="*/ 72 h 77"/>
              <a:gd name="T70" fmla="*/ 24 w 112"/>
              <a:gd name="T71" fmla="*/ 47 h 77"/>
              <a:gd name="T72" fmla="*/ 23 w 112"/>
              <a:gd name="T73" fmla="*/ 47 h 77"/>
              <a:gd name="T74" fmla="*/ 23 w 112"/>
              <a:gd name="T75" fmla="*/ 26 h 77"/>
              <a:gd name="T76" fmla="*/ 35 w 112"/>
              <a:gd name="T77" fmla="*/ 51 h 77"/>
              <a:gd name="T78" fmla="*/ 39 w 112"/>
              <a:gd name="T79" fmla="*/ 17 h 77"/>
              <a:gd name="T80" fmla="*/ 31 w 112"/>
              <a:gd name="T81" fmla="*/ 25 h 77"/>
              <a:gd name="T82" fmla="*/ 81 w 112"/>
              <a:gd name="T83" fmla="*/ 9 h 77"/>
              <a:gd name="T84" fmla="*/ 75 w 112"/>
              <a:gd name="T85" fmla="*/ 23 h 77"/>
              <a:gd name="T86" fmla="*/ 81 w 112"/>
              <a:gd name="T87" fmla="*/ 9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12"/>
              <a:gd name="T133" fmla="*/ 0 h 77"/>
              <a:gd name="T134" fmla="*/ 112 w 112"/>
              <a:gd name="T135" fmla="*/ 77 h 7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913130">
              <a:defRPr/>
            </a:pPr>
            <a:endParaRPr lang="zh-CN" altLang="zh-CN">
              <a:solidFill>
                <a:srgbClr val="000000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sp>
        <p:nvSpPr>
          <p:cNvPr id="17" name="图标"/>
          <p:cNvSpPr>
            <a:spLocks noEditPoints="1" noChangeArrowheads="1"/>
          </p:cNvSpPr>
          <p:nvPr/>
        </p:nvSpPr>
        <p:spPr bwMode="auto">
          <a:xfrm>
            <a:off x="4649953" y="2483528"/>
            <a:ext cx="533306" cy="583856"/>
          </a:xfrm>
          <a:custGeom>
            <a:avLst/>
            <a:gdLst>
              <a:gd name="T0" fmla="*/ 65 w 100"/>
              <a:gd name="T1" fmla="*/ 0 h 110"/>
              <a:gd name="T2" fmla="*/ 77 w 100"/>
              <a:gd name="T3" fmla="*/ 12 h 110"/>
              <a:gd name="T4" fmla="*/ 68 w 100"/>
              <a:gd name="T5" fmla="*/ 40 h 110"/>
              <a:gd name="T6" fmla="*/ 67 w 100"/>
              <a:gd name="T7" fmla="*/ 10 h 110"/>
              <a:gd name="T8" fmla="*/ 28 w 100"/>
              <a:gd name="T9" fmla="*/ 9 h 110"/>
              <a:gd name="T10" fmla="*/ 28 w 100"/>
              <a:gd name="T11" fmla="*/ 16 h 110"/>
              <a:gd name="T12" fmla="*/ 25 w 100"/>
              <a:gd name="T13" fmla="*/ 24 h 110"/>
              <a:gd name="T14" fmla="*/ 18 w 100"/>
              <a:gd name="T15" fmla="*/ 26 h 110"/>
              <a:gd name="T16" fmla="*/ 9 w 100"/>
              <a:gd name="T17" fmla="*/ 25 h 110"/>
              <a:gd name="T18" fmla="*/ 10 w 100"/>
              <a:gd name="T19" fmla="*/ 87 h 110"/>
              <a:gd name="T20" fmla="*/ 12 w 100"/>
              <a:gd name="T21" fmla="*/ 88 h 110"/>
              <a:gd name="T22" fmla="*/ 44 w 100"/>
              <a:gd name="T23" fmla="*/ 97 h 110"/>
              <a:gd name="T24" fmla="*/ 4 w 100"/>
              <a:gd name="T25" fmla="*/ 93 h 110"/>
              <a:gd name="T26" fmla="*/ 4 w 100"/>
              <a:gd name="T27" fmla="*/ 93 h 110"/>
              <a:gd name="T28" fmla="*/ 0 w 100"/>
              <a:gd name="T29" fmla="*/ 22 h 110"/>
              <a:gd name="T30" fmla="*/ 2 w 100"/>
              <a:gd name="T31" fmla="*/ 19 h 110"/>
              <a:gd name="T32" fmla="*/ 21 w 100"/>
              <a:gd name="T33" fmla="*/ 0 h 110"/>
              <a:gd name="T34" fmla="*/ 90 w 100"/>
              <a:gd name="T35" fmla="*/ 45 h 110"/>
              <a:gd name="T36" fmla="*/ 84 w 100"/>
              <a:gd name="T37" fmla="*/ 39 h 110"/>
              <a:gd name="T38" fmla="*/ 83 w 100"/>
              <a:gd name="T39" fmla="*/ 47 h 110"/>
              <a:gd name="T40" fmla="*/ 94 w 100"/>
              <a:gd name="T41" fmla="*/ 53 h 110"/>
              <a:gd name="T42" fmla="*/ 86 w 100"/>
              <a:gd name="T43" fmla="*/ 81 h 110"/>
              <a:gd name="T44" fmla="*/ 100 w 100"/>
              <a:gd name="T45" fmla="*/ 51 h 110"/>
              <a:gd name="T46" fmla="*/ 90 w 100"/>
              <a:gd name="T47" fmla="*/ 45 h 110"/>
              <a:gd name="T48" fmla="*/ 54 w 100"/>
              <a:gd name="T49" fmla="*/ 84 h 110"/>
              <a:gd name="T50" fmla="*/ 90 w 100"/>
              <a:gd name="T51" fmla="*/ 55 h 110"/>
              <a:gd name="T52" fmla="*/ 52 w 100"/>
              <a:gd name="T53" fmla="*/ 87 h 110"/>
              <a:gd name="T54" fmla="*/ 51 w 100"/>
              <a:gd name="T55" fmla="*/ 103 h 110"/>
              <a:gd name="T56" fmla="*/ 52 w 100"/>
              <a:gd name="T57" fmla="*/ 110 h 110"/>
              <a:gd name="T58" fmla="*/ 56 w 100"/>
              <a:gd name="T59" fmla="*/ 106 h 110"/>
              <a:gd name="T60" fmla="*/ 52 w 100"/>
              <a:gd name="T61" fmla="*/ 87 h 110"/>
              <a:gd name="T62" fmla="*/ 18 w 100"/>
              <a:gd name="T63" fmla="*/ 60 h 110"/>
              <a:gd name="T64" fmla="*/ 30 w 100"/>
              <a:gd name="T65" fmla="*/ 56 h 110"/>
              <a:gd name="T66" fmla="*/ 18 w 100"/>
              <a:gd name="T67" fmla="*/ 43 h 110"/>
              <a:gd name="T68" fmla="*/ 60 w 100"/>
              <a:gd name="T69" fmla="*/ 48 h 110"/>
              <a:gd name="T70" fmla="*/ 18 w 100"/>
              <a:gd name="T71" fmla="*/ 43 h 110"/>
              <a:gd name="T72" fmla="*/ 18 w 100"/>
              <a:gd name="T73" fmla="*/ 36 h 110"/>
              <a:gd name="T74" fmla="*/ 60 w 100"/>
              <a:gd name="T75" fmla="*/ 31 h 110"/>
              <a:gd name="T76" fmla="*/ 37 w 100"/>
              <a:gd name="T77" fmla="*/ 19 h 110"/>
              <a:gd name="T78" fmla="*/ 60 w 100"/>
              <a:gd name="T79" fmla="*/ 24 h 110"/>
              <a:gd name="T80" fmla="*/ 37 w 100"/>
              <a:gd name="T81" fmla="*/ 19 h 110"/>
              <a:gd name="T82" fmla="*/ 14 w 100"/>
              <a:gd name="T83" fmla="*/ 21 h 110"/>
              <a:gd name="T84" fmla="*/ 18 w 100"/>
              <a:gd name="T85" fmla="*/ 22 h 110"/>
              <a:gd name="T86" fmla="*/ 20 w 100"/>
              <a:gd name="T87" fmla="*/ 22 h 110"/>
              <a:gd name="T88" fmla="*/ 24 w 100"/>
              <a:gd name="T89" fmla="*/ 18 h 110"/>
              <a:gd name="T90" fmla="*/ 24 w 100"/>
              <a:gd name="T91" fmla="*/ 17 h 110"/>
              <a:gd name="T92" fmla="*/ 23 w 100"/>
              <a:gd name="T93" fmla="*/ 12 h 110"/>
              <a:gd name="T94" fmla="*/ 12 w 100"/>
              <a:gd name="T95" fmla="*/ 21 h 110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100"/>
              <a:gd name="T145" fmla="*/ 0 h 110"/>
              <a:gd name="T146" fmla="*/ 100 w 100"/>
              <a:gd name="T147" fmla="*/ 110 h 110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100" h="110">
                <a:moveTo>
                  <a:pt x="23" y="0"/>
                </a:moveTo>
                <a:cubicBezTo>
                  <a:pt x="65" y="0"/>
                  <a:pt x="65" y="0"/>
                  <a:pt x="65" y="0"/>
                </a:cubicBezTo>
                <a:cubicBezTo>
                  <a:pt x="68" y="0"/>
                  <a:pt x="71" y="1"/>
                  <a:pt x="74" y="4"/>
                </a:cubicBezTo>
                <a:cubicBezTo>
                  <a:pt x="76" y="6"/>
                  <a:pt x="77" y="9"/>
                  <a:pt x="77" y="12"/>
                </a:cubicBezTo>
                <a:cubicBezTo>
                  <a:pt x="77" y="35"/>
                  <a:pt x="77" y="35"/>
                  <a:pt x="77" y="35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11"/>
                  <a:pt x="68" y="11"/>
                  <a:pt x="67" y="10"/>
                </a:cubicBezTo>
                <a:cubicBezTo>
                  <a:pt x="67" y="10"/>
                  <a:pt x="66" y="9"/>
                  <a:pt x="65" y="9"/>
                </a:cubicBezTo>
                <a:cubicBezTo>
                  <a:pt x="28" y="9"/>
                  <a:pt x="28" y="9"/>
                  <a:pt x="28" y="9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17"/>
                  <a:pt x="28" y="18"/>
                  <a:pt x="28" y="19"/>
                </a:cubicBezTo>
                <a:cubicBezTo>
                  <a:pt x="28" y="21"/>
                  <a:pt x="27" y="23"/>
                  <a:pt x="25" y="24"/>
                </a:cubicBezTo>
                <a:cubicBezTo>
                  <a:pt x="24" y="25"/>
                  <a:pt x="23" y="26"/>
                  <a:pt x="21" y="26"/>
                </a:cubicBezTo>
                <a:cubicBezTo>
                  <a:pt x="20" y="26"/>
                  <a:pt x="19" y="26"/>
                  <a:pt x="18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85"/>
                  <a:pt x="9" y="85"/>
                  <a:pt x="9" y="85"/>
                </a:cubicBezTo>
                <a:cubicBezTo>
                  <a:pt x="9" y="86"/>
                  <a:pt x="10" y="86"/>
                  <a:pt x="10" y="87"/>
                </a:cubicBezTo>
                <a:cubicBezTo>
                  <a:pt x="10" y="87"/>
                  <a:pt x="10" y="87"/>
                  <a:pt x="10" y="87"/>
                </a:cubicBezTo>
                <a:cubicBezTo>
                  <a:pt x="11" y="87"/>
                  <a:pt x="11" y="88"/>
                  <a:pt x="12" y="88"/>
                </a:cubicBezTo>
                <a:cubicBezTo>
                  <a:pt x="45" y="88"/>
                  <a:pt x="45" y="88"/>
                  <a:pt x="45" y="88"/>
                </a:cubicBezTo>
                <a:cubicBezTo>
                  <a:pt x="44" y="97"/>
                  <a:pt x="44" y="97"/>
                  <a:pt x="44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9" y="97"/>
                  <a:pt x="6" y="96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2" y="91"/>
                  <a:pt x="0" y="88"/>
                  <a:pt x="0" y="85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0"/>
                  <a:pt x="0" y="20"/>
                  <a:pt x="0" y="20"/>
                </a:cubicBezTo>
                <a:cubicBezTo>
                  <a:pt x="2" y="19"/>
                  <a:pt x="2" y="19"/>
                  <a:pt x="2" y="19"/>
                </a:cubicBezTo>
                <a:cubicBezTo>
                  <a:pt x="20" y="1"/>
                  <a:pt x="20" y="1"/>
                  <a:pt x="20" y="1"/>
                </a:cubicBezTo>
                <a:cubicBezTo>
                  <a:pt x="21" y="0"/>
                  <a:pt x="21" y="0"/>
                  <a:pt x="21" y="0"/>
                </a:cubicBezTo>
                <a:cubicBezTo>
                  <a:pt x="23" y="0"/>
                  <a:pt x="23" y="0"/>
                  <a:pt x="23" y="0"/>
                </a:cubicBezTo>
                <a:close/>
                <a:moveTo>
                  <a:pt x="90" y="45"/>
                </a:moveTo>
                <a:cubicBezTo>
                  <a:pt x="90" y="43"/>
                  <a:pt x="90" y="43"/>
                  <a:pt x="90" y="43"/>
                </a:cubicBezTo>
                <a:cubicBezTo>
                  <a:pt x="84" y="39"/>
                  <a:pt x="84" y="39"/>
                  <a:pt x="84" y="39"/>
                </a:cubicBezTo>
                <a:cubicBezTo>
                  <a:pt x="75" y="44"/>
                  <a:pt x="75" y="44"/>
                  <a:pt x="75" y="44"/>
                </a:cubicBezTo>
                <a:cubicBezTo>
                  <a:pt x="83" y="47"/>
                  <a:pt x="83" y="47"/>
                  <a:pt x="83" y="47"/>
                </a:cubicBezTo>
                <a:cubicBezTo>
                  <a:pt x="91" y="52"/>
                  <a:pt x="91" y="52"/>
                  <a:pt x="91" y="52"/>
                </a:cubicBezTo>
                <a:cubicBezTo>
                  <a:pt x="94" y="53"/>
                  <a:pt x="94" y="53"/>
                  <a:pt x="94" y="53"/>
                </a:cubicBezTo>
                <a:cubicBezTo>
                  <a:pt x="92" y="62"/>
                  <a:pt x="88" y="70"/>
                  <a:pt x="82" y="77"/>
                </a:cubicBezTo>
                <a:cubicBezTo>
                  <a:pt x="86" y="81"/>
                  <a:pt x="86" y="81"/>
                  <a:pt x="86" y="81"/>
                </a:cubicBezTo>
                <a:cubicBezTo>
                  <a:pt x="93" y="73"/>
                  <a:pt x="98" y="63"/>
                  <a:pt x="100" y="53"/>
                </a:cubicBezTo>
                <a:cubicBezTo>
                  <a:pt x="100" y="51"/>
                  <a:pt x="100" y="51"/>
                  <a:pt x="100" y="51"/>
                </a:cubicBezTo>
                <a:cubicBezTo>
                  <a:pt x="98" y="50"/>
                  <a:pt x="98" y="50"/>
                  <a:pt x="98" y="50"/>
                </a:cubicBezTo>
                <a:cubicBezTo>
                  <a:pt x="90" y="45"/>
                  <a:pt x="90" y="45"/>
                  <a:pt x="90" y="45"/>
                </a:cubicBezTo>
                <a:close/>
                <a:moveTo>
                  <a:pt x="74" y="47"/>
                </a:moveTo>
                <a:cubicBezTo>
                  <a:pt x="64" y="58"/>
                  <a:pt x="58" y="70"/>
                  <a:pt x="54" y="84"/>
                </a:cubicBezTo>
                <a:cubicBezTo>
                  <a:pt x="59" y="86"/>
                  <a:pt x="64" y="89"/>
                  <a:pt x="70" y="92"/>
                </a:cubicBezTo>
                <a:cubicBezTo>
                  <a:pt x="78" y="81"/>
                  <a:pt x="85" y="68"/>
                  <a:pt x="90" y="55"/>
                </a:cubicBezTo>
                <a:cubicBezTo>
                  <a:pt x="84" y="52"/>
                  <a:pt x="79" y="50"/>
                  <a:pt x="74" y="47"/>
                </a:cubicBezTo>
                <a:close/>
                <a:moveTo>
                  <a:pt x="52" y="87"/>
                </a:moveTo>
                <a:cubicBezTo>
                  <a:pt x="50" y="103"/>
                  <a:pt x="50" y="103"/>
                  <a:pt x="50" y="103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50" y="108"/>
                  <a:pt x="50" y="108"/>
                  <a:pt x="50" y="108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5" y="106"/>
                  <a:pt x="55" y="106"/>
                  <a:pt x="55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68" y="95"/>
                  <a:pt x="68" y="95"/>
                  <a:pt x="68" y="95"/>
                </a:cubicBezTo>
                <a:cubicBezTo>
                  <a:pt x="52" y="87"/>
                  <a:pt x="52" y="87"/>
                  <a:pt x="52" y="87"/>
                </a:cubicBezTo>
                <a:close/>
                <a:moveTo>
                  <a:pt x="18" y="56"/>
                </a:moveTo>
                <a:cubicBezTo>
                  <a:pt x="18" y="60"/>
                  <a:pt x="18" y="60"/>
                  <a:pt x="18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6"/>
                  <a:pt x="30" y="56"/>
                  <a:pt x="30" y="56"/>
                </a:cubicBezTo>
                <a:cubicBezTo>
                  <a:pt x="18" y="56"/>
                  <a:pt x="18" y="56"/>
                  <a:pt x="18" y="56"/>
                </a:cubicBezTo>
                <a:close/>
                <a:moveTo>
                  <a:pt x="18" y="43"/>
                </a:moveTo>
                <a:cubicBezTo>
                  <a:pt x="18" y="48"/>
                  <a:pt x="18" y="48"/>
                  <a:pt x="18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43"/>
                  <a:pt x="60" y="43"/>
                  <a:pt x="60" y="43"/>
                </a:cubicBezTo>
                <a:cubicBezTo>
                  <a:pt x="18" y="43"/>
                  <a:pt x="18" y="43"/>
                  <a:pt x="18" y="43"/>
                </a:cubicBezTo>
                <a:close/>
                <a:moveTo>
                  <a:pt x="18" y="31"/>
                </a:moveTo>
                <a:cubicBezTo>
                  <a:pt x="18" y="36"/>
                  <a:pt x="18" y="36"/>
                  <a:pt x="18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1"/>
                  <a:pt x="60" y="31"/>
                  <a:pt x="60" y="31"/>
                </a:cubicBezTo>
                <a:cubicBezTo>
                  <a:pt x="18" y="31"/>
                  <a:pt x="18" y="31"/>
                  <a:pt x="18" y="31"/>
                </a:cubicBezTo>
                <a:close/>
                <a:moveTo>
                  <a:pt x="37" y="19"/>
                </a:moveTo>
                <a:cubicBezTo>
                  <a:pt x="37" y="24"/>
                  <a:pt x="37" y="24"/>
                  <a:pt x="37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19"/>
                  <a:pt x="60" y="19"/>
                  <a:pt x="60" y="19"/>
                </a:cubicBezTo>
                <a:cubicBezTo>
                  <a:pt x="37" y="19"/>
                  <a:pt x="37" y="19"/>
                  <a:pt x="37" y="19"/>
                </a:cubicBezTo>
                <a:close/>
                <a:moveTo>
                  <a:pt x="12" y="21"/>
                </a:moveTo>
                <a:cubicBezTo>
                  <a:pt x="14" y="21"/>
                  <a:pt x="14" y="21"/>
                  <a:pt x="14" y="21"/>
                </a:cubicBezTo>
                <a:cubicBezTo>
                  <a:pt x="18" y="22"/>
                  <a:pt x="18" y="22"/>
                  <a:pt x="18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19" y="22"/>
                  <a:pt x="19" y="22"/>
                  <a:pt x="19" y="22"/>
                </a:cubicBezTo>
                <a:cubicBezTo>
                  <a:pt x="19" y="22"/>
                  <a:pt x="19" y="22"/>
                  <a:pt x="20" y="22"/>
                </a:cubicBezTo>
                <a:cubicBezTo>
                  <a:pt x="21" y="22"/>
                  <a:pt x="22" y="21"/>
                  <a:pt x="22" y="20"/>
                </a:cubicBezTo>
                <a:cubicBezTo>
                  <a:pt x="23" y="20"/>
                  <a:pt x="24" y="19"/>
                  <a:pt x="24" y="18"/>
                </a:cubicBezTo>
                <a:cubicBezTo>
                  <a:pt x="24" y="18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6"/>
                  <a:pt x="24" y="16"/>
                  <a:pt x="24" y="16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lnTo>
                  <a:pt x="12" y="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913130">
              <a:defRPr/>
            </a:pPr>
            <a:endParaRPr lang="zh-CN" altLang="zh-CN" sz="1185">
              <a:solidFill>
                <a:srgbClr val="000000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sp>
        <p:nvSpPr>
          <p:cNvPr id="18" name="图标"/>
          <p:cNvSpPr>
            <a:spLocks noEditPoints="1" noChangeArrowheads="1"/>
          </p:cNvSpPr>
          <p:nvPr/>
        </p:nvSpPr>
        <p:spPr bwMode="auto">
          <a:xfrm>
            <a:off x="5969582" y="1575114"/>
            <a:ext cx="375055" cy="420134"/>
          </a:xfrm>
          <a:custGeom>
            <a:avLst/>
            <a:gdLst>
              <a:gd name="T0" fmla="*/ 53 w 96"/>
              <a:gd name="T1" fmla="*/ 68 h 108"/>
              <a:gd name="T2" fmla="*/ 54 w 96"/>
              <a:gd name="T3" fmla="*/ 63 h 108"/>
              <a:gd name="T4" fmla="*/ 50 w 96"/>
              <a:gd name="T5" fmla="*/ 59 h 108"/>
              <a:gd name="T6" fmla="*/ 45 w 96"/>
              <a:gd name="T7" fmla="*/ 62 h 108"/>
              <a:gd name="T8" fmla="*/ 47 w 96"/>
              <a:gd name="T9" fmla="*/ 68 h 108"/>
              <a:gd name="T10" fmla="*/ 25 w 96"/>
              <a:gd name="T11" fmla="*/ 34 h 108"/>
              <a:gd name="T12" fmla="*/ 19 w 96"/>
              <a:gd name="T13" fmla="*/ 23 h 108"/>
              <a:gd name="T14" fmla="*/ 8 w 96"/>
              <a:gd name="T15" fmla="*/ 11 h 108"/>
              <a:gd name="T16" fmla="*/ 34 w 96"/>
              <a:gd name="T17" fmla="*/ 4 h 108"/>
              <a:gd name="T18" fmla="*/ 37 w 96"/>
              <a:gd name="T19" fmla="*/ 5 h 108"/>
              <a:gd name="T20" fmla="*/ 42 w 96"/>
              <a:gd name="T21" fmla="*/ 13 h 108"/>
              <a:gd name="T22" fmla="*/ 48 w 96"/>
              <a:gd name="T23" fmla="*/ 4 h 108"/>
              <a:gd name="T24" fmla="*/ 57 w 96"/>
              <a:gd name="T25" fmla="*/ 7 h 108"/>
              <a:gd name="T26" fmla="*/ 62 w 96"/>
              <a:gd name="T27" fmla="*/ 0 h 108"/>
              <a:gd name="T28" fmla="*/ 65 w 96"/>
              <a:gd name="T29" fmla="*/ 0 h 108"/>
              <a:gd name="T30" fmla="*/ 89 w 96"/>
              <a:gd name="T31" fmla="*/ 10 h 108"/>
              <a:gd name="T32" fmla="*/ 77 w 96"/>
              <a:gd name="T33" fmla="*/ 22 h 108"/>
              <a:gd name="T34" fmla="*/ 66 w 96"/>
              <a:gd name="T35" fmla="*/ 32 h 108"/>
              <a:gd name="T36" fmla="*/ 80 w 96"/>
              <a:gd name="T37" fmla="*/ 11 h 108"/>
              <a:gd name="T38" fmla="*/ 63 w 96"/>
              <a:gd name="T39" fmla="*/ 7 h 108"/>
              <a:gd name="T40" fmla="*/ 67 w 96"/>
              <a:gd name="T41" fmla="*/ 10 h 108"/>
              <a:gd name="T42" fmla="*/ 68 w 96"/>
              <a:gd name="T43" fmla="*/ 14 h 108"/>
              <a:gd name="T44" fmla="*/ 58 w 96"/>
              <a:gd name="T45" fmla="*/ 34 h 108"/>
              <a:gd name="T46" fmla="*/ 58 w 96"/>
              <a:gd name="T47" fmla="*/ 21 h 108"/>
              <a:gd name="T48" fmla="*/ 49 w 96"/>
              <a:gd name="T49" fmla="*/ 9 h 108"/>
              <a:gd name="T50" fmla="*/ 44 w 96"/>
              <a:gd name="T51" fmla="*/ 21 h 108"/>
              <a:gd name="T52" fmla="*/ 41 w 96"/>
              <a:gd name="T53" fmla="*/ 34 h 108"/>
              <a:gd name="T54" fmla="*/ 34 w 96"/>
              <a:gd name="T55" fmla="*/ 9 h 108"/>
              <a:gd name="T56" fmla="*/ 23 w 96"/>
              <a:gd name="T57" fmla="*/ 21 h 108"/>
              <a:gd name="T58" fmla="*/ 29 w 96"/>
              <a:gd name="T59" fmla="*/ 32 h 108"/>
              <a:gd name="T60" fmla="*/ 81 w 96"/>
              <a:gd name="T61" fmla="*/ 24 h 108"/>
              <a:gd name="T62" fmla="*/ 95 w 96"/>
              <a:gd name="T63" fmla="*/ 38 h 108"/>
              <a:gd name="T64" fmla="*/ 78 w 96"/>
              <a:gd name="T65" fmla="*/ 52 h 108"/>
              <a:gd name="T66" fmla="*/ 76 w 96"/>
              <a:gd name="T67" fmla="*/ 59 h 108"/>
              <a:gd name="T68" fmla="*/ 71 w 96"/>
              <a:gd name="T69" fmla="*/ 62 h 108"/>
              <a:gd name="T70" fmla="*/ 72 w 96"/>
              <a:gd name="T71" fmla="*/ 68 h 108"/>
              <a:gd name="T72" fmla="*/ 78 w 96"/>
              <a:gd name="T73" fmla="*/ 68 h 108"/>
              <a:gd name="T74" fmla="*/ 88 w 96"/>
              <a:gd name="T75" fmla="*/ 98 h 108"/>
              <a:gd name="T76" fmla="*/ 49 w 96"/>
              <a:gd name="T77" fmla="*/ 108 h 108"/>
              <a:gd name="T78" fmla="*/ 10 w 96"/>
              <a:gd name="T79" fmla="*/ 98 h 108"/>
              <a:gd name="T80" fmla="*/ 20 w 96"/>
              <a:gd name="T81" fmla="*/ 68 h 108"/>
              <a:gd name="T82" fmla="*/ 26 w 96"/>
              <a:gd name="T83" fmla="*/ 68 h 108"/>
              <a:gd name="T84" fmla="*/ 28 w 96"/>
              <a:gd name="T85" fmla="*/ 63 h 108"/>
              <a:gd name="T86" fmla="*/ 24 w 96"/>
              <a:gd name="T87" fmla="*/ 59 h 108"/>
              <a:gd name="T88" fmla="*/ 20 w 96"/>
              <a:gd name="T89" fmla="*/ 51 h 108"/>
              <a:gd name="T90" fmla="*/ 2 w 96"/>
              <a:gd name="T91" fmla="*/ 38 h 108"/>
              <a:gd name="T92" fmla="*/ 16 w 96"/>
              <a:gd name="T93" fmla="*/ 24 h 108"/>
              <a:gd name="T94" fmla="*/ 13 w 96"/>
              <a:gd name="T95" fmla="*/ 33 h 108"/>
              <a:gd name="T96" fmla="*/ 48 w 96"/>
              <a:gd name="T97" fmla="*/ 38 h 108"/>
              <a:gd name="T98" fmla="*/ 83 w 96"/>
              <a:gd name="T99" fmla="*/ 33 h 108"/>
              <a:gd name="T100" fmla="*/ 81 w 96"/>
              <a:gd name="T101" fmla="*/ 24 h 108"/>
              <a:gd name="T102" fmla="*/ 22 w 96"/>
              <a:gd name="T103" fmla="*/ 93 h 108"/>
              <a:gd name="T104" fmla="*/ 37 w 96"/>
              <a:gd name="T105" fmla="*/ 79 h 108"/>
              <a:gd name="T106" fmla="*/ 43 w 96"/>
              <a:gd name="T107" fmla="*/ 98 h 108"/>
              <a:gd name="T108" fmla="*/ 58 w 96"/>
              <a:gd name="T109" fmla="*/ 98 h 108"/>
              <a:gd name="T110" fmla="*/ 46 w 96"/>
              <a:gd name="T111" fmla="*/ 79 h 108"/>
              <a:gd name="T112" fmla="*/ 68 w 96"/>
              <a:gd name="T113" fmla="*/ 96 h 108"/>
              <a:gd name="T114" fmla="*/ 73 w 96"/>
              <a:gd name="T115" fmla="*/ 78 h 108"/>
              <a:gd name="T116" fmla="*/ 68 w 96"/>
              <a:gd name="T117" fmla="*/ 96 h 10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96"/>
              <a:gd name="T178" fmla="*/ 0 h 108"/>
              <a:gd name="T179" fmla="*/ 96 w 96"/>
              <a:gd name="T180" fmla="*/ 108 h 108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96" h="108">
                <a:moveTo>
                  <a:pt x="50" y="74"/>
                </a:moveTo>
                <a:cubicBezTo>
                  <a:pt x="53" y="68"/>
                  <a:pt x="53" y="68"/>
                  <a:pt x="53" y="68"/>
                </a:cubicBezTo>
                <a:cubicBezTo>
                  <a:pt x="60" y="67"/>
                  <a:pt x="60" y="67"/>
                  <a:pt x="60" y="67"/>
                </a:cubicBezTo>
                <a:cubicBezTo>
                  <a:pt x="54" y="63"/>
                  <a:pt x="54" y="63"/>
                  <a:pt x="54" y="63"/>
                </a:cubicBezTo>
                <a:cubicBezTo>
                  <a:pt x="56" y="55"/>
                  <a:pt x="56" y="55"/>
                  <a:pt x="56" y="55"/>
                </a:cubicBezTo>
                <a:cubicBezTo>
                  <a:pt x="50" y="59"/>
                  <a:pt x="50" y="59"/>
                  <a:pt x="50" y="59"/>
                </a:cubicBezTo>
                <a:cubicBezTo>
                  <a:pt x="43" y="55"/>
                  <a:pt x="43" y="55"/>
                  <a:pt x="43" y="55"/>
                </a:cubicBezTo>
                <a:cubicBezTo>
                  <a:pt x="45" y="62"/>
                  <a:pt x="45" y="62"/>
                  <a:pt x="45" y="62"/>
                </a:cubicBezTo>
                <a:cubicBezTo>
                  <a:pt x="39" y="67"/>
                  <a:pt x="39" y="67"/>
                  <a:pt x="39" y="67"/>
                </a:cubicBezTo>
                <a:cubicBezTo>
                  <a:pt x="47" y="68"/>
                  <a:pt x="47" y="68"/>
                  <a:pt x="47" y="68"/>
                </a:cubicBezTo>
                <a:cubicBezTo>
                  <a:pt x="50" y="74"/>
                  <a:pt x="50" y="74"/>
                  <a:pt x="50" y="74"/>
                </a:cubicBezTo>
                <a:close/>
                <a:moveTo>
                  <a:pt x="25" y="34"/>
                </a:moveTo>
                <a:cubicBezTo>
                  <a:pt x="23" y="30"/>
                  <a:pt x="22" y="27"/>
                  <a:pt x="19" y="23"/>
                </a:cubicBezTo>
                <a:cubicBezTo>
                  <a:pt x="19" y="23"/>
                  <a:pt x="19" y="23"/>
                  <a:pt x="19" y="23"/>
                </a:cubicBezTo>
                <a:cubicBezTo>
                  <a:pt x="17" y="20"/>
                  <a:pt x="15" y="17"/>
                  <a:pt x="11" y="14"/>
                </a:cubicBezTo>
                <a:cubicBezTo>
                  <a:pt x="8" y="11"/>
                  <a:pt x="8" y="11"/>
                  <a:pt x="8" y="11"/>
                </a:cubicBezTo>
                <a:cubicBezTo>
                  <a:pt x="12" y="10"/>
                  <a:pt x="12" y="10"/>
                  <a:pt x="12" y="10"/>
                </a:cubicBezTo>
                <a:cubicBezTo>
                  <a:pt x="34" y="4"/>
                  <a:pt x="34" y="4"/>
                  <a:pt x="34" y="4"/>
                </a:cubicBezTo>
                <a:cubicBezTo>
                  <a:pt x="36" y="3"/>
                  <a:pt x="36" y="3"/>
                  <a:pt x="36" y="3"/>
                </a:cubicBezTo>
                <a:cubicBezTo>
                  <a:pt x="37" y="5"/>
                  <a:pt x="37" y="5"/>
                  <a:pt x="37" y="5"/>
                </a:cubicBezTo>
                <a:cubicBezTo>
                  <a:pt x="39" y="7"/>
                  <a:pt x="40" y="10"/>
                  <a:pt x="41" y="13"/>
                </a:cubicBezTo>
                <a:cubicBezTo>
                  <a:pt x="42" y="13"/>
                  <a:pt x="42" y="13"/>
                  <a:pt x="42" y="13"/>
                </a:cubicBezTo>
                <a:cubicBezTo>
                  <a:pt x="43" y="10"/>
                  <a:pt x="44" y="8"/>
                  <a:pt x="47" y="5"/>
                </a:cubicBezTo>
                <a:cubicBezTo>
                  <a:pt x="48" y="4"/>
                  <a:pt x="48" y="4"/>
                  <a:pt x="48" y="4"/>
                </a:cubicBezTo>
                <a:cubicBezTo>
                  <a:pt x="49" y="4"/>
                  <a:pt x="49" y="4"/>
                  <a:pt x="49" y="4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6"/>
                  <a:pt x="58" y="5"/>
                  <a:pt x="59" y="4"/>
                </a:cubicBezTo>
                <a:cubicBezTo>
                  <a:pt x="60" y="2"/>
                  <a:pt x="61" y="1"/>
                  <a:pt x="62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86" y="8"/>
                  <a:pt x="86" y="8"/>
                  <a:pt x="86" y="8"/>
                </a:cubicBezTo>
                <a:cubicBezTo>
                  <a:pt x="89" y="10"/>
                  <a:pt x="89" y="10"/>
                  <a:pt x="89" y="10"/>
                </a:cubicBezTo>
                <a:cubicBezTo>
                  <a:pt x="86" y="12"/>
                  <a:pt x="86" y="12"/>
                  <a:pt x="86" y="12"/>
                </a:cubicBezTo>
                <a:cubicBezTo>
                  <a:pt x="83" y="15"/>
                  <a:pt x="80" y="19"/>
                  <a:pt x="77" y="22"/>
                </a:cubicBezTo>
                <a:cubicBezTo>
                  <a:pt x="74" y="26"/>
                  <a:pt x="72" y="30"/>
                  <a:pt x="70" y="34"/>
                </a:cubicBezTo>
                <a:cubicBezTo>
                  <a:pt x="66" y="32"/>
                  <a:pt x="66" y="32"/>
                  <a:pt x="66" y="32"/>
                </a:cubicBezTo>
                <a:cubicBezTo>
                  <a:pt x="68" y="28"/>
                  <a:pt x="70" y="23"/>
                  <a:pt x="73" y="19"/>
                </a:cubicBezTo>
                <a:cubicBezTo>
                  <a:pt x="75" y="17"/>
                  <a:pt x="78" y="14"/>
                  <a:pt x="80" y="11"/>
                </a:cubicBezTo>
                <a:cubicBezTo>
                  <a:pt x="64" y="5"/>
                  <a:pt x="64" y="5"/>
                  <a:pt x="64" y="5"/>
                </a:cubicBezTo>
                <a:cubicBezTo>
                  <a:pt x="64" y="6"/>
                  <a:pt x="63" y="6"/>
                  <a:pt x="63" y="7"/>
                </a:cubicBezTo>
                <a:cubicBezTo>
                  <a:pt x="63" y="7"/>
                  <a:pt x="62" y="8"/>
                  <a:pt x="62" y="8"/>
                </a:cubicBezTo>
                <a:cubicBezTo>
                  <a:pt x="67" y="10"/>
                  <a:pt x="67" y="10"/>
                  <a:pt x="67" y="10"/>
                </a:cubicBezTo>
                <a:cubicBezTo>
                  <a:pt x="71" y="11"/>
                  <a:pt x="71" y="11"/>
                  <a:pt x="71" y="11"/>
                </a:cubicBezTo>
                <a:cubicBezTo>
                  <a:pt x="68" y="14"/>
                  <a:pt x="68" y="14"/>
                  <a:pt x="68" y="14"/>
                </a:cubicBezTo>
                <a:cubicBezTo>
                  <a:pt x="66" y="17"/>
                  <a:pt x="64" y="20"/>
                  <a:pt x="62" y="23"/>
                </a:cubicBezTo>
                <a:cubicBezTo>
                  <a:pt x="60" y="26"/>
                  <a:pt x="59" y="30"/>
                  <a:pt x="58" y="34"/>
                </a:cubicBezTo>
                <a:cubicBezTo>
                  <a:pt x="53" y="33"/>
                  <a:pt x="53" y="33"/>
                  <a:pt x="53" y="33"/>
                </a:cubicBezTo>
                <a:cubicBezTo>
                  <a:pt x="54" y="29"/>
                  <a:pt x="56" y="24"/>
                  <a:pt x="58" y="21"/>
                </a:cubicBezTo>
                <a:cubicBezTo>
                  <a:pt x="59" y="18"/>
                  <a:pt x="61" y="16"/>
                  <a:pt x="62" y="14"/>
                </a:cubicBezTo>
                <a:cubicBezTo>
                  <a:pt x="49" y="9"/>
                  <a:pt x="49" y="9"/>
                  <a:pt x="49" y="9"/>
                </a:cubicBezTo>
                <a:cubicBezTo>
                  <a:pt x="48" y="11"/>
                  <a:pt x="47" y="13"/>
                  <a:pt x="46" y="15"/>
                </a:cubicBezTo>
                <a:cubicBezTo>
                  <a:pt x="45" y="17"/>
                  <a:pt x="44" y="19"/>
                  <a:pt x="44" y="21"/>
                </a:cubicBezTo>
                <a:cubicBezTo>
                  <a:pt x="45" y="25"/>
                  <a:pt x="45" y="29"/>
                  <a:pt x="45" y="33"/>
                </a:cubicBezTo>
                <a:cubicBezTo>
                  <a:pt x="41" y="34"/>
                  <a:pt x="41" y="34"/>
                  <a:pt x="41" y="34"/>
                </a:cubicBezTo>
                <a:cubicBezTo>
                  <a:pt x="40" y="29"/>
                  <a:pt x="40" y="25"/>
                  <a:pt x="39" y="20"/>
                </a:cubicBezTo>
                <a:cubicBezTo>
                  <a:pt x="38" y="16"/>
                  <a:pt x="36" y="12"/>
                  <a:pt x="34" y="9"/>
                </a:cubicBezTo>
                <a:cubicBezTo>
                  <a:pt x="17" y="13"/>
                  <a:pt x="17" y="13"/>
                  <a:pt x="17" y="13"/>
                </a:cubicBezTo>
                <a:cubicBezTo>
                  <a:pt x="20" y="16"/>
                  <a:pt x="22" y="18"/>
                  <a:pt x="23" y="21"/>
                </a:cubicBezTo>
                <a:cubicBezTo>
                  <a:pt x="23" y="21"/>
                  <a:pt x="23" y="21"/>
                  <a:pt x="23" y="21"/>
                </a:cubicBezTo>
                <a:cubicBezTo>
                  <a:pt x="26" y="25"/>
                  <a:pt x="28" y="28"/>
                  <a:pt x="29" y="32"/>
                </a:cubicBezTo>
                <a:cubicBezTo>
                  <a:pt x="25" y="34"/>
                  <a:pt x="25" y="34"/>
                  <a:pt x="25" y="34"/>
                </a:cubicBezTo>
                <a:close/>
                <a:moveTo>
                  <a:pt x="81" y="24"/>
                </a:moveTo>
                <a:cubicBezTo>
                  <a:pt x="90" y="27"/>
                  <a:pt x="95" y="30"/>
                  <a:pt x="95" y="35"/>
                </a:cubicBezTo>
                <a:cubicBezTo>
                  <a:pt x="95" y="36"/>
                  <a:pt x="95" y="37"/>
                  <a:pt x="95" y="38"/>
                </a:cubicBezTo>
                <a:cubicBezTo>
                  <a:pt x="96" y="45"/>
                  <a:pt x="96" y="45"/>
                  <a:pt x="96" y="45"/>
                </a:cubicBezTo>
                <a:cubicBezTo>
                  <a:pt x="78" y="52"/>
                  <a:pt x="78" y="52"/>
                  <a:pt x="78" y="52"/>
                </a:cubicBezTo>
                <a:cubicBezTo>
                  <a:pt x="78" y="53"/>
                  <a:pt x="79" y="55"/>
                  <a:pt x="79" y="57"/>
                </a:cubicBezTo>
                <a:cubicBezTo>
                  <a:pt x="76" y="59"/>
                  <a:pt x="76" y="59"/>
                  <a:pt x="76" y="59"/>
                </a:cubicBezTo>
                <a:cubicBezTo>
                  <a:pt x="69" y="55"/>
                  <a:pt x="69" y="55"/>
                  <a:pt x="69" y="55"/>
                </a:cubicBezTo>
                <a:cubicBezTo>
                  <a:pt x="71" y="62"/>
                  <a:pt x="71" y="62"/>
                  <a:pt x="71" y="62"/>
                </a:cubicBezTo>
                <a:cubicBezTo>
                  <a:pt x="65" y="67"/>
                  <a:pt x="65" y="67"/>
                  <a:pt x="65" y="67"/>
                </a:cubicBezTo>
                <a:cubicBezTo>
                  <a:pt x="72" y="68"/>
                  <a:pt x="72" y="68"/>
                  <a:pt x="72" y="68"/>
                </a:cubicBezTo>
                <a:cubicBezTo>
                  <a:pt x="75" y="74"/>
                  <a:pt x="75" y="74"/>
                  <a:pt x="75" y="74"/>
                </a:cubicBezTo>
                <a:cubicBezTo>
                  <a:pt x="78" y="68"/>
                  <a:pt x="78" y="68"/>
                  <a:pt x="78" y="68"/>
                </a:cubicBezTo>
                <a:cubicBezTo>
                  <a:pt x="80" y="68"/>
                  <a:pt x="80" y="68"/>
                  <a:pt x="80" y="68"/>
                </a:cubicBezTo>
                <a:cubicBezTo>
                  <a:pt x="88" y="98"/>
                  <a:pt x="88" y="98"/>
                  <a:pt x="88" y="98"/>
                </a:cubicBezTo>
                <a:cubicBezTo>
                  <a:pt x="85" y="100"/>
                  <a:pt x="85" y="100"/>
                  <a:pt x="85" y="100"/>
                </a:cubicBezTo>
                <a:cubicBezTo>
                  <a:pt x="77" y="105"/>
                  <a:pt x="63" y="108"/>
                  <a:pt x="49" y="108"/>
                </a:cubicBezTo>
                <a:cubicBezTo>
                  <a:pt x="36" y="108"/>
                  <a:pt x="22" y="105"/>
                  <a:pt x="13" y="100"/>
                </a:cubicBezTo>
                <a:cubicBezTo>
                  <a:pt x="10" y="98"/>
                  <a:pt x="10" y="98"/>
                  <a:pt x="10" y="98"/>
                </a:cubicBezTo>
                <a:cubicBezTo>
                  <a:pt x="19" y="68"/>
                  <a:pt x="19" y="68"/>
                  <a:pt x="19" y="68"/>
                </a:cubicBezTo>
                <a:cubicBezTo>
                  <a:pt x="20" y="68"/>
                  <a:pt x="20" y="68"/>
                  <a:pt x="20" y="68"/>
                </a:cubicBezTo>
                <a:cubicBezTo>
                  <a:pt x="23" y="74"/>
                  <a:pt x="23" y="74"/>
                  <a:pt x="23" y="74"/>
                </a:cubicBezTo>
                <a:cubicBezTo>
                  <a:pt x="26" y="68"/>
                  <a:pt x="26" y="68"/>
                  <a:pt x="26" y="68"/>
                </a:cubicBezTo>
                <a:cubicBezTo>
                  <a:pt x="33" y="67"/>
                  <a:pt x="33" y="67"/>
                  <a:pt x="33" y="67"/>
                </a:cubicBezTo>
                <a:cubicBezTo>
                  <a:pt x="28" y="63"/>
                  <a:pt x="28" y="63"/>
                  <a:pt x="28" y="63"/>
                </a:cubicBezTo>
                <a:cubicBezTo>
                  <a:pt x="30" y="55"/>
                  <a:pt x="30" y="55"/>
                  <a:pt x="30" y="55"/>
                </a:cubicBezTo>
                <a:cubicBezTo>
                  <a:pt x="24" y="59"/>
                  <a:pt x="24" y="59"/>
                  <a:pt x="24" y="59"/>
                </a:cubicBezTo>
                <a:cubicBezTo>
                  <a:pt x="20" y="57"/>
                  <a:pt x="20" y="57"/>
                  <a:pt x="20" y="57"/>
                </a:cubicBezTo>
                <a:cubicBezTo>
                  <a:pt x="20" y="55"/>
                  <a:pt x="20" y="53"/>
                  <a:pt x="20" y="51"/>
                </a:cubicBezTo>
                <a:cubicBezTo>
                  <a:pt x="0" y="45"/>
                  <a:pt x="0" y="45"/>
                  <a:pt x="0" y="45"/>
                </a:cubicBezTo>
                <a:cubicBezTo>
                  <a:pt x="2" y="38"/>
                  <a:pt x="2" y="38"/>
                  <a:pt x="2" y="38"/>
                </a:cubicBezTo>
                <a:cubicBezTo>
                  <a:pt x="1" y="37"/>
                  <a:pt x="1" y="36"/>
                  <a:pt x="1" y="35"/>
                </a:cubicBezTo>
                <a:cubicBezTo>
                  <a:pt x="1" y="30"/>
                  <a:pt x="7" y="27"/>
                  <a:pt x="16" y="24"/>
                </a:cubicBezTo>
                <a:cubicBezTo>
                  <a:pt x="20" y="31"/>
                  <a:pt x="20" y="31"/>
                  <a:pt x="20" y="31"/>
                </a:cubicBezTo>
                <a:cubicBezTo>
                  <a:pt x="16" y="32"/>
                  <a:pt x="13" y="33"/>
                  <a:pt x="13" y="33"/>
                </a:cubicBezTo>
                <a:cubicBezTo>
                  <a:pt x="13" y="33"/>
                  <a:pt x="17" y="34"/>
                  <a:pt x="22" y="35"/>
                </a:cubicBezTo>
                <a:cubicBezTo>
                  <a:pt x="29" y="37"/>
                  <a:pt x="37" y="38"/>
                  <a:pt x="48" y="38"/>
                </a:cubicBezTo>
                <a:cubicBezTo>
                  <a:pt x="60" y="38"/>
                  <a:pt x="67" y="37"/>
                  <a:pt x="74" y="35"/>
                </a:cubicBezTo>
                <a:cubicBezTo>
                  <a:pt x="80" y="34"/>
                  <a:pt x="83" y="33"/>
                  <a:pt x="83" y="33"/>
                </a:cubicBezTo>
                <a:cubicBezTo>
                  <a:pt x="83" y="33"/>
                  <a:pt x="80" y="32"/>
                  <a:pt x="76" y="31"/>
                </a:cubicBezTo>
                <a:cubicBezTo>
                  <a:pt x="81" y="24"/>
                  <a:pt x="81" y="24"/>
                  <a:pt x="81" y="24"/>
                </a:cubicBezTo>
                <a:close/>
                <a:moveTo>
                  <a:pt x="26" y="78"/>
                </a:moveTo>
                <a:cubicBezTo>
                  <a:pt x="22" y="93"/>
                  <a:pt x="22" y="93"/>
                  <a:pt x="22" y="93"/>
                </a:cubicBezTo>
                <a:cubicBezTo>
                  <a:pt x="25" y="94"/>
                  <a:pt x="29" y="96"/>
                  <a:pt x="33" y="96"/>
                </a:cubicBezTo>
                <a:cubicBezTo>
                  <a:pt x="37" y="79"/>
                  <a:pt x="37" y="79"/>
                  <a:pt x="37" y="79"/>
                </a:cubicBezTo>
                <a:cubicBezTo>
                  <a:pt x="33" y="78"/>
                  <a:pt x="29" y="78"/>
                  <a:pt x="26" y="78"/>
                </a:cubicBezTo>
                <a:close/>
                <a:moveTo>
                  <a:pt x="43" y="98"/>
                </a:moveTo>
                <a:cubicBezTo>
                  <a:pt x="45" y="98"/>
                  <a:pt x="47" y="98"/>
                  <a:pt x="49" y="98"/>
                </a:cubicBezTo>
                <a:cubicBezTo>
                  <a:pt x="52" y="98"/>
                  <a:pt x="55" y="98"/>
                  <a:pt x="58" y="98"/>
                </a:cubicBezTo>
                <a:cubicBezTo>
                  <a:pt x="55" y="79"/>
                  <a:pt x="55" y="79"/>
                  <a:pt x="55" y="79"/>
                </a:cubicBezTo>
                <a:cubicBezTo>
                  <a:pt x="52" y="79"/>
                  <a:pt x="49" y="79"/>
                  <a:pt x="46" y="79"/>
                </a:cubicBezTo>
                <a:cubicBezTo>
                  <a:pt x="43" y="98"/>
                  <a:pt x="43" y="98"/>
                  <a:pt x="43" y="98"/>
                </a:cubicBezTo>
                <a:close/>
                <a:moveTo>
                  <a:pt x="68" y="96"/>
                </a:moveTo>
                <a:cubicBezTo>
                  <a:pt x="71" y="95"/>
                  <a:pt x="74" y="94"/>
                  <a:pt x="77" y="93"/>
                </a:cubicBezTo>
                <a:cubicBezTo>
                  <a:pt x="73" y="78"/>
                  <a:pt x="73" y="78"/>
                  <a:pt x="73" y="78"/>
                </a:cubicBezTo>
                <a:cubicBezTo>
                  <a:pt x="70" y="78"/>
                  <a:pt x="67" y="78"/>
                  <a:pt x="64" y="78"/>
                </a:cubicBezTo>
                <a:lnTo>
                  <a:pt x="68" y="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913130">
              <a:defRPr/>
            </a:pPr>
            <a:endParaRPr lang="zh-CN" altLang="zh-CN">
              <a:solidFill>
                <a:srgbClr val="000000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sp>
        <p:nvSpPr>
          <p:cNvPr id="19" name="图标"/>
          <p:cNvSpPr>
            <a:spLocks noEditPoints="1" noChangeArrowheads="1"/>
          </p:cNvSpPr>
          <p:nvPr/>
        </p:nvSpPr>
        <p:spPr bwMode="auto">
          <a:xfrm>
            <a:off x="3007713" y="3514500"/>
            <a:ext cx="632660" cy="827325"/>
          </a:xfrm>
          <a:custGeom>
            <a:avLst/>
            <a:gdLst>
              <a:gd name="T0" fmla="*/ 60 w 74"/>
              <a:gd name="T1" fmla="*/ 0 h 97"/>
              <a:gd name="T2" fmla="*/ 72 w 74"/>
              <a:gd name="T3" fmla="*/ 11 h 97"/>
              <a:gd name="T4" fmla="*/ 70 w 74"/>
              <a:gd name="T5" fmla="*/ 52 h 97"/>
              <a:gd name="T6" fmla="*/ 63 w 74"/>
              <a:gd name="T7" fmla="*/ 11 h 97"/>
              <a:gd name="T8" fmla="*/ 60 w 74"/>
              <a:gd name="T9" fmla="*/ 8 h 97"/>
              <a:gd name="T10" fmla="*/ 26 w 74"/>
              <a:gd name="T11" fmla="*/ 11 h 97"/>
              <a:gd name="T12" fmla="*/ 26 w 74"/>
              <a:gd name="T13" fmla="*/ 18 h 97"/>
              <a:gd name="T14" fmla="*/ 19 w 74"/>
              <a:gd name="T15" fmla="*/ 24 h 97"/>
              <a:gd name="T16" fmla="*/ 12 w 74"/>
              <a:gd name="T17" fmla="*/ 24 h 97"/>
              <a:gd name="T18" fmla="*/ 8 w 74"/>
              <a:gd name="T19" fmla="*/ 79 h 97"/>
              <a:gd name="T20" fmla="*/ 9 w 74"/>
              <a:gd name="T21" fmla="*/ 81 h 97"/>
              <a:gd name="T22" fmla="*/ 28 w 74"/>
              <a:gd name="T23" fmla="*/ 82 h 97"/>
              <a:gd name="T24" fmla="*/ 37 w 74"/>
              <a:gd name="T25" fmla="*/ 90 h 97"/>
              <a:gd name="T26" fmla="*/ 3 w 74"/>
              <a:gd name="T27" fmla="*/ 87 h 97"/>
              <a:gd name="T28" fmla="*/ 3 w 74"/>
              <a:gd name="T29" fmla="*/ 87 h 97"/>
              <a:gd name="T30" fmla="*/ 0 w 74"/>
              <a:gd name="T31" fmla="*/ 20 h 97"/>
              <a:gd name="T32" fmla="*/ 1 w 74"/>
              <a:gd name="T33" fmla="*/ 17 h 97"/>
              <a:gd name="T34" fmla="*/ 19 w 74"/>
              <a:gd name="T35" fmla="*/ 0 h 97"/>
              <a:gd name="T36" fmla="*/ 17 w 74"/>
              <a:gd name="T37" fmla="*/ 52 h 97"/>
              <a:gd name="T38" fmla="*/ 27 w 74"/>
              <a:gd name="T39" fmla="*/ 56 h 97"/>
              <a:gd name="T40" fmla="*/ 17 w 74"/>
              <a:gd name="T41" fmla="*/ 52 h 97"/>
              <a:gd name="T42" fmla="*/ 17 w 74"/>
              <a:gd name="T43" fmla="*/ 44 h 97"/>
              <a:gd name="T44" fmla="*/ 56 w 74"/>
              <a:gd name="T45" fmla="*/ 40 h 97"/>
              <a:gd name="T46" fmla="*/ 17 w 74"/>
              <a:gd name="T47" fmla="*/ 28 h 97"/>
              <a:gd name="T48" fmla="*/ 56 w 74"/>
              <a:gd name="T49" fmla="*/ 33 h 97"/>
              <a:gd name="T50" fmla="*/ 17 w 74"/>
              <a:gd name="T51" fmla="*/ 28 h 97"/>
              <a:gd name="T52" fmla="*/ 34 w 74"/>
              <a:gd name="T53" fmla="*/ 22 h 97"/>
              <a:gd name="T54" fmla="*/ 56 w 74"/>
              <a:gd name="T55" fmla="*/ 17 h 97"/>
              <a:gd name="T56" fmla="*/ 41 w 74"/>
              <a:gd name="T57" fmla="*/ 69 h 97"/>
              <a:gd name="T58" fmla="*/ 41 w 74"/>
              <a:gd name="T59" fmla="*/ 69 h 97"/>
              <a:gd name="T60" fmla="*/ 31 w 74"/>
              <a:gd name="T61" fmla="*/ 66 h 97"/>
              <a:gd name="T62" fmla="*/ 47 w 74"/>
              <a:gd name="T63" fmla="*/ 86 h 97"/>
              <a:gd name="T64" fmla="*/ 59 w 74"/>
              <a:gd name="T65" fmla="*/ 87 h 97"/>
              <a:gd name="T66" fmla="*/ 71 w 74"/>
              <a:gd name="T67" fmla="*/ 96 h 97"/>
              <a:gd name="T68" fmla="*/ 72 w 74"/>
              <a:gd name="T69" fmla="*/ 90 h 97"/>
              <a:gd name="T70" fmla="*/ 63 w 74"/>
              <a:gd name="T71" fmla="*/ 80 h 97"/>
              <a:gd name="T72" fmla="*/ 64 w 74"/>
              <a:gd name="T73" fmla="*/ 57 h 97"/>
              <a:gd name="T74" fmla="*/ 38 w 74"/>
              <a:gd name="T75" fmla="*/ 54 h 97"/>
              <a:gd name="T76" fmla="*/ 42 w 74"/>
              <a:gd name="T77" fmla="*/ 58 h 97"/>
              <a:gd name="T78" fmla="*/ 40 w 74"/>
              <a:gd name="T79" fmla="*/ 76 h 97"/>
              <a:gd name="T80" fmla="*/ 57 w 74"/>
              <a:gd name="T81" fmla="*/ 78 h 97"/>
              <a:gd name="T82" fmla="*/ 59 w 74"/>
              <a:gd name="T83" fmla="*/ 61 h 97"/>
              <a:gd name="T84" fmla="*/ 21 w 74"/>
              <a:gd name="T85" fmla="*/ 9 h 97"/>
              <a:gd name="T86" fmla="*/ 13 w 74"/>
              <a:gd name="T87" fmla="*/ 19 h 97"/>
              <a:gd name="T88" fmla="*/ 17 w 74"/>
              <a:gd name="T89" fmla="*/ 20 h 97"/>
              <a:gd name="T90" fmla="*/ 18 w 74"/>
              <a:gd name="T91" fmla="*/ 20 h 97"/>
              <a:gd name="T92" fmla="*/ 22 w 74"/>
              <a:gd name="T93" fmla="*/ 17 h 97"/>
              <a:gd name="T94" fmla="*/ 22 w 74"/>
              <a:gd name="T95" fmla="*/ 15 h 97"/>
              <a:gd name="T96" fmla="*/ 21 w 74"/>
              <a:gd name="T97" fmla="*/ 11 h 97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74"/>
              <a:gd name="T148" fmla="*/ 0 h 97"/>
              <a:gd name="T149" fmla="*/ 74 w 74"/>
              <a:gd name="T150" fmla="*/ 97 h 97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74" h="97">
                <a:moveTo>
                  <a:pt x="21" y="0"/>
                </a:move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6" y="1"/>
                  <a:pt x="68" y="3"/>
                </a:cubicBezTo>
                <a:cubicBezTo>
                  <a:pt x="70" y="5"/>
                  <a:pt x="72" y="8"/>
                  <a:pt x="72" y="11"/>
                </a:cubicBezTo>
                <a:cubicBezTo>
                  <a:pt x="72" y="56"/>
                  <a:pt x="72" y="56"/>
                  <a:pt x="72" y="56"/>
                </a:cubicBezTo>
                <a:cubicBezTo>
                  <a:pt x="71" y="55"/>
                  <a:pt x="70" y="53"/>
                  <a:pt x="70" y="52"/>
                </a:cubicBezTo>
                <a:cubicBezTo>
                  <a:pt x="68" y="50"/>
                  <a:pt x="66" y="48"/>
                  <a:pt x="63" y="47"/>
                </a:cubicBezTo>
                <a:cubicBezTo>
                  <a:pt x="63" y="11"/>
                  <a:pt x="63" y="11"/>
                  <a:pt x="63" y="11"/>
                </a:cubicBezTo>
                <a:cubicBezTo>
                  <a:pt x="63" y="10"/>
                  <a:pt x="63" y="9"/>
                  <a:pt x="62" y="9"/>
                </a:cubicBezTo>
                <a:cubicBezTo>
                  <a:pt x="62" y="8"/>
                  <a:pt x="61" y="8"/>
                  <a:pt x="60" y="8"/>
                </a:cubicBezTo>
                <a:cubicBezTo>
                  <a:pt x="25" y="8"/>
                  <a:pt x="25" y="8"/>
                  <a:pt x="25" y="8"/>
                </a:cubicBezTo>
                <a:cubicBezTo>
                  <a:pt x="26" y="11"/>
                  <a:pt x="26" y="11"/>
                  <a:pt x="26" y="11"/>
                </a:cubicBezTo>
                <a:cubicBezTo>
                  <a:pt x="26" y="14"/>
                  <a:pt x="26" y="14"/>
                  <a:pt x="26" y="14"/>
                </a:cubicBezTo>
                <a:cubicBezTo>
                  <a:pt x="26" y="16"/>
                  <a:pt x="26" y="17"/>
                  <a:pt x="26" y="18"/>
                </a:cubicBezTo>
                <a:cubicBezTo>
                  <a:pt x="26" y="19"/>
                  <a:pt x="25" y="21"/>
                  <a:pt x="23" y="22"/>
                </a:cubicBezTo>
                <a:cubicBezTo>
                  <a:pt x="22" y="23"/>
                  <a:pt x="21" y="24"/>
                  <a:pt x="19" y="24"/>
                </a:cubicBezTo>
                <a:cubicBezTo>
                  <a:pt x="18" y="24"/>
                  <a:pt x="17" y="24"/>
                  <a:pt x="16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8" y="23"/>
                  <a:pt x="8" y="23"/>
                  <a:pt x="8" y="23"/>
                </a:cubicBezTo>
                <a:cubicBezTo>
                  <a:pt x="8" y="79"/>
                  <a:pt x="8" y="79"/>
                  <a:pt x="8" y="79"/>
                </a:cubicBezTo>
                <a:cubicBezTo>
                  <a:pt x="8" y="80"/>
                  <a:pt x="9" y="80"/>
                  <a:pt x="9" y="81"/>
                </a:cubicBezTo>
                <a:cubicBezTo>
                  <a:pt x="9" y="81"/>
                  <a:pt x="9" y="81"/>
                  <a:pt x="9" y="81"/>
                </a:cubicBezTo>
                <a:cubicBezTo>
                  <a:pt x="10" y="81"/>
                  <a:pt x="10" y="82"/>
                  <a:pt x="11" y="82"/>
                </a:cubicBezTo>
                <a:cubicBezTo>
                  <a:pt x="28" y="82"/>
                  <a:pt x="28" y="82"/>
                  <a:pt x="28" y="82"/>
                </a:cubicBezTo>
                <a:cubicBezTo>
                  <a:pt x="28" y="82"/>
                  <a:pt x="29" y="83"/>
                  <a:pt x="29" y="84"/>
                </a:cubicBezTo>
                <a:cubicBezTo>
                  <a:pt x="31" y="86"/>
                  <a:pt x="34" y="88"/>
                  <a:pt x="37" y="90"/>
                </a:cubicBezTo>
                <a:cubicBezTo>
                  <a:pt x="11" y="90"/>
                  <a:pt x="11" y="90"/>
                  <a:pt x="11" y="90"/>
                </a:cubicBezTo>
                <a:cubicBezTo>
                  <a:pt x="8" y="90"/>
                  <a:pt x="5" y="89"/>
                  <a:pt x="3" y="87"/>
                </a:cubicBezTo>
                <a:cubicBezTo>
                  <a:pt x="3" y="87"/>
                  <a:pt x="3" y="87"/>
                  <a:pt x="3" y="87"/>
                </a:cubicBezTo>
                <a:cubicBezTo>
                  <a:pt x="3" y="87"/>
                  <a:pt x="3" y="87"/>
                  <a:pt x="3" y="87"/>
                </a:cubicBezTo>
                <a:cubicBezTo>
                  <a:pt x="1" y="85"/>
                  <a:pt x="0" y="82"/>
                  <a:pt x="0" y="79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8"/>
                  <a:pt x="0" y="18"/>
                  <a:pt x="0" y="18"/>
                </a:cubicBezTo>
                <a:cubicBezTo>
                  <a:pt x="1" y="17"/>
                  <a:pt x="1" y="17"/>
                  <a:pt x="1" y="17"/>
                </a:cubicBezTo>
                <a:cubicBezTo>
                  <a:pt x="18" y="1"/>
                  <a:pt x="18" y="1"/>
                  <a:pt x="18" y="1"/>
                </a:cubicBezTo>
                <a:cubicBezTo>
                  <a:pt x="19" y="0"/>
                  <a:pt x="19" y="0"/>
                  <a:pt x="19" y="0"/>
                </a:cubicBezTo>
                <a:cubicBezTo>
                  <a:pt x="21" y="0"/>
                  <a:pt x="21" y="0"/>
                  <a:pt x="21" y="0"/>
                </a:cubicBezTo>
                <a:close/>
                <a:moveTo>
                  <a:pt x="17" y="52"/>
                </a:moveTo>
                <a:cubicBezTo>
                  <a:pt x="17" y="56"/>
                  <a:pt x="17" y="56"/>
                  <a:pt x="17" y="56"/>
                </a:cubicBezTo>
                <a:cubicBezTo>
                  <a:pt x="27" y="56"/>
                  <a:pt x="27" y="56"/>
                  <a:pt x="27" y="56"/>
                </a:cubicBezTo>
                <a:cubicBezTo>
                  <a:pt x="27" y="52"/>
                  <a:pt x="27" y="52"/>
                  <a:pt x="27" y="52"/>
                </a:cubicBezTo>
                <a:cubicBezTo>
                  <a:pt x="17" y="52"/>
                  <a:pt x="17" y="52"/>
                  <a:pt x="17" y="52"/>
                </a:cubicBezTo>
                <a:close/>
                <a:moveTo>
                  <a:pt x="17" y="40"/>
                </a:moveTo>
                <a:cubicBezTo>
                  <a:pt x="17" y="44"/>
                  <a:pt x="17" y="44"/>
                  <a:pt x="17" y="44"/>
                </a:cubicBezTo>
                <a:cubicBezTo>
                  <a:pt x="56" y="44"/>
                  <a:pt x="56" y="44"/>
                  <a:pt x="56" y="44"/>
                </a:cubicBezTo>
                <a:cubicBezTo>
                  <a:pt x="56" y="40"/>
                  <a:pt x="56" y="40"/>
                  <a:pt x="56" y="40"/>
                </a:cubicBezTo>
                <a:cubicBezTo>
                  <a:pt x="17" y="40"/>
                  <a:pt x="17" y="40"/>
                  <a:pt x="17" y="40"/>
                </a:cubicBezTo>
                <a:close/>
                <a:moveTo>
                  <a:pt x="17" y="28"/>
                </a:moveTo>
                <a:cubicBezTo>
                  <a:pt x="17" y="33"/>
                  <a:pt x="17" y="33"/>
                  <a:pt x="17" y="33"/>
                </a:cubicBezTo>
                <a:cubicBezTo>
                  <a:pt x="56" y="33"/>
                  <a:pt x="56" y="33"/>
                  <a:pt x="56" y="33"/>
                </a:cubicBezTo>
                <a:cubicBezTo>
                  <a:pt x="56" y="28"/>
                  <a:pt x="56" y="28"/>
                  <a:pt x="56" y="28"/>
                </a:cubicBezTo>
                <a:cubicBezTo>
                  <a:pt x="17" y="28"/>
                  <a:pt x="17" y="28"/>
                  <a:pt x="17" y="28"/>
                </a:cubicBezTo>
                <a:close/>
                <a:moveTo>
                  <a:pt x="34" y="17"/>
                </a:moveTo>
                <a:cubicBezTo>
                  <a:pt x="34" y="22"/>
                  <a:pt x="34" y="22"/>
                  <a:pt x="34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17"/>
                  <a:pt x="56" y="17"/>
                  <a:pt x="56" y="17"/>
                </a:cubicBezTo>
                <a:cubicBezTo>
                  <a:pt x="34" y="17"/>
                  <a:pt x="34" y="17"/>
                  <a:pt x="34" y="17"/>
                </a:cubicBezTo>
                <a:close/>
                <a:moveTo>
                  <a:pt x="41" y="69"/>
                </a:moveTo>
                <a:cubicBezTo>
                  <a:pt x="43" y="64"/>
                  <a:pt x="48" y="61"/>
                  <a:pt x="55" y="60"/>
                </a:cubicBezTo>
                <a:cubicBezTo>
                  <a:pt x="48" y="56"/>
                  <a:pt x="39" y="62"/>
                  <a:pt x="41" y="69"/>
                </a:cubicBezTo>
                <a:close/>
                <a:moveTo>
                  <a:pt x="38" y="54"/>
                </a:moveTo>
                <a:cubicBezTo>
                  <a:pt x="34" y="57"/>
                  <a:pt x="32" y="61"/>
                  <a:pt x="31" y="66"/>
                </a:cubicBezTo>
                <a:cubicBezTo>
                  <a:pt x="31" y="70"/>
                  <a:pt x="32" y="75"/>
                  <a:pt x="35" y="79"/>
                </a:cubicBezTo>
                <a:cubicBezTo>
                  <a:pt x="38" y="83"/>
                  <a:pt x="43" y="86"/>
                  <a:pt x="47" y="86"/>
                </a:cubicBezTo>
                <a:cubicBezTo>
                  <a:pt x="51" y="87"/>
                  <a:pt x="55" y="86"/>
                  <a:pt x="58" y="84"/>
                </a:cubicBezTo>
                <a:cubicBezTo>
                  <a:pt x="58" y="85"/>
                  <a:pt x="58" y="86"/>
                  <a:pt x="59" y="87"/>
                </a:cubicBezTo>
                <a:cubicBezTo>
                  <a:pt x="65" y="95"/>
                  <a:pt x="65" y="95"/>
                  <a:pt x="65" y="95"/>
                </a:cubicBezTo>
                <a:cubicBezTo>
                  <a:pt x="67" y="97"/>
                  <a:pt x="69" y="97"/>
                  <a:pt x="71" y="96"/>
                </a:cubicBezTo>
                <a:cubicBezTo>
                  <a:pt x="71" y="96"/>
                  <a:pt x="71" y="96"/>
                  <a:pt x="71" y="96"/>
                </a:cubicBezTo>
                <a:cubicBezTo>
                  <a:pt x="73" y="94"/>
                  <a:pt x="74" y="91"/>
                  <a:pt x="72" y="90"/>
                </a:cubicBezTo>
                <a:cubicBezTo>
                  <a:pt x="66" y="82"/>
                  <a:pt x="66" y="82"/>
                  <a:pt x="66" y="82"/>
                </a:cubicBezTo>
                <a:cubicBezTo>
                  <a:pt x="65" y="81"/>
                  <a:pt x="64" y="80"/>
                  <a:pt x="63" y="80"/>
                </a:cubicBezTo>
                <a:cubicBezTo>
                  <a:pt x="66" y="77"/>
                  <a:pt x="67" y="74"/>
                  <a:pt x="68" y="70"/>
                </a:cubicBezTo>
                <a:cubicBezTo>
                  <a:pt x="68" y="66"/>
                  <a:pt x="67" y="61"/>
                  <a:pt x="64" y="57"/>
                </a:cubicBezTo>
                <a:cubicBezTo>
                  <a:pt x="61" y="53"/>
                  <a:pt x="56" y="50"/>
                  <a:pt x="52" y="50"/>
                </a:cubicBezTo>
                <a:cubicBezTo>
                  <a:pt x="47" y="49"/>
                  <a:pt x="42" y="50"/>
                  <a:pt x="38" y="54"/>
                </a:cubicBezTo>
                <a:close/>
                <a:moveTo>
                  <a:pt x="51" y="56"/>
                </a:moveTo>
                <a:cubicBezTo>
                  <a:pt x="48" y="56"/>
                  <a:pt x="45" y="56"/>
                  <a:pt x="42" y="58"/>
                </a:cubicBezTo>
                <a:cubicBezTo>
                  <a:pt x="39" y="61"/>
                  <a:pt x="38" y="63"/>
                  <a:pt x="37" y="67"/>
                </a:cubicBezTo>
                <a:cubicBezTo>
                  <a:pt x="37" y="70"/>
                  <a:pt x="38" y="73"/>
                  <a:pt x="40" y="76"/>
                </a:cubicBezTo>
                <a:cubicBezTo>
                  <a:pt x="42" y="78"/>
                  <a:pt x="45" y="80"/>
                  <a:pt x="48" y="80"/>
                </a:cubicBezTo>
                <a:cubicBezTo>
                  <a:pt x="51" y="80"/>
                  <a:pt x="54" y="80"/>
                  <a:pt x="57" y="78"/>
                </a:cubicBezTo>
                <a:cubicBezTo>
                  <a:pt x="60" y="76"/>
                  <a:pt x="61" y="73"/>
                  <a:pt x="61" y="69"/>
                </a:cubicBezTo>
                <a:cubicBezTo>
                  <a:pt x="62" y="66"/>
                  <a:pt x="61" y="63"/>
                  <a:pt x="59" y="61"/>
                </a:cubicBezTo>
                <a:cubicBezTo>
                  <a:pt x="57" y="58"/>
                  <a:pt x="54" y="56"/>
                  <a:pt x="51" y="56"/>
                </a:cubicBezTo>
                <a:close/>
                <a:moveTo>
                  <a:pt x="21" y="9"/>
                </a:moveTo>
                <a:cubicBezTo>
                  <a:pt x="11" y="19"/>
                  <a:pt x="11" y="19"/>
                  <a:pt x="11" y="19"/>
                </a:cubicBezTo>
                <a:cubicBezTo>
                  <a:pt x="13" y="19"/>
                  <a:pt x="13" y="19"/>
                  <a:pt x="13" y="19"/>
                </a:cubicBezTo>
                <a:cubicBezTo>
                  <a:pt x="17" y="20"/>
                  <a:pt x="17" y="20"/>
                  <a:pt x="17" y="20"/>
                </a:cubicBezTo>
                <a:cubicBezTo>
                  <a:pt x="17" y="20"/>
                  <a:pt x="17" y="20"/>
                  <a:pt x="17" y="20"/>
                </a:cubicBezTo>
                <a:cubicBezTo>
                  <a:pt x="17" y="20"/>
                  <a:pt x="17" y="20"/>
                  <a:pt x="17" y="20"/>
                </a:cubicBezTo>
                <a:cubicBezTo>
                  <a:pt x="17" y="20"/>
                  <a:pt x="18" y="20"/>
                  <a:pt x="18" y="20"/>
                </a:cubicBezTo>
                <a:cubicBezTo>
                  <a:pt x="19" y="20"/>
                  <a:pt x="20" y="19"/>
                  <a:pt x="21" y="19"/>
                </a:cubicBezTo>
                <a:cubicBezTo>
                  <a:pt x="21" y="18"/>
                  <a:pt x="22" y="17"/>
                  <a:pt x="22" y="17"/>
                </a:cubicBezTo>
                <a:cubicBezTo>
                  <a:pt x="22" y="16"/>
                  <a:pt x="22" y="16"/>
                  <a:pt x="22" y="15"/>
                </a:cubicBezTo>
                <a:cubicBezTo>
                  <a:pt x="22" y="15"/>
                  <a:pt x="22" y="15"/>
                  <a:pt x="22" y="15"/>
                </a:cubicBezTo>
                <a:cubicBezTo>
                  <a:pt x="22" y="15"/>
                  <a:pt x="22" y="15"/>
                  <a:pt x="22" y="15"/>
                </a:cubicBezTo>
                <a:cubicBezTo>
                  <a:pt x="21" y="11"/>
                  <a:pt x="21" y="11"/>
                  <a:pt x="21" y="11"/>
                </a:cubicBezTo>
                <a:lnTo>
                  <a:pt x="21" y="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913130">
              <a:defRPr/>
            </a:pPr>
            <a:endParaRPr lang="zh-CN" altLang="zh-CN" sz="1185">
              <a:solidFill>
                <a:srgbClr val="000000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sp>
        <p:nvSpPr>
          <p:cNvPr id="22" name="文本"/>
          <p:cNvSpPr/>
          <p:nvPr/>
        </p:nvSpPr>
        <p:spPr>
          <a:xfrm>
            <a:off x="3117604" y="5557128"/>
            <a:ext cx="1492716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300" b="1" spc="250" dirty="0" smtClean="0">
                <a:solidFill>
                  <a:schemeClr val="accent1"/>
                </a:solidFill>
                <a:latin typeface="+mn-ea"/>
              </a:rPr>
              <a:t>添加标题</a:t>
            </a:r>
            <a:endParaRPr lang="zh-CN" altLang="en-US" sz="2300" b="1" spc="25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3" name="文本"/>
          <p:cNvSpPr/>
          <p:nvPr/>
        </p:nvSpPr>
        <p:spPr>
          <a:xfrm>
            <a:off x="4172498" y="4659877"/>
            <a:ext cx="5346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24" name="燕尾形"/>
          <p:cNvSpPr/>
          <p:nvPr/>
        </p:nvSpPr>
        <p:spPr>
          <a:xfrm>
            <a:off x="4298533" y="4306408"/>
            <a:ext cx="324853" cy="312821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文本"/>
          <p:cNvSpPr/>
          <p:nvPr/>
        </p:nvSpPr>
        <p:spPr>
          <a:xfrm>
            <a:off x="4623386" y="4239680"/>
            <a:ext cx="1492716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300" b="1" spc="250" dirty="0" smtClean="0">
                <a:solidFill>
                  <a:schemeClr val="accent1"/>
                </a:solidFill>
                <a:latin typeface="+mn-ea"/>
              </a:rPr>
              <a:t>添加标题</a:t>
            </a:r>
            <a:endParaRPr lang="zh-CN" altLang="en-US" sz="2300" b="1" spc="25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6" name="文本"/>
          <p:cNvSpPr/>
          <p:nvPr/>
        </p:nvSpPr>
        <p:spPr>
          <a:xfrm>
            <a:off x="5678280" y="3342429"/>
            <a:ext cx="5346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27" name="燕尾形"/>
          <p:cNvSpPr/>
          <p:nvPr/>
        </p:nvSpPr>
        <p:spPr>
          <a:xfrm>
            <a:off x="5804315" y="2988960"/>
            <a:ext cx="324853" cy="312821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8" name="文本"/>
          <p:cNvSpPr/>
          <p:nvPr/>
        </p:nvSpPr>
        <p:spPr>
          <a:xfrm>
            <a:off x="6129168" y="2922232"/>
            <a:ext cx="1492716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300" b="1" spc="250" dirty="0" smtClean="0">
                <a:solidFill>
                  <a:schemeClr val="accent1"/>
                </a:solidFill>
                <a:latin typeface="+mn-ea"/>
              </a:rPr>
              <a:t>添加标题</a:t>
            </a:r>
            <a:endParaRPr lang="zh-CN" altLang="en-US" sz="2300" b="1" spc="25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9" name="文本"/>
          <p:cNvSpPr/>
          <p:nvPr/>
        </p:nvSpPr>
        <p:spPr>
          <a:xfrm>
            <a:off x="6845665" y="1957746"/>
            <a:ext cx="5346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30" name="燕尾形"/>
          <p:cNvSpPr/>
          <p:nvPr/>
        </p:nvSpPr>
        <p:spPr>
          <a:xfrm>
            <a:off x="6971700" y="1604277"/>
            <a:ext cx="324853" cy="312821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1" name="文本"/>
          <p:cNvSpPr/>
          <p:nvPr/>
        </p:nvSpPr>
        <p:spPr>
          <a:xfrm>
            <a:off x="7296553" y="1537549"/>
            <a:ext cx="1492716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300" b="1" spc="250" dirty="0" smtClean="0">
                <a:solidFill>
                  <a:schemeClr val="accent1"/>
                </a:solidFill>
                <a:latin typeface="+mn-ea"/>
              </a:rPr>
              <a:t>添加标题</a:t>
            </a:r>
            <a:endParaRPr lang="zh-CN" altLang="en-US" sz="2300" b="1" spc="25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7" name="标题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mtClean="0"/>
              <a:t>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  <p:bldP spid="10" grpId="0" animBg="1"/>
      <p:bldP spid="16" grpId="0" animBg="1"/>
      <p:bldP spid="17" grpId="0" animBg="1"/>
      <p:bldP spid="18" grpId="0" animBg="1"/>
      <p:bldP spid="19" grpId="0" animBg="1"/>
      <p:bldP spid="22" grpId="0"/>
      <p:bldP spid="23" grpId="0"/>
      <p:bldP spid="24" grpId="0" animBg="1"/>
      <p:bldP spid="25" grpId="0"/>
      <p:bldP spid="26" grpId="0"/>
      <p:bldP spid="27" grpId="0" animBg="1"/>
      <p:bldP spid="28" grpId="0"/>
      <p:bldP spid="29" grpId="0"/>
      <p:bldP spid="30" grpId="0" animBg="1"/>
      <p:bldP spid="3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泪滴形"/>
          <p:cNvSpPr/>
          <p:nvPr/>
        </p:nvSpPr>
        <p:spPr>
          <a:xfrm rot="5400000">
            <a:off x="4175760" y="1941286"/>
            <a:ext cx="1814286" cy="1814286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4" name="泪滴形"/>
          <p:cNvSpPr/>
          <p:nvPr/>
        </p:nvSpPr>
        <p:spPr>
          <a:xfrm rot="10800000">
            <a:off x="6201953" y="1941286"/>
            <a:ext cx="1814286" cy="1814286"/>
          </a:xfrm>
          <a:prstGeom prst="teardrop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5" name="泪滴形"/>
          <p:cNvSpPr/>
          <p:nvPr/>
        </p:nvSpPr>
        <p:spPr>
          <a:xfrm>
            <a:off x="4175760" y="4016828"/>
            <a:ext cx="1814286" cy="1814286"/>
          </a:xfrm>
          <a:prstGeom prst="teardrop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6" name="泪滴形"/>
          <p:cNvSpPr/>
          <p:nvPr/>
        </p:nvSpPr>
        <p:spPr>
          <a:xfrm rot="10800000" flipV="1">
            <a:off x="6201954" y="4016828"/>
            <a:ext cx="1814286" cy="1814286"/>
          </a:xfrm>
          <a:prstGeom prst="teardrop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1" name="文本"/>
          <p:cNvSpPr/>
          <p:nvPr/>
        </p:nvSpPr>
        <p:spPr>
          <a:xfrm>
            <a:off x="6439682" y="4693139"/>
            <a:ext cx="1338828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spc="250" dirty="0">
                <a:solidFill>
                  <a:prstClr val="white"/>
                </a:solidFill>
              </a:rPr>
              <a:t>添加标题</a:t>
            </a:r>
            <a:endParaRPr lang="zh-CN" altLang="en-US" sz="2000" b="1" spc="250" dirty="0">
              <a:solidFill>
                <a:prstClr val="white"/>
              </a:solidFill>
            </a:endParaRPr>
          </a:p>
        </p:txBody>
      </p:sp>
      <p:sp>
        <p:nvSpPr>
          <p:cNvPr id="12" name="文本"/>
          <p:cNvSpPr/>
          <p:nvPr/>
        </p:nvSpPr>
        <p:spPr>
          <a:xfrm>
            <a:off x="6439682" y="2617597"/>
            <a:ext cx="1338828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spc="250" dirty="0">
                <a:solidFill>
                  <a:prstClr val="white"/>
                </a:solidFill>
              </a:rPr>
              <a:t>添加标题</a:t>
            </a:r>
            <a:endParaRPr lang="zh-CN" altLang="en-US" sz="2000" b="1" spc="250" dirty="0">
              <a:solidFill>
                <a:prstClr val="white"/>
              </a:solidFill>
            </a:endParaRPr>
          </a:p>
        </p:txBody>
      </p:sp>
      <p:sp>
        <p:nvSpPr>
          <p:cNvPr id="13" name="文本"/>
          <p:cNvSpPr/>
          <p:nvPr/>
        </p:nvSpPr>
        <p:spPr>
          <a:xfrm>
            <a:off x="4413489" y="2617597"/>
            <a:ext cx="1338828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spc="250" dirty="0">
                <a:solidFill>
                  <a:prstClr val="white"/>
                </a:solidFill>
              </a:rPr>
              <a:t>添加标题</a:t>
            </a:r>
            <a:endParaRPr lang="zh-CN" altLang="en-US" sz="2000" b="1" spc="250" dirty="0">
              <a:solidFill>
                <a:prstClr val="white"/>
              </a:solidFill>
            </a:endParaRPr>
          </a:p>
        </p:txBody>
      </p:sp>
      <p:sp>
        <p:nvSpPr>
          <p:cNvPr id="14" name="文本"/>
          <p:cNvSpPr/>
          <p:nvPr/>
        </p:nvSpPr>
        <p:spPr>
          <a:xfrm>
            <a:off x="4413489" y="4693139"/>
            <a:ext cx="1338828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spc="250" dirty="0">
                <a:solidFill>
                  <a:prstClr val="white"/>
                </a:solidFill>
              </a:rPr>
              <a:t>添加标题</a:t>
            </a:r>
            <a:endParaRPr lang="zh-CN" altLang="en-US" sz="2000" b="1" spc="250" dirty="0">
              <a:solidFill>
                <a:prstClr val="white"/>
              </a:solidFill>
            </a:endParaRPr>
          </a:p>
        </p:txBody>
      </p:sp>
      <p:sp>
        <p:nvSpPr>
          <p:cNvPr id="15" name="文本"/>
          <p:cNvSpPr txBox="1"/>
          <p:nvPr/>
        </p:nvSpPr>
        <p:spPr>
          <a:xfrm>
            <a:off x="508483" y="2094776"/>
            <a:ext cx="3225318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indent="467995">
              <a:lnSpc>
                <a:spcPct val="150000"/>
              </a:lnSpc>
              <a:spcAft>
                <a:spcPts val="1500"/>
              </a:spcAft>
              <a:defRPr sz="1600" spc="15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defRPr>
            </a:lvl1pPr>
          </a:lstStyle>
          <a:p>
            <a:pPr indent="0"/>
            <a:r>
              <a:rPr lang="zh-CN" altLang="en-US" dirty="0"/>
              <a:t>单击此处添加您的文字内容</a:t>
            </a:r>
            <a:r>
              <a:rPr lang="zh-CN" altLang="en-US" dirty="0" smtClean="0"/>
              <a:t>，或复制文本粘贴至此，</a:t>
            </a:r>
            <a:r>
              <a:rPr lang="zh-CN" altLang="en-US" dirty="0"/>
              <a:t>字间距和行间距均可自行调节</a:t>
            </a:r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16" name="文本"/>
          <p:cNvSpPr txBox="1"/>
          <p:nvPr/>
        </p:nvSpPr>
        <p:spPr>
          <a:xfrm>
            <a:off x="508483" y="4477296"/>
            <a:ext cx="3225318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indent="467995">
              <a:lnSpc>
                <a:spcPct val="150000"/>
              </a:lnSpc>
              <a:spcAft>
                <a:spcPts val="1500"/>
              </a:spcAft>
              <a:defRPr sz="1600" spc="15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defRPr>
            </a:lvl1pPr>
          </a:lstStyle>
          <a:p>
            <a:pPr indent="0"/>
            <a:r>
              <a:rPr lang="zh-CN" altLang="en-US" dirty="0"/>
              <a:t>单击此处添加您的文字内容</a:t>
            </a:r>
            <a:r>
              <a:rPr lang="zh-CN" altLang="en-US" dirty="0" smtClean="0"/>
              <a:t>，或复制文本粘贴至此，</a:t>
            </a:r>
            <a:r>
              <a:rPr lang="zh-CN" altLang="en-US" dirty="0"/>
              <a:t>字间距和行间距均可自行调节</a:t>
            </a:r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17" name="文本"/>
          <p:cNvSpPr txBox="1"/>
          <p:nvPr/>
        </p:nvSpPr>
        <p:spPr>
          <a:xfrm>
            <a:off x="8458683" y="2094776"/>
            <a:ext cx="3225318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indent="467995">
              <a:lnSpc>
                <a:spcPct val="150000"/>
              </a:lnSpc>
              <a:spcAft>
                <a:spcPts val="1500"/>
              </a:spcAft>
              <a:defRPr sz="1600" spc="15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defRPr>
            </a:lvl1pPr>
          </a:lstStyle>
          <a:p>
            <a:pPr indent="0"/>
            <a:r>
              <a:rPr lang="zh-CN" altLang="en-US" dirty="0"/>
              <a:t>单击此处添加您的文字内容</a:t>
            </a:r>
            <a:r>
              <a:rPr lang="zh-CN" altLang="en-US" dirty="0" smtClean="0"/>
              <a:t>，或复制文本粘贴至此，</a:t>
            </a:r>
            <a:r>
              <a:rPr lang="zh-CN" altLang="en-US" dirty="0"/>
              <a:t>字间距和行间距均可自行调节</a:t>
            </a:r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18" name="文本"/>
          <p:cNvSpPr txBox="1"/>
          <p:nvPr/>
        </p:nvSpPr>
        <p:spPr>
          <a:xfrm>
            <a:off x="8458683" y="4477296"/>
            <a:ext cx="3225318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indent="467995">
              <a:lnSpc>
                <a:spcPct val="150000"/>
              </a:lnSpc>
              <a:spcAft>
                <a:spcPts val="1500"/>
              </a:spcAft>
              <a:defRPr sz="1600" spc="15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defRPr>
            </a:lvl1pPr>
          </a:lstStyle>
          <a:p>
            <a:pPr indent="0"/>
            <a:r>
              <a:rPr lang="zh-CN" altLang="en-US" dirty="0"/>
              <a:t>单击此处添加您的文字内容</a:t>
            </a:r>
            <a:r>
              <a:rPr lang="zh-CN" altLang="en-US" dirty="0" smtClean="0"/>
              <a:t>，或复制文本粘贴至此，</a:t>
            </a:r>
            <a:r>
              <a:rPr lang="zh-CN" altLang="en-US" dirty="0"/>
              <a:t>字间距和行间距均可自行调节</a:t>
            </a:r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2" name="标题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mtClean="0"/>
              <a:t>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4" name="图片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7407"/>
            <a:ext cx="6576775" cy="4931537"/>
          </a:xfrm>
          <a:prstGeom prst="rect">
            <a:avLst/>
          </a:prstGeom>
        </p:spPr>
      </p:pic>
      <p:pic>
        <p:nvPicPr>
          <p:cNvPr id="9" name="图片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88" y="962365"/>
            <a:ext cx="6096012" cy="3243079"/>
          </a:xfrm>
          <a:prstGeom prst="rect">
            <a:avLst/>
          </a:prstGeom>
        </p:spPr>
      </p:pic>
      <p:pic>
        <p:nvPicPr>
          <p:cNvPr id="15" name="图片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1" r="2410" b="1373"/>
          <a:stretch>
            <a:fillRect/>
          </a:stretch>
        </p:blipFill>
        <p:spPr>
          <a:xfrm>
            <a:off x="8282472" y="3508641"/>
            <a:ext cx="3909528" cy="3349359"/>
          </a:xfrm>
          <a:prstGeom prst="rect">
            <a:avLst/>
          </a:prstGeom>
        </p:spPr>
      </p:pic>
      <p:pic>
        <p:nvPicPr>
          <p:cNvPr id="12" name="图片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3" name="图片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3" r="17403"/>
          <a:stretch>
            <a:fillRect/>
          </a:stretch>
        </p:blipFill>
        <p:spPr>
          <a:xfrm>
            <a:off x="9313473" y="0"/>
            <a:ext cx="2878527" cy="4037914"/>
          </a:xfrm>
          <a:prstGeom prst="rect">
            <a:avLst/>
          </a:prstGeom>
        </p:spPr>
      </p:pic>
      <p:sp>
        <p:nvSpPr>
          <p:cNvPr id="10" name="标题"/>
          <p:cNvSpPr/>
          <p:nvPr/>
        </p:nvSpPr>
        <p:spPr>
          <a:xfrm>
            <a:off x="4511439" y="3058598"/>
            <a:ext cx="3262433" cy="923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zh-CN" altLang="en-US" sz="6000" b="1" dirty="0" smtClean="0">
                <a:gradFill>
                  <a:gsLst>
                    <a:gs pos="80000">
                      <a:schemeClr val="accent1"/>
                    </a:gs>
                    <a:gs pos="30000">
                      <a:schemeClr val="accent3"/>
                    </a:gs>
                  </a:gsLst>
                  <a:lin ang="5400000" scaled="1"/>
                </a:gradFill>
                <a:latin typeface="+mj-ea"/>
                <a:ea typeface="+mj-ea"/>
              </a:rPr>
              <a:t>谢谢聆听</a:t>
            </a:r>
            <a:endParaRPr lang="zh-CN" altLang="en-US" sz="6000" b="1" dirty="0">
              <a:gradFill>
                <a:gsLst>
                  <a:gs pos="80000">
                    <a:schemeClr val="accent1"/>
                  </a:gs>
                  <a:gs pos="30000">
                    <a:schemeClr val="accent3"/>
                  </a:gs>
                </a:gsLst>
                <a:lin ang="5400000" scaled="1"/>
              </a:gradFill>
              <a:latin typeface="+mj-ea"/>
              <a:ea typeface="+mj-ea"/>
            </a:endParaRPr>
          </a:p>
        </p:txBody>
      </p:sp>
      <p:sp>
        <p:nvSpPr>
          <p:cNvPr id="11" name="文本"/>
          <p:cNvSpPr/>
          <p:nvPr/>
        </p:nvSpPr>
        <p:spPr>
          <a:xfrm>
            <a:off x="5248523" y="4168636"/>
            <a:ext cx="1732280" cy="36830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zh-CN" altLang="en-US" sz="2000" b="1" dirty="0">
                <a:gradFill>
                  <a:gsLst>
                    <a:gs pos="80000">
                      <a:schemeClr val="accent1"/>
                    </a:gs>
                    <a:gs pos="30000">
                      <a:schemeClr val="accent3"/>
                    </a:gs>
                  </a:gsLst>
                  <a:lin ang="5400000" scaled="1"/>
                </a:gradFill>
                <a:latin typeface="+mj-ea"/>
                <a:ea typeface="+mj-ea"/>
              </a:rPr>
              <a:t>汇报人：</a:t>
            </a:r>
            <a:r>
              <a:rPr lang="en-US" altLang="zh-CN" sz="2000" b="1" dirty="0">
                <a:gradFill>
                  <a:gsLst>
                    <a:gs pos="80000">
                      <a:schemeClr val="accent1"/>
                    </a:gs>
                    <a:gs pos="30000">
                      <a:schemeClr val="accent3"/>
                    </a:gs>
                  </a:gsLst>
                  <a:lin ang="5400000" scaled="1"/>
                </a:gradFill>
                <a:latin typeface="+mj-ea"/>
                <a:ea typeface="+mj-ea"/>
              </a:rPr>
              <a:t>XXX</a:t>
            </a:r>
            <a:endParaRPr lang="en-US" altLang="zh-CN" sz="2000" b="1" dirty="0">
              <a:gradFill>
                <a:gsLst>
                  <a:gs pos="80000">
                    <a:schemeClr val="accent1"/>
                  </a:gs>
                  <a:gs pos="30000">
                    <a:schemeClr val="accent3"/>
                  </a:gs>
                </a:gsLst>
                <a:lin ang="5400000" scaled="1"/>
              </a:gradFill>
              <a:latin typeface="+mj-ea"/>
              <a:ea typeface="+mj-ea"/>
            </a:endParaRPr>
          </a:p>
        </p:txBody>
      </p:sp>
      <p:pic>
        <p:nvPicPr>
          <p:cNvPr id="14" name="图片"/>
          <p:cNvPicPr>
            <a:picLocks noChangeAspect="1"/>
          </p:cNvPicPr>
          <p:nvPr/>
        </p:nvPicPr>
        <p:blipFill rotWithShape="1"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8" t="15616" r="5651" b="21746"/>
          <a:stretch>
            <a:fillRect/>
          </a:stretch>
        </p:blipFill>
        <p:spPr>
          <a:xfrm>
            <a:off x="4528373" y="1731168"/>
            <a:ext cx="2959100" cy="12447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Tm="3000">
        <p15:prstTrans prst="curtains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0" dur="2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标"/>
          <p:cNvSpPr>
            <a:spLocks noChangeAspect="1"/>
          </p:cNvSpPr>
          <p:nvPr/>
        </p:nvSpPr>
        <p:spPr bwMode="auto">
          <a:xfrm>
            <a:off x="845986" y="1439641"/>
            <a:ext cx="482282" cy="318304"/>
          </a:xfrm>
          <a:custGeom>
            <a:avLst/>
            <a:gdLst>
              <a:gd name="connsiteX0" fmla="*/ 20821 w 657499"/>
              <a:gd name="connsiteY0" fmla="*/ 256423 h 433947"/>
              <a:gd name="connsiteX1" fmla="*/ 24109 w 657499"/>
              <a:gd name="connsiteY1" fmla="*/ 256423 h 433947"/>
              <a:gd name="connsiteX2" fmla="*/ 29588 w 657499"/>
              <a:gd name="connsiteY2" fmla="*/ 256423 h 433947"/>
              <a:gd name="connsiteX3" fmla="*/ 35067 w 657499"/>
              <a:gd name="connsiteY3" fmla="*/ 257542 h 433947"/>
              <a:gd name="connsiteX4" fmla="*/ 39451 w 657499"/>
              <a:gd name="connsiteY4" fmla="*/ 259781 h 433947"/>
              <a:gd name="connsiteX5" fmla="*/ 43834 w 657499"/>
              <a:gd name="connsiteY5" fmla="*/ 264257 h 433947"/>
              <a:gd name="connsiteX6" fmla="*/ 46026 w 657499"/>
              <a:gd name="connsiteY6" fmla="*/ 267615 h 433947"/>
              <a:gd name="connsiteX7" fmla="*/ 49313 w 657499"/>
              <a:gd name="connsiteY7" fmla="*/ 273210 h 433947"/>
              <a:gd name="connsiteX8" fmla="*/ 50409 w 657499"/>
              <a:gd name="connsiteY8" fmla="*/ 276568 h 433947"/>
              <a:gd name="connsiteX9" fmla="*/ 50409 w 657499"/>
              <a:gd name="connsiteY9" fmla="*/ 282164 h 433947"/>
              <a:gd name="connsiteX10" fmla="*/ 50409 w 657499"/>
              <a:gd name="connsiteY10" fmla="*/ 287759 h 433947"/>
              <a:gd name="connsiteX11" fmla="*/ 49313 w 657499"/>
              <a:gd name="connsiteY11" fmla="*/ 292236 h 433947"/>
              <a:gd name="connsiteX12" fmla="*/ 46026 w 657499"/>
              <a:gd name="connsiteY12" fmla="*/ 296713 h 433947"/>
              <a:gd name="connsiteX13" fmla="*/ 43834 w 657499"/>
              <a:gd name="connsiteY13" fmla="*/ 300070 h 433947"/>
              <a:gd name="connsiteX14" fmla="*/ 39451 w 657499"/>
              <a:gd name="connsiteY14" fmla="*/ 304547 h 433947"/>
              <a:gd name="connsiteX15" fmla="*/ 35067 w 657499"/>
              <a:gd name="connsiteY15" fmla="*/ 305666 h 433947"/>
              <a:gd name="connsiteX16" fmla="*/ 29588 w 657499"/>
              <a:gd name="connsiteY16" fmla="*/ 306785 h 433947"/>
              <a:gd name="connsiteX17" fmla="*/ 24109 w 657499"/>
              <a:gd name="connsiteY17" fmla="*/ 309023 h 433947"/>
              <a:gd name="connsiteX18" fmla="*/ 20821 w 657499"/>
              <a:gd name="connsiteY18" fmla="*/ 306785 h 433947"/>
              <a:gd name="connsiteX19" fmla="*/ 15342 w 657499"/>
              <a:gd name="connsiteY19" fmla="*/ 305666 h 433947"/>
              <a:gd name="connsiteX20" fmla="*/ 10958 w 657499"/>
              <a:gd name="connsiteY20" fmla="*/ 304547 h 433947"/>
              <a:gd name="connsiteX21" fmla="*/ 6575 w 657499"/>
              <a:gd name="connsiteY21" fmla="*/ 300070 h 433947"/>
              <a:gd name="connsiteX22" fmla="*/ 4383 w 657499"/>
              <a:gd name="connsiteY22" fmla="*/ 296713 h 433947"/>
              <a:gd name="connsiteX23" fmla="*/ 1096 w 657499"/>
              <a:gd name="connsiteY23" fmla="*/ 292236 h 433947"/>
              <a:gd name="connsiteX24" fmla="*/ 0 w 657499"/>
              <a:gd name="connsiteY24" fmla="*/ 287759 h 433947"/>
              <a:gd name="connsiteX25" fmla="*/ 0 w 657499"/>
              <a:gd name="connsiteY25" fmla="*/ 282164 h 433947"/>
              <a:gd name="connsiteX26" fmla="*/ 0 w 657499"/>
              <a:gd name="connsiteY26" fmla="*/ 276568 h 433947"/>
              <a:gd name="connsiteX27" fmla="*/ 1096 w 657499"/>
              <a:gd name="connsiteY27" fmla="*/ 273210 h 433947"/>
              <a:gd name="connsiteX28" fmla="*/ 4383 w 657499"/>
              <a:gd name="connsiteY28" fmla="*/ 267615 h 433947"/>
              <a:gd name="connsiteX29" fmla="*/ 6575 w 657499"/>
              <a:gd name="connsiteY29" fmla="*/ 264257 h 433947"/>
              <a:gd name="connsiteX30" fmla="*/ 10958 w 657499"/>
              <a:gd name="connsiteY30" fmla="*/ 259781 h 433947"/>
              <a:gd name="connsiteX31" fmla="*/ 15342 w 657499"/>
              <a:gd name="connsiteY31" fmla="*/ 257542 h 433947"/>
              <a:gd name="connsiteX32" fmla="*/ 519424 w 657499"/>
              <a:gd name="connsiteY32" fmla="*/ 131499 h 433947"/>
              <a:gd name="connsiteX33" fmla="*/ 615857 w 657499"/>
              <a:gd name="connsiteY33" fmla="*/ 131499 h 433947"/>
              <a:gd name="connsiteX34" fmla="*/ 615857 w 657499"/>
              <a:gd name="connsiteY34" fmla="*/ 420797 h 433947"/>
              <a:gd name="connsiteX35" fmla="*/ 615857 w 657499"/>
              <a:gd name="connsiteY35" fmla="*/ 433947 h 433947"/>
              <a:gd name="connsiteX36" fmla="*/ 81092 w 657499"/>
              <a:gd name="connsiteY36" fmla="*/ 433947 h 433947"/>
              <a:gd name="connsiteX37" fmla="*/ 81092 w 657499"/>
              <a:gd name="connsiteY37" fmla="*/ 420797 h 433947"/>
              <a:gd name="connsiteX38" fmla="*/ 81092 w 657499"/>
              <a:gd name="connsiteY38" fmla="*/ 295872 h 433947"/>
              <a:gd name="connsiteX39" fmla="*/ 175334 w 657499"/>
              <a:gd name="connsiteY39" fmla="*/ 295872 h 433947"/>
              <a:gd name="connsiteX40" fmla="*/ 175334 w 657499"/>
              <a:gd name="connsiteY40" fmla="*/ 420797 h 433947"/>
              <a:gd name="connsiteX41" fmla="*/ 190675 w 657499"/>
              <a:gd name="connsiteY41" fmla="*/ 420797 h 433947"/>
              <a:gd name="connsiteX42" fmla="*/ 190675 w 657499"/>
              <a:gd name="connsiteY42" fmla="*/ 245465 h 433947"/>
              <a:gd name="connsiteX43" fmla="*/ 287108 w 657499"/>
              <a:gd name="connsiteY43" fmla="*/ 245465 h 433947"/>
              <a:gd name="connsiteX44" fmla="*/ 287108 w 657499"/>
              <a:gd name="connsiteY44" fmla="*/ 420797 h 433947"/>
              <a:gd name="connsiteX45" fmla="*/ 300258 w 657499"/>
              <a:gd name="connsiteY45" fmla="*/ 420797 h 433947"/>
              <a:gd name="connsiteX46" fmla="*/ 300258 w 657499"/>
              <a:gd name="connsiteY46" fmla="*/ 302448 h 433947"/>
              <a:gd name="connsiteX47" fmla="*/ 396691 w 657499"/>
              <a:gd name="connsiteY47" fmla="*/ 302448 h 433947"/>
              <a:gd name="connsiteX48" fmla="*/ 396691 w 657499"/>
              <a:gd name="connsiteY48" fmla="*/ 420797 h 433947"/>
              <a:gd name="connsiteX49" fmla="*/ 409841 w 657499"/>
              <a:gd name="connsiteY49" fmla="*/ 420797 h 433947"/>
              <a:gd name="connsiteX50" fmla="*/ 409841 w 657499"/>
              <a:gd name="connsiteY50" fmla="*/ 241082 h 433947"/>
              <a:gd name="connsiteX51" fmla="*/ 506274 w 657499"/>
              <a:gd name="connsiteY51" fmla="*/ 241082 h 433947"/>
              <a:gd name="connsiteX52" fmla="*/ 506274 w 657499"/>
              <a:gd name="connsiteY52" fmla="*/ 420797 h 433947"/>
              <a:gd name="connsiteX53" fmla="*/ 519424 w 657499"/>
              <a:gd name="connsiteY53" fmla="*/ 420797 h 433947"/>
              <a:gd name="connsiteX54" fmla="*/ 597247 w 657499"/>
              <a:gd name="connsiteY54" fmla="*/ 32874 h 433947"/>
              <a:gd name="connsiteX55" fmla="*/ 602715 w 657499"/>
              <a:gd name="connsiteY55" fmla="*/ 40474 h 433947"/>
              <a:gd name="connsiteX56" fmla="*/ 607090 w 657499"/>
              <a:gd name="connsiteY56" fmla="*/ 45902 h 433947"/>
              <a:gd name="connsiteX57" fmla="*/ 347886 w 657499"/>
              <a:gd name="connsiteY57" fmla="*/ 239154 h 433947"/>
              <a:gd name="connsiteX58" fmla="*/ 341324 w 657499"/>
              <a:gd name="connsiteY58" fmla="*/ 242411 h 433947"/>
              <a:gd name="connsiteX59" fmla="*/ 335856 w 657499"/>
              <a:gd name="connsiteY59" fmla="*/ 236982 h 433947"/>
              <a:gd name="connsiteX60" fmla="*/ 245080 w 657499"/>
              <a:gd name="connsiteY60" fmla="*/ 129500 h 433947"/>
              <a:gd name="connsiteX61" fmla="*/ 58059 w 657499"/>
              <a:gd name="connsiteY61" fmla="*/ 267381 h 433947"/>
              <a:gd name="connsiteX62" fmla="*/ 53684 w 657499"/>
              <a:gd name="connsiteY62" fmla="*/ 259781 h 433947"/>
              <a:gd name="connsiteX63" fmla="*/ 48216 w 657499"/>
              <a:gd name="connsiteY63" fmla="*/ 254353 h 433947"/>
              <a:gd name="connsiteX64" fmla="*/ 240705 w 657499"/>
              <a:gd name="connsiteY64" fmla="*/ 112129 h 433947"/>
              <a:gd name="connsiteX65" fmla="*/ 247267 w 657499"/>
              <a:gd name="connsiteY65" fmla="*/ 108872 h 433947"/>
              <a:gd name="connsiteX66" fmla="*/ 251642 w 657499"/>
              <a:gd name="connsiteY66" fmla="*/ 114300 h 433947"/>
              <a:gd name="connsiteX67" fmla="*/ 343511 w 657499"/>
              <a:gd name="connsiteY67" fmla="*/ 221783 h 433947"/>
              <a:gd name="connsiteX68" fmla="*/ 657499 w 657499"/>
              <a:gd name="connsiteY68" fmla="*/ 0 h 433947"/>
              <a:gd name="connsiteX69" fmla="*/ 636678 w 657499"/>
              <a:gd name="connsiteY69" fmla="*/ 65750 h 433947"/>
              <a:gd name="connsiteX70" fmla="*/ 613665 w 657499"/>
              <a:gd name="connsiteY70" fmla="*/ 32318 h 433947"/>
              <a:gd name="connsiteX71" fmla="*/ 589557 w 657499"/>
              <a:gd name="connsiteY71" fmla="*/ 1114 h 433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657499" h="433947">
                <a:moveTo>
                  <a:pt x="20821" y="256423"/>
                </a:moveTo>
                <a:lnTo>
                  <a:pt x="24109" y="256423"/>
                </a:lnTo>
                <a:lnTo>
                  <a:pt x="29588" y="256423"/>
                </a:lnTo>
                <a:lnTo>
                  <a:pt x="35067" y="257542"/>
                </a:lnTo>
                <a:lnTo>
                  <a:pt x="39451" y="259781"/>
                </a:lnTo>
                <a:lnTo>
                  <a:pt x="43834" y="264257"/>
                </a:lnTo>
                <a:lnTo>
                  <a:pt x="46026" y="267615"/>
                </a:lnTo>
                <a:lnTo>
                  <a:pt x="49313" y="273210"/>
                </a:lnTo>
                <a:lnTo>
                  <a:pt x="50409" y="276568"/>
                </a:lnTo>
                <a:lnTo>
                  <a:pt x="50409" y="282164"/>
                </a:lnTo>
                <a:lnTo>
                  <a:pt x="50409" y="287759"/>
                </a:lnTo>
                <a:lnTo>
                  <a:pt x="49313" y="292236"/>
                </a:lnTo>
                <a:lnTo>
                  <a:pt x="46026" y="296713"/>
                </a:lnTo>
                <a:lnTo>
                  <a:pt x="43834" y="300070"/>
                </a:lnTo>
                <a:lnTo>
                  <a:pt x="39451" y="304547"/>
                </a:lnTo>
                <a:lnTo>
                  <a:pt x="35067" y="305666"/>
                </a:lnTo>
                <a:lnTo>
                  <a:pt x="29588" y="306785"/>
                </a:lnTo>
                <a:lnTo>
                  <a:pt x="24109" y="309023"/>
                </a:lnTo>
                <a:lnTo>
                  <a:pt x="20821" y="306785"/>
                </a:lnTo>
                <a:lnTo>
                  <a:pt x="15342" y="305666"/>
                </a:lnTo>
                <a:lnTo>
                  <a:pt x="10958" y="304547"/>
                </a:lnTo>
                <a:lnTo>
                  <a:pt x="6575" y="300070"/>
                </a:lnTo>
                <a:lnTo>
                  <a:pt x="4383" y="296713"/>
                </a:lnTo>
                <a:lnTo>
                  <a:pt x="1096" y="292236"/>
                </a:lnTo>
                <a:lnTo>
                  <a:pt x="0" y="287759"/>
                </a:lnTo>
                <a:lnTo>
                  <a:pt x="0" y="282164"/>
                </a:lnTo>
                <a:lnTo>
                  <a:pt x="0" y="276568"/>
                </a:lnTo>
                <a:lnTo>
                  <a:pt x="1096" y="273210"/>
                </a:lnTo>
                <a:lnTo>
                  <a:pt x="4383" y="267615"/>
                </a:lnTo>
                <a:lnTo>
                  <a:pt x="6575" y="264257"/>
                </a:lnTo>
                <a:lnTo>
                  <a:pt x="10958" y="259781"/>
                </a:lnTo>
                <a:lnTo>
                  <a:pt x="15342" y="257542"/>
                </a:lnTo>
                <a:close/>
                <a:moveTo>
                  <a:pt x="519424" y="131499"/>
                </a:moveTo>
                <a:lnTo>
                  <a:pt x="615857" y="131499"/>
                </a:lnTo>
                <a:lnTo>
                  <a:pt x="615857" y="420797"/>
                </a:lnTo>
                <a:lnTo>
                  <a:pt x="615857" y="433947"/>
                </a:lnTo>
                <a:lnTo>
                  <a:pt x="81092" y="433947"/>
                </a:lnTo>
                <a:lnTo>
                  <a:pt x="81092" y="420797"/>
                </a:lnTo>
                <a:lnTo>
                  <a:pt x="81092" y="295872"/>
                </a:lnTo>
                <a:lnTo>
                  <a:pt x="175334" y="295872"/>
                </a:lnTo>
                <a:lnTo>
                  <a:pt x="175334" y="420797"/>
                </a:lnTo>
                <a:lnTo>
                  <a:pt x="190675" y="420797"/>
                </a:lnTo>
                <a:lnTo>
                  <a:pt x="190675" y="245465"/>
                </a:lnTo>
                <a:lnTo>
                  <a:pt x="287108" y="245465"/>
                </a:lnTo>
                <a:lnTo>
                  <a:pt x="287108" y="420797"/>
                </a:lnTo>
                <a:lnTo>
                  <a:pt x="300258" y="420797"/>
                </a:lnTo>
                <a:lnTo>
                  <a:pt x="300258" y="302448"/>
                </a:lnTo>
                <a:lnTo>
                  <a:pt x="396691" y="302448"/>
                </a:lnTo>
                <a:lnTo>
                  <a:pt x="396691" y="420797"/>
                </a:lnTo>
                <a:lnTo>
                  <a:pt x="409841" y="420797"/>
                </a:lnTo>
                <a:lnTo>
                  <a:pt x="409841" y="241082"/>
                </a:lnTo>
                <a:lnTo>
                  <a:pt x="506274" y="241082"/>
                </a:lnTo>
                <a:lnTo>
                  <a:pt x="506274" y="420797"/>
                </a:lnTo>
                <a:lnTo>
                  <a:pt x="519424" y="420797"/>
                </a:lnTo>
                <a:close/>
                <a:moveTo>
                  <a:pt x="597247" y="32874"/>
                </a:moveTo>
                <a:lnTo>
                  <a:pt x="602715" y="40474"/>
                </a:lnTo>
                <a:lnTo>
                  <a:pt x="607090" y="45902"/>
                </a:lnTo>
                <a:lnTo>
                  <a:pt x="347886" y="239154"/>
                </a:lnTo>
                <a:lnTo>
                  <a:pt x="341324" y="242411"/>
                </a:lnTo>
                <a:lnTo>
                  <a:pt x="335856" y="236982"/>
                </a:lnTo>
                <a:lnTo>
                  <a:pt x="245080" y="129500"/>
                </a:lnTo>
                <a:lnTo>
                  <a:pt x="58059" y="267381"/>
                </a:lnTo>
                <a:lnTo>
                  <a:pt x="53684" y="259781"/>
                </a:lnTo>
                <a:lnTo>
                  <a:pt x="48216" y="254353"/>
                </a:lnTo>
                <a:lnTo>
                  <a:pt x="240705" y="112129"/>
                </a:lnTo>
                <a:lnTo>
                  <a:pt x="247267" y="108872"/>
                </a:lnTo>
                <a:lnTo>
                  <a:pt x="251642" y="114300"/>
                </a:lnTo>
                <a:lnTo>
                  <a:pt x="343511" y="221783"/>
                </a:lnTo>
                <a:close/>
                <a:moveTo>
                  <a:pt x="657499" y="0"/>
                </a:moveTo>
                <a:lnTo>
                  <a:pt x="636678" y="65750"/>
                </a:lnTo>
                <a:lnTo>
                  <a:pt x="613665" y="32318"/>
                </a:lnTo>
                <a:lnTo>
                  <a:pt x="589557" y="111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>
            <a:noAutofit/>
          </a:bodyPr>
          <a:lstStyle/>
          <a:p>
            <a:endParaRPr 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3" name="图标"/>
          <p:cNvSpPr>
            <a:spLocks noChangeAspect="1" noChangeArrowheads="1"/>
          </p:cNvSpPr>
          <p:nvPr/>
        </p:nvSpPr>
        <p:spPr bwMode="auto">
          <a:xfrm>
            <a:off x="1955233" y="1439641"/>
            <a:ext cx="380990" cy="331457"/>
          </a:xfrm>
          <a:custGeom>
            <a:avLst/>
            <a:gdLst>
              <a:gd name="connsiteX0" fmla="*/ 26987 w 428625"/>
              <a:gd name="connsiteY0" fmla="*/ 341312 h 446087"/>
              <a:gd name="connsiteX1" fmla="*/ 101600 w 428625"/>
              <a:gd name="connsiteY1" fmla="*/ 341312 h 446087"/>
              <a:gd name="connsiteX2" fmla="*/ 101600 w 428625"/>
              <a:gd name="connsiteY2" fmla="*/ 446087 h 446087"/>
              <a:gd name="connsiteX3" fmla="*/ 26987 w 428625"/>
              <a:gd name="connsiteY3" fmla="*/ 446087 h 446087"/>
              <a:gd name="connsiteX4" fmla="*/ 249237 w 428625"/>
              <a:gd name="connsiteY4" fmla="*/ 296862 h 446087"/>
              <a:gd name="connsiteX5" fmla="*/ 320675 w 428625"/>
              <a:gd name="connsiteY5" fmla="*/ 296862 h 446087"/>
              <a:gd name="connsiteX6" fmla="*/ 320675 w 428625"/>
              <a:gd name="connsiteY6" fmla="*/ 446087 h 446087"/>
              <a:gd name="connsiteX7" fmla="*/ 249237 w 428625"/>
              <a:gd name="connsiteY7" fmla="*/ 446087 h 446087"/>
              <a:gd name="connsiteX8" fmla="*/ 139700 w 428625"/>
              <a:gd name="connsiteY8" fmla="*/ 247650 h 446087"/>
              <a:gd name="connsiteX9" fmla="*/ 211137 w 428625"/>
              <a:gd name="connsiteY9" fmla="*/ 247650 h 446087"/>
              <a:gd name="connsiteX10" fmla="*/ 211137 w 428625"/>
              <a:gd name="connsiteY10" fmla="*/ 446087 h 446087"/>
              <a:gd name="connsiteX11" fmla="*/ 139700 w 428625"/>
              <a:gd name="connsiteY11" fmla="*/ 446087 h 446087"/>
              <a:gd name="connsiteX12" fmla="*/ 350837 w 428625"/>
              <a:gd name="connsiteY12" fmla="*/ 198437 h 446087"/>
              <a:gd name="connsiteX13" fmla="*/ 425450 w 428625"/>
              <a:gd name="connsiteY13" fmla="*/ 198437 h 446087"/>
              <a:gd name="connsiteX14" fmla="*/ 425450 w 428625"/>
              <a:gd name="connsiteY14" fmla="*/ 446087 h 446087"/>
              <a:gd name="connsiteX15" fmla="*/ 350837 w 428625"/>
              <a:gd name="connsiteY15" fmla="*/ 446087 h 446087"/>
              <a:gd name="connsiteX16" fmla="*/ 428625 w 428625"/>
              <a:gd name="connsiteY16" fmla="*/ 0 h 446087"/>
              <a:gd name="connsiteX17" fmla="*/ 417513 w 428625"/>
              <a:gd name="connsiteY17" fmla="*/ 77787 h 446087"/>
              <a:gd name="connsiteX18" fmla="*/ 411163 w 428625"/>
              <a:gd name="connsiteY18" fmla="*/ 157162 h 446087"/>
              <a:gd name="connsiteX19" fmla="*/ 361950 w 428625"/>
              <a:gd name="connsiteY19" fmla="*/ 112712 h 446087"/>
              <a:gd name="connsiteX20" fmla="*/ 290512 w 428625"/>
              <a:gd name="connsiteY20" fmla="*/ 184150 h 446087"/>
              <a:gd name="connsiteX21" fmla="*/ 244475 w 428625"/>
              <a:gd name="connsiteY21" fmla="*/ 228600 h 446087"/>
              <a:gd name="connsiteX22" fmla="*/ 200025 w 428625"/>
              <a:gd name="connsiteY22" fmla="*/ 184150 h 446087"/>
              <a:gd name="connsiteX23" fmla="*/ 161925 w 428625"/>
              <a:gd name="connsiteY23" fmla="*/ 149225 h 446087"/>
              <a:gd name="connsiteX24" fmla="*/ 46037 w 428625"/>
              <a:gd name="connsiteY24" fmla="*/ 266700 h 446087"/>
              <a:gd name="connsiteX25" fmla="*/ 0 w 428625"/>
              <a:gd name="connsiteY25" fmla="*/ 220663 h 446087"/>
              <a:gd name="connsiteX26" fmla="*/ 117475 w 428625"/>
              <a:gd name="connsiteY26" fmla="*/ 104775 h 446087"/>
              <a:gd name="connsiteX27" fmla="*/ 161925 w 428625"/>
              <a:gd name="connsiteY27" fmla="*/ 60325 h 446087"/>
              <a:gd name="connsiteX28" fmla="*/ 207962 w 428625"/>
              <a:gd name="connsiteY28" fmla="*/ 104775 h 446087"/>
              <a:gd name="connsiteX29" fmla="*/ 244475 w 428625"/>
              <a:gd name="connsiteY29" fmla="*/ 138112 h 446087"/>
              <a:gd name="connsiteX30" fmla="*/ 315912 w 428625"/>
              <a:gd name="connsiteY30" fmla="*/ 66675 h 446087"/>
              <a:gd name="connsiteX31" fmla="*/ 271462 w 428625"/>
              <a:gd name="connsiteY31" fmla="*/ 17462 h 446087"/>
              <a:gd name="connsiteX32" fmla="*/ 350838 w 428625"/>
              <a:gd name="connsiteY32" fmla="*/ 11112 h 446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28625" h="446087">
                <a:moveTo>
                  <a:pt x="26987" y="341312"/>
                </a:moveTo>
                <a:lnTo>
                  <a:pt x="101600" y="341312"/>
                </a:lnTo>
                <a:lnTo>
                  <a:pt x="101600" y="446087"/>
                </a:lnTo>
                <a:lnTo>
                  <a:pt x="26987" y="446087"/>
                </a:lnTo>
                <a:close/>
                <a:moveTo>
                  <a:pt x="249237" y="296862"/>
                </a:moveTo>
                <a:lnTo>
                  <a:pt x="320675" y="296862"/>
                </a:lnTo>
                <a:lnTo>
                  <a:pt x="320675" y="446087"/>
                </a:lnTo>
                <a:lnTo>
                  <a:pt x="249237" y="446087"/>
                </a:lnTo>
                <a:close/>
                <a:moveTo>
                  <a:pt x="139700" y="247650"/>
                </a:moveTo>
                <a:lnTo>
                  <a:pt x="211137" y="247650"/>
                </a:lnTo>
                <a:lnTo>
                  <a:pt x="211137" y="446087"/>
                </a:lnTo>
                <a:lnTo>
                  <a:pt x="139700" y="446087"/>
                </a:lnTo>
                <a:close/>
                <a:moveTo>
                  <a:pt x="350837" y="198437"/>
                </a:moveTo>
                <a:lnTo>
                  <a:pt x="425450" y="198437"/>
                </a:lnTo>
                <a:lnTo>
                  <a:pt x="425450" y="446087"/>
                </a:lnTo>
                <a:lnTo>
                  <a:pt x="350837" y="446087"/>
                </a:lnTo>
                <a:close/>
                <a:moveTo>
                  <a:pt x="428625" y="0"/>
                </a:moveTo>
                <a:lnTo>
                  <a:pt x="417513" y="77787"/>
                </a:lnTo>
                <a:lnTo>
                  <a:pt x="411163" y="157162"/>
                </a:lnTo>
                <a:lnTo>
                  <a:pt x="361950" y="112712"/>
                </a:lnTo>
                <a:lnTo>
                  <a:pt x="290512" y="184150"/>
                </a:lnTo>
                <a:lnTo>
                  <a:pt x="244475" y="228600"/>
                </a:lnTo>
                <a:lnTo>
                  <a:pt x="200025" y="184150"/>
                </a:lnTo>
                <a:lnTo>
                  <a:pt x="161925" y="149225"/>
                </a:lnTo>
                <a:lnTo>
                  <a:pt x="46037" y="266700"/>
                </a:lnTo>
                <a:lnTo>
                  <a:pt x="0" y="220663"/>
                </a:lnTo>
                <a:lnTo>
                  <a:pt x="117475" y="104775"/>
                </a:lnTo>
                <a:lnTo>
                  <a:pt x="161925" y="60325"/>
                </a:lnTo>
                <a:lnTo>
                  <a:pt x="207962" y="104775"/>
                </a:lnTo>
                <a:lnTo>
                  <a:pt x="244475" y="138112"/>
                </a:lnTo>
                <a:lnTo>
                  <a:pt x="315912" y="66675"/>
                </a:lnTo>
                <a:lnTo>
                  <a:pt x="271462" y="17462"/>
                </a:lnTo>
                <a:lnTo>
                  <a:pt x="350838" y="1111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4" name="图标"/>
          <p:cNvSpPr>
            <a:spLocks noChangeAspect="1" noEditPoints="1"/>
          </p:cNvSpPr>
          <p:nvPr/>
        </p:nvSpPr>
        <p:spPr bwMode="auto">
          <a:xfrm>
            <a:off x="3064481" y="1439641"/>
            <a:ext cx="380990" cy="375217"/>
          </a:xfrm>
          <a:custGeom>
            <a:avLst/>
            <a:gdLst>
              <a:gd name="T0" fmla="*/ 92 w 132"/>
              <a:gd name="T1" fmla="*/ 30 h 130"/>
              <a:gd name="T2" fmla="*/ 95 w 132"/>
              <a:gd name="T3" fmla="*/ 70 h 130"/>
              <a:gd name="T4" fmla="*/ 113 w 132"/>
              <a:gd name="T5" fmla="*/ 55 h 130"/>
              <a:gd name="T6" fmla="*/ 93 w 132"/>
              <a:gd name="T7" fmla="*/ 53 h 130"/>
              <a:gd name="T8" fmla="*/ 69 w 132"/>
              <a:gd name="T9" fmla="*/ 30 h 130"/>
              <a:gd name="T10" fmla="*/ 84 w 132"/>
              <a:gd name="T11" fmla="*/ 30 h 130"/>
              <a:gd name="T12" fmla="*/ 84 w 132"/>
              <a:gd name="T13" fmla="*/ 88 h 130"/>
              <a:gd name="T14" fmla="*/ 56 w 132"/>
              <a:gd name="T15" fmla="*/ 87 h 130"/>
              <a:gd name="T16" fmla="*/ 56 w 132"/>
              <a:gd name="T17" fmla="*/ 88 h 130"/>
              <a:gd name="T18" fmla="*/ 45 w 132"/>
              <a:gd name="T19" fmla="*/ 93 h 130"/>
              <a:gd name="T20" fmla="*/ 41 w 132"/>
              <a:gd name="T21" fmla="*/ 93 h 130"/>
              <a:gd name="T22" fmla="*/ 72 w 132"/>
              <a:gd name="T23" fmla="*/ 82 h 130"/>
              <a:gd name="T24" fmla="*/ 57 w 132"/>
              <a:gd name="T25" fmla="*/ 53 h 130"/>
              <a:gd name="T26" fmla="*/ 51 w 132"/>
              <a:gd name="T27" fmla="*/ 53 h 130"/>
              <a:gd name="T28" fmla="*/ 57 w 132"/>
              <a:gd name="T29" fmla="*/ 72 h 130"/>
              <a:gd name="T30" fmla="*/ 63 w 132"/>
              <a:gd name="T31" fmla="*/ 88 h 130"/>
              <a:gd name="T32" fmla="*/ 63 w 132"/>
              <a:gd name="T33" fmla="*/ 87 h 130"/>
              <a:gd name="T34" fmla="*/ 69 w 132"/>
              <a:gd name="T35" fmla="*/ 56 h 130"/>
              <a:gd name="T36" fmla="*/ 62 w 132"/>
              <a:gd name="T37" fmla="*/ 56 h 130"/>
              <a:gd name="T38" fmla="*/ 69 w 132"/>
              <a:gd name="T39" fmla="*/ 72 h 130"/>
              <a:gd name="T40" fmla="*/ 47 w 132"/>
              <a:gd name="T41" fmla="*/ 30 h 130"/>
              <a:gd name="T42" fmla="*/ 62 w 132"/>
              <a:gd name="T43" fmla="*/ 30 h 130"/>
              <a:gd name="T44" fmla="*/ 40 w 132"/>
              <a:gd name="T45" fmla="*/ 72 h 130"/>
              <a:gd name="T46" fmla="*/ 46 w 132"/>
              <a:gd name="T47" fmla="*/ 63 h 130"/>
              <a:gd name="T48" fmla="*/ 40 w 132"/>
              <a:gd name="T49" fmla="*/ 63 h 130"/>
              <a:gd name="T50" fmla="*/ 25 w 132"/>
              <a:gd name="T51" fmla="*/ 34 h 130"/>
              <a:gd name="T52" fmla="*/ 28 w 132"/>
              <a:gd name="T53" fmla="*/ 69 h 130"/>
              <a:gd name="T54" fmla="*/ 35 w 132"/>
              <a:gd name="T55" fmla="*/ 69 h 130"/>
              <a:gd name="T56" fmla="*/ 28 w 132"/>
              <a:gd name="T57" fmla="*/ 53 h 130"/>
              <a:gd name="T58" fmla="*/ 23 w 132"/>
              <a:gd name="T59" fmla="*/ 71 h 130"/>
              <a:gd name="T60" fmla="*/ 17 w 132"/>
              <a:gd name="T61" fmla="*/ 65 h 130"/>
              <a:gd name="T62" fmla="*/ 17 w 132"/>
              <a:gd name="T63" fmla="*/ 72 h 130"/>
              <a:gd name="T64" fmla="*/ 38 w 132"/>
              <a:gd name="T65" fmla="*/ 82 h 130"/>
              <a:gd name="T66" fmla="*/ 38 w 132"/>
              <a:gd name="T67" fmla="*/ 93 h 130"/>
              <a:gd name="T68" fmla="*/ 17 w 132"/>
              <a:gd name="T69" fmla="*/ 95 h 130"/>
              <a:gd name="T70" fmla="*/ 47 w 132"/>
              <a:gd name="T71" fmla="*/ 95 h 130"/>
              <a:gd name="T72" fmla="*/ 115 w 132"/>
              <a:gd name="T73" fmla="*/ 95 h 130"/>
              <a:gd name="T74" fmla="*/ 54 w 132"/>
              <a:gd name="T75" fmla="*/ 93 h 130"/>
              <a:gd name="T76" fmla="*/ 54 w 132"/>
              <a:gd name="T77" fmla="*/ 91 h 130"/>
              <a:gd name="T78" fmla="*/ 115 w 132"/>
              <a:gd name="T79" fmla="*/ 88 h 130"/>
              <a:gd name="T80" fmla="*/ 86 w 132"/>
              <a:gd name="T81" fmla="*/ 88 h 130"/>
              <a:gd name="T82" fmla="*/ 115 w 132"/>
              <a:gd name="T83" fmla="*/ 82 h 130"/>
              <a:gd name="T84" fmla="*/ 130 w 132"/>
              <a:gd name="T85" fmla="*/ 11 h 130"/>
              <a:gd name="T86" fmla="*/ 132 w 132"/>
              <a:gd name="T87" fmla="*/ 114 h 130"/>
              <a:gd name="T88" fmla="*/ 68 w 132"/>
              <a:gd name="T89" fmla="*/ 114 h 130"/>
              <a:gd name="T90" fmla="*/ 94 w 132"/>
              <a:gd name="T91" fmla="*/ 127 h 130"/>
              <a:gd name="T92" fmla="*/ 89 w 132"/>
              <a:gd name="T93" fmla="*/ 127 h 130"/>
              <a:gd name="T94" fmla="*/ 68 w 132"/>
              <a:gd name="T95" fmla="*/ 127 h 130"/>
              <a:gd name="T96" fmla="*/ 64 w 132"/>
              <a:gd name="T97" fmla="*/ 125 h 130"/>
              <a:gd name="T98" fmla="*/ 42 w 132"/>
              <a:gd name="T99" fmla="*/ 127 h 130"/>
              <a:gd name="T100" fmla="*/ 40 w 132"/>
              <a:gd name="T101" fmla="*/ 125 h 130"/>
              <a:gd name="T102" fmla="*/ 3 w 132"/>
              <a:gd name="T103" fmla="*/ 114 h 130"/>
              <a:gd name="T104" fmla="*/ 0 w 132"/>
              <a:gd name="T105" fmla="*/ 114 h 130"/>
              <a:gd name="T106" fmla="*/ 2 w 132"/>
              <a:gd name="T107" fmla="*/ 11 h 130"/>
              <a:gd name="T108" fmla="*/ 3 w 132"/>
              <a:gd name="T109" fmla="*/ 0 h 130"/>
              <a:gd name="T110" fmla="*/ 66 w 132"/>
              <a:gd name="T111" fmla="*/ 0 h 130"/>
              <a:gd name="T112" fmla="*/ 132 w 132"/>
              <a:gd name="T113" fmla="*/ 0 h 130"/>
              <a:gd name="T114" fmla="*/ 126 w 132"/>
              <a:gd name="T115" fmla="*/ 14 h 130"/>
              <a:gd name="T116" fmla="*/ 126 w 132"/>
              <a:gd name="T117" fmla="*/ 109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2" h="130">
                <a:moveTo>
                  <a:pt x="106" y="34"/>
                </a:moveTo>
                <a:cubicBezTo>
                  <a:pt x="92" y="34"/>
                  <a:pt x="92" y="34"/>
                  <a:pt x="92" y="34"/>
                </a:cubicBezTo>
                <a:cubicBezTo>
                  <a:pt x="92" y="30"/>
                  <a:pt x="92" y="30"/>
                  <a:pt x="92" y="30"/>
                </a:cubicBezTo>
                <a:cubicBezTo>
                  <a:pt x="106" y="30"/>
                  <a:pt x="106" y="30"/>
                  <a:pt x="106" y="30"/>
                </a:cubicBezTo>
                <a:lnTo>
                  <a:pt x="106" y="34"/>
                </a:lnTo>
                <a:close/>
                <a:moveTo>
                  <a:pt x="95" y="70"/>
                </a:moveTo>
                <a:cubicBezTo>
                  <a:pt x="97" y="71"/>
                  <a:pt x="99" y="72"/>
                  <a:pt x="101" y="72"/>
                </a:cubicBezTo>
                <a:cubicBezTo>
                  <a:pt x="104" y="72"/>
                  <a:pt x="106" y="72"/>
                  <a:pt x="108" y="71"/>
                </a:cubicBezTo>
                <a:cubicBezTo>
                  <a:pt x="114" y="68"/>
                  <a:pt x="116" y="61"/>
                  <a:pt x="113" y="55"/>
                </a:cubicBezTo>
                <a:cubicBezTo>
                  <a:pt x="102" y="60"/>
                  <a:pt x="102" y="60"/>
                  <a:pt x="102" y="60"/>
                </a:cubicBezTo>
                <a:cubicBezTo>
                  <a:pt x="102" y="48"/>
                  <a:pt x="102" y="48"/>
                  <a:pt x="102" y="48"/>
                </a:cubicBezTo>
                <a:cubicBezTo>
                  <a:pt x="99" y="48"/>
                  <a:pt x="95" y="50"/>
                  <a:pt x="93" y="53"/>
                </a:cubicBezTo>
                <a:cubicBezTo>
                  <a:pt x="89" y="58"/>
                  <a:pt x="90" y="65"/>
                  <a:pt x="95" y="70"/>
                </a:cubicBezTo>
                <a:close/>
                <a:moveTo>
                  <a:pt x="84" y="30"/>
                </a:moveTo>
                <a:cubicBezTo>
                  <a:pt x="69" y="30"/>
                  <a:pt x="69" y="30"/>
                  <a:pt x="69" y="30"/>
                </a:cubicBezTo>
                <a:cubicBezTo>
                  <a:pt x="69" y="34"/>
                  <a:pt x="69" y="34"/>
                  <a:pt x="69" y="34"/>
                </a:cubicBezTo>
                <a:cubicBezTo>
                  <a:pt x="84" y="34"/>
                  <a:pt x="84" y="34"/>
                  <a:pt x="84" y="34"/>
                </a:cubicBezTo>
                <a:lnTo>
                  <a:pt x="84" y="30"/>
                </a:lnTo>
                <a:close/>
                <a:moveTo>
                  <a:pt x="75" y="87"/>
                </a:moveTo>
                <a:cubicBezTo>
                  <a:pt x="75" y="88"/>
                  <a:pt x="75" y="88"/>
                  <a:pt x="75" y="88"/>
                </a:cubicBezTo>
                <a:cubicBezTo>
                  <a:pt x="84" y="88"/>
                  <a:pt x="84" y="88"/>
                  <a:pt x="84" y="88"/>
                </a:cubicBezTo>
                <a:cubicBezTo>
                  <a:pt x="84" y="87"/>
                  <a:pt x="84" y="87"/>
                  <a:pt x="84" y="87"/>
                </a:cubicBezTo>
                <a:lnTo>
                  <a:pt x="75" y="87"/>
                </a:lnTo>
                <a:close/>
                <a:moveTo>
                  <a:pt x="56" y="87"/>
                </a:moveTo>
                <a:cubicBezTo>
                  <a:pt x="41" y="87"/>
                  <a:pt x="41" y="87"/>
                  <a:pt x="41" y="87"/>
                </a:cubicBezTo>
                <a:cubicBezTo>
                  <a:pt x="41" y="88"/>
                  <a:pt x="41" y="88"/>
                  <a:pt x="41" y="88"/>
                </a:cubicBezTo>
                <a:cubicBezTo>
                  <a:pt x="56" y="88"/>
                  <a:pt x="56" y="88"/>
                  <a:pt x="56" y="88"/>
                </a:cubicBezTo>
                <a:lnTo>
                  <a:pt x="56" y="87"/>
                </a:lnTo>
                <a:close/>
                <a:moveTo>
                  <a:pt x="41" y="93"/>
                </a:moveTo>
                <a:cubicBezTo>
                  <a:pt x="45" y="93"/>
                  <a:pt x="45" y="93"/>
                  <a:pt x="45" y="93"/>
                </a:cubicBezTo>
                <a:cubicBezTo>
                  <a:pt x="45" y="91"/>
                  <a:pt x="45" y="91"/>
                  <a:pt x="45" y="91"/>
                </a:cubicBezTo>
                <a:cubicBezTo>
                  <a:pt x="41" y="91"/>
                  <a:pt x="41" y="91"/>
                  <a:pt x="41" y="91"/>
                </a:cubicBezTo>
                <a:lnTo>
                  <a:pt x="41" y="93"/>
                </a:lnTo>
                <a:close/>
                <a:moveTo>
                  <a:pt x="41" y="84"/>
                </a:moveTo>
                <a:cubicBezTo>
                  <a:pt x="72" y="84"/>
                  <a:pt x="72" y="84"/>
                  <a:pt x="72" y="84"/>
                </a:cubicBezTo>
                <a:cubicBezTo>
                  <a:pt x="72" y="82"/>
                  <a:pt x="72" y="82"/>
                  <a:pt x="72" y="82"/>
                </a:cubicBezTo>
                <a:cubicBezTo>
                  <a:pt x="41" y="82"/>
                  <a:pt x="41" y="82"/>
                  <a:pt x="41" y="82"/>
                </a:cubicBezTo>
                <a:lnTo>
                  <a:pt x="41" y="84"/>
                </a:lnTo>
                <a:close/>
                <a:moveTo>
                  <a:pt x="57" y="53"/>
                </a:moveTo>
                <a:cubicBezTo>
                  <a:pt x="57" y="50"/>
                  <a:pt x="57" y="50"/>
                  <a:pt x="57" y="50"/>
                </a:cubicBezTo>
                <a:cubicBezTo>
                  <a:pt x="51" y="50"/>
                  <a:pt x="51" y="50"/>
                  <a:pt x="51" y="50"/>
                </a:cubicBezTo>
                <a:cubicBezTo>
                  <a:pt x="51" y="53"/>
                  <a:pt x="51" y="53"/>
                  <a:pt x="51" y="53"/>
                </a:cubicBezTo>
                <a:cubicBezTo>
                  <a:pt x="51" y="68"/>
                  <a:pt x="51" y="68"/>
                  <a:pt x="51" y="68"/>
                </a:cubicBezTo>
                <a:cubicBezTo>
                  <a:pt x="51" y="72"/>
                  <a:pt x="51" y="72"/>
                  <a:pt x="51" y="72"/>
                </a:cubicBezTo>
                <a:cubicBezTo>
                  <a:pt x="57" y="72"/>
                  <a:pt x="57" y="72"/>
                  <a:pt x="57" y="72"/>
                </a:cubicBezTo>
                <a:cubicBezTo>
                  <a:pt x="57" y="68"/>
                  <a:pt x="57" y="68"/>
                  <a:pt x="57" y="68"/>
                </a:cubicBezTo>
                <a:lnTo>
                  <a:pt x="57" y="53"/>
                </a:lnTo>
                <a:close/>
                <a:moveTo>
                  <a:pt x="63" y="88"/>
                </a:moveTo>
                <a:cubicBezTo>
                  <a:pt x="72" y="88"/>
                  <a:pt x="72" y="88"/>
                  <a:pt x="72" y="88"/>
                </a:cubicBezTo>
                <a:cubicBezTo>
                  <a:pt x="72" y="87"/>
                  <a:pt x="72" y="87"/>
                  <a:pt x="72" y="87"/>
                </a:cubicBezTo>
                <a:cubicBezTo>
                  <a:pt x="63" y="87"/>
                  <a:pt x="63" y="87"/>
                  <a:pt x="63" y="87"/>
                </a:cubicBezTo>
                <a:lnTo>
                  <a:pt x="63" y="88"/>
                </a:lnTo>
                <a:close/>
                <a:moveTo>
                  <a:pt x="69" y="68"/>
                </a:moveTo>
                <a:cubicBezTo>
                  <a:pt x="69" y="56"/>
                  <a:pt x="69" y="56"/>
                  <a:pt x="69" y="56"/>
                </a:cubicBezTo>
                <a:cubicBezTo>
                  <a:pt x="69" y="48"/>
                  <a:pt x="69" y="48"/>
                  <a:pt x="69" y="48"/>
                </a:cubicBezTo>
                <a:cubicBezTo>
                  <a:pt x="62" y="48"/>
                  <a:pt x="62" y="48"/>
                  <a:pt x="62" y="48"/>
                </a:cubicBezTo>
                <a:cubicBezTo>
                  <a:pt x="62" y="56"/>
                  <a:pt x="62" y="56"/>
                  <a:pt x="62" y="56"/>
                </a:cubicBezTo>
                <a:cubicBezTo>
                  <a:pt x="62" y="68"/>
                  <a:pt x="62" y="68"/>
                  <a:pt x="62" y="68"/>
                </a:cubicBezTo>
                <a:cubicBezTo>
                  <a:pt x="62" y="72"/>
                  <a:pt x="62" y="72"/>
                  <a:pt x="62" y="72"/>
                </a:cubicBezTo>
                <a:cubicBezTo>
                  <a:pt x="69" y="72"/>
                  <a:pt x="69" y="72"/>
                  <a:pt x="69" y="72"/>
                </a:cubicBezTo>
                <a:lnTo>
                  <a:pt x="69" y="68"/>
                </a:lnTo>
                <a:close/>
                <a:moveTo>
                  <a:pt x="62" y="30"/>
                </a:moveTo>
                <a:cubicBezTo>
                  <a:pt x="47" y="30"/>
                  <a:pt x="47" y="30"/>
                  <a:pt x="47" y="30"/>
                </a:cubicBezTo>
                <a:cubicBezTo>
                  <a:pt x="47" y="34"/>
                  <a:pt x="47" y="34"/>
                  <a:pt x="47" y="34"/>
                </a:cubicBezTo>
                <a:cubicBezTo>
                  <a:pt x="62" y="34"/>
                  <a:pt x="62" y="34"/>
                  <a:pt x="62" y="34"/>
                </a:cubicBezTo>
                <a:lnTo>
                  <a:pt x="62" y="30"/>
                </a:lnTo>
                <a:close/>
                <a:moveTo>
                  <a:pt x="40" y="63"/>
                </a:moveTo>
                <a:cubicBezTo>
                  <a:pt x="40" y="70"/>
                  <a:pt x="40" y="70"/>
                  <a:pt x="40" y="70"/>
                </a:cubicBezTo>
                <a:cubicBezTo>
                  <a:pt x="40" y="72"/>
                  <a:pt x="40" y="72"/>
                  <a:pt x="40" y="72"/>
                </a:cubicBezTo>
                <a:cubicBezTo>
                  <a:pt x="46" y="72"/>
                  <a:pt x="46" y="72"/>
                  <a:pt x="46" y="72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63"/>
                  <a:pt x="46" y="63"/>
                  <a:pt x="46" y="63"/>
                </a:cubicBezTo>
                <a:cubicBezTo>
                  <a:pt x="46" y="62"/>
                  <a:pt x="46" y="62"/>
                  <a:pt x="46" y="62"/>
                </a:cubicBezTo>
                <a:cubicBezTo>
                  <a:pt x="40" y="62"/>
                  <a:pt x="40" y="62"/>
                  <a:pt x="40" y="62"/>
                </a:cubicBezTo>
                <a:lnTo>
                  <a:pt x="40" y="63"/>
                </a:lnTo>
                <a:close/>
                <a:moveTo>
                  <a:pt x="40" y="30"/>
                </a:moveTo>
                <a:cubicBezTo>
                  <a:pt x="25" y="30"/>
                  <a:pt x="25" y="30"/>
                  <a:pt x="25" y="30"/>
                </a:cubicBezTo>
                <a:cubicBezTo>
                  <a:pt x="25" y="34"/>
                  <a:pt x="25" y="34"/>
                  <a:pt x="25" y="34"/>
                </a:cubicBezTo>
                <a:cubicBezTo>
                  <a:pt x="40" y="34"/>
                  <a:pt x="40" y="34"/>
                  <a:pt x="40" y="34"/>
                </a:cubicBezTo>
                <a:lnTo>
                  <a:pt x="40" y="30"/>
                </a:lnTo>
                <a:close/>
                <a:moveTo>
                  <a:pt x="28" y="69"/>
                </a:moveTo>
                <a:cubicBezTo>
                  <a:pt x="28" y="72"/>
                  <a:pt x="28" y="72"/>
                  <a:pt x="28" y="72"/>
                </a:cubicBezTo>
                <a:cubicBezTo>
                  <a:pt x="35" y="72"/>
                  <a:pt x="35" y="72"/>
                  <a:pt x="35" y="72"/>
                </a:cubicBezTo>
                <a:cubicBezTo>
                  <a:pt x="35" y="69"/>
                  <a:pt x="35" y="69"/>
                  <a:pt x="35" y="69"/>
                </a:cubicBezTo>
                <a:cubicBezTo>
                  <a:pt x="35" y="59"/>
                  <a:pt x="35" y="59"/>
                  <a:pt x="35" y="59"/>
                </a:cubicBezTo>
                <a:cubicBezTo>
                  <a:pt x="35" y="53"/>
                  <a:pt x="35" y="53"/>
                  <a:pt x="35" y="53"/>
                </a:cubicBezTo>
                <a:cubicBezTo>
                  <a:pt x="28" y="53"/>
                  <a:pt x="28" y="53"/>
                  <a:pt x="28" y="53"/>
                </a:cubicBezTo>
                <a:cubicBezTo>
                  <a:pt x="28" y="59"/>
                  <a:pt x="28" y="59"/>
                  <a:pt x="28" y="59"/>
                </a:cubicBezTo>
                <a:lnTo>
                  <a:pt x="28" y="69"/>
                </a:lnTo>
                <a:close/>
                <a:moveTo>
                  <a:pt x="23" y="71"/>
                </a:moveTo>
                <a:cubicBezTo>
                  <a:pt x="23" y="67"/>
                  <a:pt x="23" y="67"/>
                  <a:pt x="23" y="67"/>
                </a:cubicBezTo>
                <a:cubicBezTo>
                  <a:pt x="23" y="65"/>
                  <a:pt x="23" y="65"/>
                  <a:pt x="23" y="65"/>
                </a:cubicBezTo>
                <a:cubicBezTo>
                  <a:pt x="17" y="65"/>
                  <a:pt x="17" y="65"/>
                  <a:pt x="17" y="65"/>
                </a:cubicBezTo>
                <a:cubicBezTo>
                  <a:pt x="17" y="67"/>
                  <a:pt x="17" y="67"/>
                  <a:pt x="17" y="67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2"/>
                  <a:pt x="17" y="72"/>
                  <a:pt x="17" y="72"/>
                </a:cubicBezTo>
                <a:cubicBezTo>
                  <a:pt x="23" y="72"/>
                  <a:pt x="23" y="72"/>
                  <a:pt x="23" y="72"/>
                </a:cubicBezTo>
                <a:lnTo>
                  <a:pt x="23" y="71"/>
                </a:lnTo>
                <a:close/>
                <a:moveTo>
                  <a:pt x="38" y="82"/>
                </a:moveTo>
                <a:cubicBezTo>
                  <a:pt x="17" y="82"/>
                  <a:pt x="17" y="82"/>
                  <a:pt x="17" y="82"/>
                </a:cubicBezTo>
                <a:cubicBezTo>
                  <a:pt x="17" y="93"/>
                  <a:pt x="17" y="93"/>
                  <a:pt x="17" y="93"/>
                </a:cubicBezTo>
                <a:cubicBezTo>
                  <a:pt x="38" y="93"/>
                  <a:pt x="38" y="93"/>
                  <a:pt x="38" y="93"/>
                </a:cubicBezTo>
                <a:lnTo>
                  <a:pt x="38" y="82"/>
                </a:lnTo>
                <a:close/>
                <a:moveTo>
                  <a:pt x="47" y="95"/>
                </a:moveTo>
                <a:cubicBezTo>
                  <a:pt x="17" y="95"/>
                  <a:pt x="17" y="95"/>
                  <a:pt x="17" y="95"/>
                </a:cubicBezTo>
                <a:cubicBezTo>
                  <a:pt x="17" y="97"/>
                  <a:pt x="17" y="97"/>
                  <a:pt x="17" y="97"/>
                </a:cubicBezTo>
                <a:cubicBezTo>
                  <a:pt x="47" y="97"/>
                  <a:pt x="47" y="97"/>
                  <a:pt x="47" y="97"/>
                </a:cubicBezTo>
                <a:lnTo>
                  <a:pt x="47" y="95"/>
                </a:lnTo>
                <a:close/>
                <a:moveTo>
                  <a:pt x="51" y="97"/>
                </a:moveTo>
                <a:cubicBezTo>
                  <a:pt x="115" y="97"/>
                  <a:pt x="115" y="97"/>
                  <a:pt x="115" y="97"/>
                </a:cubicBezTo>
                <a:cubicBezTo>
                  <a:pt x="115" y="95"/>
                  <a:pt x="115" y="95"/>
                  <a:pt x="115" y="95"/>
                </a:cubicBezTo>
                <a:cubicBezTo>
                  <a:pt x="51" y="95"/>
                  <a:pt x="51" y="95"/>
                  <a:pt x="51" y="95"/>
                </a:cubicBezTo>
                <a:lnTo>
                  <a:pt x="51" y="97"/>
                </a:lnTo>
                <a:close/>
                <a:moveTo>
                  <a:pt x="54" y="93"/>
                </a:moveTo>
                <a:cubicBezTo>
                  <a:pt x="115" y="93"/>
                  <a:pt x="115" y="93"/>
                  <a:pt x="115" y="93"/>
                </a:cubicBezTo>
                <a:cubicBezTo>
                  <a:pt x="115" y="91"/>
                  <a:pt x="115" y="91"/>
                  <a:pt x="115" y="91"/>
                </a:cubicBezTo>
                <a:cubicBezTo>
                  <a:pt x="54" y="91"/>
                  <a:pt x="54" y="91"/>
                  <a:pt x="54" y="91"/>
                </a:cubicBezTo>
                <a:lnTo>
                  <a:pt x="54" y="93"/>
                </a:lnTo>
                <a:close/>
                <a:moveTo>
                  <a:pt x="86" y="88"/>
                </a:moveTo>
                <a:cubicBezTo>
                  <a:pt x="115" y="88"/>
                  <a:pt x="115" y="88"/>
                  <a:pt x="115" y="88"/>
                </a:cubicBezTo>
                <a:cubicBezTo>
                  <a:pt x="115" y="87"/>
                  <a:pt x="115" y="87"/>
                  <a:pt x="115" y="87"/>
                </a:cubicBezTo>
                <a:cubicBezTo>
                  <a:pt x="86" y="87"/>
                  <a:pt x="86" y="87"/>
                  <a:pt x="86" y="87"/>
                </a:cubicBezTo>
                <a:lnTo>
                  <a:pt x="86" y="88"/>
                </a:lnTo>
                <a:close/>
                <a:moveTo>
                  <a:pt x="79" y="84"/>
                </a:moveTo>
                <a:cubicBezTo>
                  <a:pt x="115" y="84"/>
                  <a:pt x="115" y="84"/>
                  <a:pt x="115" y="84"/>
                </a:cubicBezTo>
                <a:cubicBezTo>
                  <a:pt x="115" y="82"/>
                  <a:pt x="115" y="82"/>
                  <a:pt x="115" y="82"/>
                </a:cubicBezTo>
                <a:cubicBezTo>
                  <a:pt x="79" y="82"/>
                  <a:pt x="79" y="82"/>
                  <a:pt x="79" y="82"/>
                </a:cubicBezTo>
                <a:lnTo>
                  <a:pt x="79" y="84"/>
                </a:lnTo>
                <a:close/>
                <a:moveTo>
                  <a:pt x="130" y="11"/>
                </a:moveTo>
                <a:cubicBezTo>
                  <a:pt x="130" y="109"/>
                  <a:pt x="130" y="109"/>
                  <a:pt x="130" y="109"/>
                </a:cubicBezTo>
                <a:cubicBezTo>
                  <a:pt x="132" y="109"/>
                  <a:pt x="132" y="109"/>
                  <a:pt x="132" y="109"/>
                </a:cubicBezTo>
                <a:cubicBezTo>
                  <a:pt x="132" y="114"/>
                  <a:pt x="132" y="114"/>
                  <a:pt x="132" y="114"/>
                </a:cubicBezTo>
                <a:cubicBezTo>
                  <a:pt x="128" y="114"/>
                  <a:pt x="128" y="114"/>
                  <a:pt x="128" y="114"/>
                </a:cubicBezTo>
                <a:cubicBezTo>
                  <a:pt x="128" y="114"/>
                  <a:pt x="128" y="114"/>
                  <a:pt x="128" y="114"/>
                </a:cubicBezTo>
                <a:cubicBezTo>
                  <a:pt x="68" y="114"/>
                  <a:pt x="68" y="114"/>
                  <a:pt x="68" y="114"/>
                </a:cubicBezTo>
                <a:cubicBezTo>
                  <a:pt x="90" y="125"/>
                  <a:pt x="90" y="125"/>
                  <a:pt x="90" y="125"/>
                </a:cubicBezTo>
                <a:cubicBezTo>
                  <a:pt x="91" y="125"/>
                  <a:pt x="91" y="125"/>
                  <a:pt x="91" y="125"/>
                </a:cubicBezTo>
                <a:cubicBezTo>
                  <a:pt x="93" y="125"/>
                  <a:pt x="94" y="126"/>
                  <a:pt x="94" y="127"/>
                </a:cubicBezTo>
                <a:cubicBezTo>
                  <a:pt x="94" y="129"/>
                  <a:pt x="93" y="130"/>
                  <a:pt x="91" y="130"/>
                </a:cubicBezTo>
                <a:cubicBezTo>
                  <a:pt x="90" y="130"/>
                  <a:pt x="89" y="129"/>
                  <a:pt x="89" y="127"/>
                </a:cubicBezTo>
                <a:cubicBezTo>
                  <a:pt x="89" y="127"/>
                  <a:pt x="89" y="127"/>
                  <a:pt x="89" y="127"/>
                </a:cubicBezTo>
                <a:cubicBezTo>
                  <a:pt x="67" y="117"/>
                  <a:pt x="67" y="117"/>
                  <a:pt x="67" y="117"/>
                </a:cubicBezTo>
                <a:cubicBezTo>
                  <a:pt x="67" y="125"/>
                  <a:pt x="67" y="125"/>
                  <a:pt x="67" y="125"/>
                </a:cubicBezTo>
                <a:cubicBezTo>
                  <a:pt x="68" y="126"/>
                  <a:pt x="68" y="126"/>
                  <a:pt x="68" y="127"/>
                </a:cubicBezTo>
                <a:cubicBezTo>
                  <a:pt x="68" y="129"/>
                  <a:pt x="67" y="130"/>
                  <a:pt x="66" y="130"/>
                </a:cubicBezTo>
                <a:cubicBezTo>
                  <a:pt x="64" y="130"/>
                  <a:pt x="63" y="129"/>
                  <a:pt x="63" y="127"/>
                </a:cubicBezTo>
                <a:cubicBezTo>
                  <a:pt x="63" y="126"/>
                  <a:pt x="64" y="126"/>
                  <a:pt x="64" y="125"/>
                </a:cubicBezTo>
                <a:cubicBezTo>
                  <a:pt x="64" y="117"/>
                  <a:pt x="64" y="117"/>
                  <a:pt x="64" y="117"/>
                </a:cubicBezTo>
                <a:cubicBezTo>
                  <a:pt x="42" y="127"/>
                  <a:pt x="42" y="127"/>
                  <a:pt x="42" y="127"/>
                </a:cubicBezTo>
                <a:cubicBezTo>
                  <a:pt x="42" y="127"/>
                  <a:pt x="42" y="127"/>
                  <a:pt x="42" y="127"/>
                </a:cubicBezTo>
                <a:cubicBezTo>
                  <a:pt x="42" y="129"/>
                  <a:pt x="41" y="130"/>
                  <a:pt x="40" y="130"/>
                </a:cubicBezTo>
                <a:cubicBezTo>
                  <a:pt x="38" y="130"/>
                  <a:pt x="37" y="129"/>
                  <a:pt x="37" y="127"/>
                </a:cubicBezTo>
                <a:cubicBezTo>
                  <a:pt x="37" y="126"/>
                  <a:pt x="38" y="125"/>
                  <a:pt x="40" y="125"/>
                </a:cubicBezTo>
                <a:cubicBezTo>
                  <a:pt x="40" y="125"/>
                  <a:pt x="41" y="125"/>
                  <a:pt x="41" y="125"/>
                </a:cubicBezTo>
                <a:cubicBezTo>
                  <a:pt x="64" y="114"/>
                  <a:pt x="64" y="114"/>
                  <a:pt x="64" y="114"/>
                </a:cubicBezTo>
                <a:cubicBezTo>
                  <a:pt x="3" y="114"/>
                  <a:pt x="3" y="114"/>
                  <a:pt x="3" y="114"/>
                </a:cubicBezTo>
                <a:cubicBezTo>
                  <a:pt x="3" y="114"/>
                  <a:pt x="3" y="114"/>
                  <a:pt x="3" y="114"/>
                </a:cubicBezTo>
                <a:cubicBezTo>
                  <a:pt x="3" y="114"/>
                  <a:pt x="3" y="114"/>
                  <a:pt x="3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09"/>
                  <a:pt x="0" y="109"/>
                  <a:pt x="0" y="109"/>
                </a:cubicBezTo>
                <a:cubicBezTo>
                  <a:pt x="2" y="109"/>
                  <a:pt x="2" y="109"/>
                  <a:pt x="2" y="109"/>
                </a:cubicBezTo>
                <a:cubicBezTo>
                  <a:pt x="2" y="11"/>
                  <a:pt x="2" y="11"/>
                  <a:pt x="2" y="11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0"/>
                  <a:pt x="0" y="0"/>
                  <a:pt x="0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128" y="0"/>
                  <a:pt x="128" y="0"/>
                  <a:pt x="128" y="0"/>
                </a:cubicBezTo>
                <a:cubicBezTo>
                  <a:pt x="128" y="0"/>
                  <a:pt x="128" y="0"/>
                  <a:pt x="128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32" y="11"/>
                  <a:pt x="132" y="11"/>
                  <a:pt x="132" y="11"/>
                </a:cubicBezTo>
                <a:lnTo>
                  <a:pt x="130" y="11"/>
                </a:lnTo>
                <a:close/>
                <a:moveTo>
                  <a:pt x="126" y="14"/>
                </a:moveTo>
                <a:cubicBezTo>
                  <a:pt x="6" y="14"/>
                  <a:pt x="6" y="14"/>
                  <a:pt x="6" y="14"/>
                </a:cubicBezTo>
                <a:cubicBezTo>
                  <a:pt x="6" y="109"/>
                  <a:pt x="6" y="109"/>
                  <a:pt x="6" y="109"/>
                </a:cubicBezTo>
                <a:cubicBezTo>
                  <a:pt x="126" y="109"/>
                  <a:pt x="126" y="109"/>
                  <a:pt x="126" y="109"/>
                </a:cubicBezTo>
                <a:lnTo>
                  <a:pt x="126" y="1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5" name="图标"/>
          <p:cNvSpPr>
            <a:spLocks noChangeAspect="1" noEditPoints="1"/>
          </p:cNvSpPr>
          <p:nvPr/>
        </p:nvSpPr>
        <p:spPr bwMode="auto">
          <a:xfrm>
            <a:off x="4173730" y="1439641"/>
            <a:ext cx="380990" cy="368978"/>
          </a:xfrm>
          <a:custGeom>
            <a:avLst/>
            <a:gdLst>
              <a:gd name="T0" fmla="*/ 296 w 2736"/>
              <a:gd name="T1" fmla="*/ 1034 h 2655"/>
              <a:gd name="T2" fmla="*/ 408 w 2736"/>
              <a:gd name="T3" fmla="*/ 885 h 2655"/>
              <a:gd name="T4" fmla="*/ 653 w 2736"/>
              <a:gd name="T5" fmla="*/ 672 h 2655"/>
              <a:gd name="T6" fmla="*/ 529 w 2736"/>
              <a:gd name="T7" fmla="*/ 1064 h 2655"/>
              <a:gd name="T8" fmla="*/ 410 w 2736"/>
              <a:gd name="T9" fmla="*/ 1501 h 2655"/>
              <a:gd name="T10" fmla="*/ 334 w 2736"/>
              <a:gd name="T11" fmla="*/ 1721 h 2655"/>
              <a:gd name="T12" fmla="*/ 583 w 2736"/>
              <a:gd name="T13" fmla="*/ 1601 h 2655"/>
              <a:gd name="T14" fmla="*/ 731 w 2736"/>
              <a:gd name="T15" fmla="*/ 1208 h 2655"/>
              <a:gd name="T16" fmla="*/ 953 w 2736"/>
              <a:gd name="T17" fmla="*/ 1310 h 2655"/>
              <a:gd name="T18" fmla="*/ 1059 w 2736"/>
              <a:gd name="T19" fmla="*/ 1532 h 2655"/>
              <a:gd name="T20" fmla="*/ 1151 w 2736"/>
              <a:gd name="T21" fmla="*/ 1455 h 2655"/>
              <a:gd name="T22" fmla="*/ 1103 w 2736"/>
              <a:gd name="T23" fmla="*/ 1165 h 2655"/>
              <a:gd name="T24" fmla="*/ 890 w 2736"/>
              <a:gd name="T25" fmla="*/ 1058 h 2655"/>
              <a:gd name="T26" fmla="*/ 1161 w 2736"/>
              <a:gd name="T27" fmla="*/ 967 h 2655"/>
              <a:gd name="T28" fmla="*/ 1586 w 2736"/>
              <a:gd name="T29" fmla="*/ 831 h 2655"/>
              <a:gd name="T30" fmla="*/ 1205 w 2736"/>
              <a:gd name="T31" fmla="*/ 817 h 2655"/>
              <a:gd name="T32" fmla="*/ 922 w 2736"/>
              <a:gd name="T33" fmla="*/ 558 h 2655"/>
              <a:gd name="T34" fmla="*/ 774 w 2736"/>
              <a:gd name="T35" fmla="*/ 512 h 2655"/>
              <a:gd name="T36" fmla="*/ 367 w 2736"/>
              <a:gd name="T37" fmla="*/ 603 h 2655"/>
              <a:gd name="T38" fmla="*/ 1417 w 2736"/>
              <a:gd name="T39" fmla="*/ 2639 h 2655"/>
              <a:gd name="T40" fmla="*/ 1707 w 2736"/>
              <a:gd name="T41" fmla="*/ 1595 h 2655"/>
              <a:gd name="T42" fmla="*/ 1417 w 2736"/>
              <a:gd name="T43" fmla="*/ 1692 h 2655"/>
              <a:gd name="T44" fmla="*/ 2092 w 2736"/>
              <a:gd name="T45" fmla="*/ 1381 h 2655"/>
              <a:gd name="T46" fmla="*/ 2384 w 2736"/>
              <a:gd name="T47" fmla="*/ 2093 h 2655"/>
              <a:gd name="T48" fmla="*/ 2092 w 2736"/>
              <a:gd name="T49" fmla="*/ 1381 h 2655"/>
              <a:gd name="T50" fmla="*/ 1756 w 2736"/>
              <a:gd name="T51" fmla="*/ 1595 h 2655"/>
              <a:gd name="T52" fmla="*/ 2046 w 2736"/>
              <a:gd name="T53" fmla="*/ 2393 h 2655"/>
              <a:gd name="T54" fmla="*/ 1847 w 2736"/>
              <a:gd name="T55" fmla="*/ 1595 h 2655"/>
              <a:gd name="T56" fmla="*/ 2459 w 2736"/>
              <a:gd name="T57" fmla="*/ 858 h 2655"/>
              <a:gd name="T58" fmla="*/ 1572 w 2736"/>
              <a:gd name="T59" fmla="*/ 1445 h 2655"/>
              <a:gd name="T60" fmla="*/ 1132 w 2736"/>
              <a:gd name="T61" fmla="*/ 1692 h 2655"/>
              <a:gd name="T62" fmla="*/ 653 w 2736"/>
              <a:gd name="T63" fmla="*/ 1629 h 2655"/>
              <a:gd name="T64" fmla="*/ 265 w 2736"/>
              <a:gd name="T65" fmla="*/ 1830 h 2655"/>
              <a:gd name="T66" fmla="*/ 36 w 2736"/>
              <a:gd name="T67" fmla="*/ 2037 h 2655"/>
              <a:gd name="T68" fmla="*/ 933 w 2736"/>
              <a:gd name="T69" fmla="*/ 1732 h 2655"/>
              <a:gd name="T70" fmla="*/ 1528 w 2736"/>
              <a:gd name="T71" fmla="*/ 1527 h 2655"/>
              <a:gd name="T72" fmla="*/ 2515 w 2736"/>
              <a:gd name="T73" fmla="*/ 918 h 2655"/>
              <a:gd name="T74" fmla="*/ 2659 w 2736"/>
              <a:gd name="T75" fmla="*/ 728 h 2655"/>
              <a:gd name="T76" fmla="*/ 1079 w 2736"/>
              <a:gd name="T77" fmla="*/ 2649 h 2655"/>
              <a:gd name="T78" fmla="*/ 1234 w 2736"/>
              <a:gd name="T79" fmla="*/ 2654 h 2655"/>
              <a:gd name="T80" fmla="*/ 1364 w 2736"/>
              <a:gd name="T81" fmla="*/ 1721 h 2655"/>
              <a:gd name="T82" fmla="*/ 1079 w 2736"/>
              <a:gd name="T83" fmla="*/ 1832 h 2655"/>
              <a:gd name="T84" fmla="*/ 740 w 2736"/>
              <a:gd name="T85" fmla="*/ 2571 h 2655"/>
              <a:gd name="T86" fmla="*/ 1030 w 2736"/>
              <a:gd name="T87" fmla="*/ 1832 h 2655"/>
              <a:gd name="T88" fmla="*/ 740 w 2736"/>
              <a:gd name="T89" fmla="*/ 1764 h 2655"/>
              <a:gd name="T90" fmla="*/ 2436 w 2736"/>
              <a:gd name="T91" fmla="*/ 1095 h 2655"/>
              <a:gd name="T92" fmla="*/ 2550 w 2736"/>
              <a:gd name="T93" fmla="*/ 1843 h 2655"/>
              <a:gd name="T94" fmla="*/ 2727 w 2736"/>
              <a:gd name="T95" fmla="*/ 1131 h 2655"/>
              <a:gd name="T96" fmla="*/ 2696 w 2736"/>
              <a:gd name="T97" fmla="*/ 858 h 2655"/>
              <a:gd name="T98" fmla="*/ 721 w 2736"/>
              <a:gd name="T99" fmla="*/ 246 h 2655"/>
              <a:gd name="T100" fmla="*/ 953 w 2736"/>
              <a:gd name="T101" fmla="*/ 507 h 2655"/>
              <a:gd name="T102" fmla="*/ 1229 w 2736"/>
              <a:gd name="T103" fmla="*/ 261 h 2655"/>
              <a:gd name="T104" fmla="*/ 1006 w 2736"/>
              <a:gd name="T105" fmla="*/ 0 h 2655"/>
              <a:gd name="T106" fmla="*/ 721 w 2736"/>
              <a:gd name="T107" fmla="*/ 246 h 2655"/>
              <a:gd name="T108" fmla="*/ 692 w 2736"/>
              <a:gd name="T109" fmla="*/ 2562 h 2655"/>
              <a:gd name="T110" fmla="*/ 403 w 2736"/>
              <a:gd name="T111" fmla="*/ 1926 h 2655"/>
              <a:gd name="T112" fmla="*/ 64 w 2736"/>
              <a:gd name="T113" fmla="*/ 2122 h 2655"/>
              <a:gd name="T114" fmla="*/ 354 w 2736"/>
              <a:gd name="T115" fmla="*/ 1953 h 2655"/>
              <a:gd name="T116" fmla="*/ 64 w 2736"/>
              <a:gd name="T117" fmla="*/ 2122 h 2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736" h="2655">
                <a:moveTo>
                  <a:pt x="228" y="967"/>
                </a:moveTo>
                <a:cubicBezTo>
                  <a:pt x="228" y="997"/>
                  <a:pt x="266" y="1034"/>
                  <a:pt x="296" y="1034"/>
                </a:cubicBezTo>
                <a:lnTo>
                  <a:pt x="301" y="1034"/>
                </a:lnTo>
                <a:cubicBezTo>
                  <a:pt x="368" y="1034"/>
                  <a:pt x="387" y="938"/>
                  <a:pt x="408" y="885"/>
                </a:cubicBezTo>
                <a:cubicBezTo>
                  <a:pt x="430" y="828"/>
                  <a:pt x="457" y="753"/>
                  <a:pt x="485" y="703"/>
                </a:cubicBezTo>
                <a:lnTo>
                  <a:pt x="653" y="672"/>
                </a:lnTo>
                <a:cubicBezTo>
                  <a:pt x="638" y="738"/>
                  <a:pt x="533" y="1013"/>
                  <a:pt x="533" y="1044"/>
                </a:cubicBezTo>
                <a:lnTo>
                  <a:pt x="529" y="1064"/>
                </a:lnTo>
                <a:lnTo>
                  <a:pt x="586" y="1402"/>
                </a:lnTo>
                <a:cubicBezTo>
                  <a:pt x="565" y="1406"/>
                  <a:pt x="437" y="1485"/>
                  <a:pt x="410" y="1501"/>
                </a:cubicBezTo>
                <a:cubicBezTo>
                  <a:pt x="365" y="1529"/>
                  <a:pt x="262" y="1568"/>
                  <a:pt x="262" y="1629"/>
                </a:cubicBezTo>
                <a:cubicBezTo>
                  <a:pt x="262" y="1674"/>
                  <a:pt x="292" y="1721"/>
                  <a:pt x="334" y="1721"/>
                </a:cubicBezTo>
                <a:lnTo>
                  <a:pt x="363" y="1721"/>
                </a:lnTo>
                <a:cubicBezTo>
                  <a:pt x="389" y="1721"/>
                  <a:pt x="548" y="1620"/>
                  <a:pt x="583" y="1601"/>
                </a:cubicBezTo>
                <a:cubicBezTo>
                  <a:pt x="636" y="1574"/>
                  <a:pt x="769" y="1513"/>
                  <a:pt x="769" y="1445"/>
                </a:cubicBezTo>
                <a:cubicBezTo>
                  <a:pt x="769" y="1371"/>
                  <a:pt x="731" y="1282"/>
                  <a:pt x="731" y="1208"/>
                </a:cubicBezTo>
                <a:cubicBezTo>
                  <a:pt x="765" y="1208"/>
                  <a:pt x="832" y="1223"/>
                  <a:pt x="869" y="1230"/>
                </a:cubicBezTo>
                <a:cubicBezTo>
                  <a:pt x="946" y="1243"/>
                  <a:pt x="944" y="1228"/>
                  <a:pt x="953" y="1310"/>
                </a:cubicBezTo>
                <a:cubicBezTo>
                  <a:pt x="958" y="1350"/>
                  <a:pt x="970" y="1406"/>
                  <a:pt x="978" y="1449"/>
                </a:cubicBezTo>
                <a:cubicBezTo>
                  <a:pt x="987" y="1492"/>
                  <a:pt x="1006" y="1532"/>
                  <a:pt x="1059" y="1532"/>
                </a:cubicBezTo>
                <a:lnTo>
                  <a:pt x="1074" y="1532"/>
                </a:lnTo>
                <a:cubicBezTo>
                  <a:pt x="1117" y="1532"/>
                  <a:pt x="1151" y="1497"/>
                  <a:pt x="1151" y="1455"/>
                </a:cubicBezTo>
                <a:lnTo>
                  <a:pt x="1151" y="1431"/>
                </a:lnTo>
                <a:cubicBezTo>
                  <a:pt x="1151" y="1393"/>
                  <a:pt x="1113" y="1215"/>
                  <a:pt x="1103" y="1165"/>
                </a:cubicBezTo>
                <a:cubicBezTo>
                  <a:pt x="1094" y="1120"/>
                  <a:pt x="1075" y="1091"/>
                  <a:pt x="1028" y="1081"/>
                </a:cubicBezTo>
                <a:cubicBezTo>
                  <a:pt x="994" y="1073"/>
                  <a:pt x="922" y="1059"/>
                  <a:pt x="890" y="1058"/>
                </a:cubicBezTo>
                <a:lnTo>
                  <a:pt x="977" y="798"/>
                </a:lnTo>
                <a:cubicBezTo>
                  <a:pt x="1013" y="807"/>
                  <a:pt x="1114" y="967"/>
                  <a:pt x="1161" y="967"/>
                </a:cubicBezTo>
                <a:cubicBezTo>
                  <a:pt x="1212" y="967"/>
                  <a:pt x="1352" y="939"/>
                  <a:pt x="1402" y="927"/>
                </a:cubicBezTo>
                <a:cubicBezTo>
                  <a:pt x="1473" y="909"/>
                  <a:pt x="1586" y="921"/>
                  <a:pt x="1586" y="831"/>
                </a:cubicBezTo>
                <a:cubicBezTo>
                  <a:pt x="1586" y="799"/>
                  <a:pt x="1555" y="764"/>
                  <a:pt x="1524" y="764"/>
                </a:cubicBezTo>
                <a:cubicBezTo>
                  <a:pt x="1427" y="764"/>
                  <a:pt x="1294" y="817"/>
                  <a:pt x="1205" y="817"/>
                </a:cubicBezTo>
                <a:cubicBezTo>
                  <a:pt x="1190" y="817"/>
                  <a:pt x="1049" y="655"/>
                  <a:pt x="1027" y="632"/>
                </a:cubicBezTo>
                <a:cubicBezTo>
                  <a:pt x="979" y="582"/>
                  <a:pt x="1001" y="584"/>
                  <a:pt x="922" y="558"/>
                </a:cubicBezTo>
                <a:cubicBezTo>
                  <a:pt x="901" y="551"/>
                  <a:pt x="795" y="512"/>
                  <a:pt x="784" y="512"/>
                </a:cubicBezTo>
                <a:lnTo>
                  <a:pt x="774" y="512"/>
                </a:lnTo>
                <a:cubicBezTo>
                  <a:pt x="709" y="512"/>
                  <a:pt x="624" y="533"/>
                  <a:pt x="560" y="544"/>
                </a:cubicBezTo>
                <a:cubicBezTo>
                  <a:pt x="496" y="555"/>
                  <a:pt x="396" y="559"/>
                  <a:pt x="367" y="603"/>
                </a:cubicBezTo>
                <a:cubicBezTo>
                  <a:pt x="354" y="624"/>
                  <a:pt x="228" y="946"/>
                  <a:pt x="228" y="967"/>
                </a:cubicBezTo>
                <a:close/>
                <a:moveTo>
                  <a:pt x="1417" y="2639"/>
                </a:moveTo>
                <a:cubicBezTo>
                  <a:pt x="1463" y="2635"/>
                  <a:pt x="1707" y="2587"/>
                  <a:pt x="1707" y="2562"/>
                </a:cubicBezTo>
                <a:lnTo>
                  <a:pt x="1707" y="1595"/>
                </a:lnTo>
                <a:lnTo>
                  <a:pt x="1557" y="1595"/>
                </a:lnTo>
                <a:cubicBezTo>
                  <a:pt x="1537" y="1595"/>
                  <a:pt x="1417" y="1678"/>
                  <a:pt x="1417" y="1692"/>
                </a:cubicBezTo>
                <a:lnTo>
                  <a:pt x="1417" y="2639"/>
                </a:lnTo>
                <a:close/>
                <a:moveTo>
                  <a:pt x="2092" y="1381"/>
                </a:moveTo>
                <a:lnTo>
                  <a:pt x="2094" y="2368"/>
                </a:lnTo>
                <a:cubicBezTo>
                  <a:pt x="2134" y="2341"/>
                  <a:pt x="2384" y="2125"/>
                  <a:pt x="2384" y="2093"/>
                </a:cubicBezTo>
                <a:lnTo>
                  <a:pt x="2382" y="1119"/>
                </a:lnTo>
                <a:lnTo>
                  <a:pt x="2092" y="1381"/>
                </a:lnTo>
                <a:close/>
                <a:moveTo>
                  <a:pt x="1847" y="1595"/>
                </a:moveTo>
                <a:lnTo>
                  <a:pt x="1756" y="1595"/>
                </a:lnTo>
                <a:lnTo>
                  <a:pt x="1756" y="2552"/>
                </a:lnTo>
                <a:cubicBezTo>
                  <a:pt x="1799" y="2542"/>
                  <a:pt x="2046" y="2422"/>
                  <a:pt x="2046" y="2393"/>
                </a:cubicBezTo>
                <a:lnTo>
                  <a:pt x="2046" y="1426"/>
                </a:lnTo>
                <a:cubicBezTo>
                  <a:pt x="2021" y="1432"/>
                  <a:pt x="1866" y="1595"/>
                  <a:pt x="1847" y="1595"/>
                </a:cubicBezTo>
                <a:close/>
                <a:moveTo>
                  <a:pt x="2427" y="821"/>
                </a:moveTo>
                <a:lnTo>
                  <a:pt x="2459" y="858"/>
                </a:lnTo>
                <a:lnTo>
                  <a:pt x="1799" y="1445"/>
                </a:lnTo>
                <a:cubicBezTo>
                  <a:pt x="1723" y="1445"/>
                  <a:pt x="1648" y="1445"/>
                  <a:pt x="1572" y="1445"/>
                </a:cubicBezTo>
                <a:cubicBezTo>
                  <a:pt x="1476" y="1445"/>
                  <a:pt x="1471" y="1469"/>
                  <a:pt x="1409" y="1510"/>
                </a:cubicBezTo>
                <a:cubicBezTo>
                  <a:pt x="1326" y="1565"/>
                  <a:pt x="1216" y="1647"/>
                  <a:pt x="1132" y="1692"/>
                </a:cubicBezTo>
                <a:cubicBezTo>
                  <a:pt x="1113" y="1683"/>
                  <a:pt x="845" y="1631"/>
                  <a:pt x="807" y="1625"/>
                </a:cubicBezTo>
                <a:cubicBezTo>
                  <a:pt x="718" y="1611"/>
                  <a:pt x="730" y="1591"/>
                  <a:pt x="653" y="1629"/>
                </a:cubicBezTo>
                <a:cubicBezTo>
                  <a:pt x="609" y="1651"/>
                  <a:pt x="566" y="1675"/>
                  <a:pt x="523" y="1697"/>
                </a:cubicBezTo>
                <a:cubicBezTo>
                  <a:pt x="443" y="1736"/>
                  <a:pt x="340" y="1784"/>
                  <a:pt x="265" y="1830"/>
                </a:cubicBezTo>
                <a:cubicBezTo>
                  <a:pt x="234" y="1849"/>
                  <a:pt x="25" y="1957"/>
                  <a:pt x="0" y="1963"/>
                </a:cubicBezTo>
                <a:lnTo>
                  <a:pt x="36" y="2037"/>
                </a:lnTo>
                <a:lnTo>
                  <a:pt x="716" y="1687"/>
                </a:lnTo>
                <a:cubicBezTo>
                  <a:pt x="785" y="1703"/>
                  <a:pt x="863" y="1718"/>
                  <a:pt x="933" y="1732"/>
                </a:cubicBezTo>
                <a:cubicBezTo>
                  <a:pt x="986" y="1742"/>
                  <a:pt x="1105" y="1774"/>
                  <a:pt x="1156" y="1774"/>
                </a:cubicBezTo>
                <a:cubicBezTo>
                  <a:pt x="1159" y="1774"/>
                  <a:pt x="1495" y="1550"/>
                  <a:pt x="1528" y="1527"/>
                </a:cubicBezTo>
                <a:lnTo>
                  <a:pt x="1829" y="1528"/>
                </a:lnTo>
                <a:lnTo>
                  <a:pt x="2515" y="918"/>
                </a:lnTo>
                <a:lnTo>
                  <a:pt x="2552" y="947"/>
                </a:lnTo>
                <a:lnTo>
                  <a:pt x="2659" y="728"/>
                </a:lnTo>
                <a:lnTo>
                  <a:pt x="2427" y="821"/>
                </a:lnTo>
                <a:close/>
                <a:moveTo>
                  <a:pt x="1079" y="2649"/>
                </a:moveTo>
                <a:lnTo>
                  <a:pt x="1142" y="2655"/>
                </a:lnTo>
                <a:lnTo>
                  <a:pt x="1234" y="2654"/>
                </a:lnTo>
                <a:lnTo>
                  <a:pt x="1364" y="2648"/>
                </a:lnTo>
                <a:lnTo>
                  <a:pt x="1364" y="1721"/>
                </a:lnTo>
                <a:cubicBezTo>
                  <a:pt x="1318" y="1745"/>
                  <a:pt x="1278" y="1775"/>
                  <a:pt x="1234" y="1804"/>
                </a:cubicBezTo>
                <a:cubicBezTo>
                  <a:pt x="1142" y="1866"/>
                  <a:pt x="1189" y="1841"/>
                  <a:pt x="1079" y="1832"/>
                </a:cubicBezTo>
                <a:lnTo>
                  <a:pt x="1079" y="2649"/>
                </a:lnTo>
                <a:close/>
                <a:moveTo>
                  <a:pt x="740" y="2571"/>
                </a:moveTo>
                <a:cubicBezTo>
                  <a:pt x="740" y="2596"/>
                  <a:pt x="985" y="2643"/>
                  <a:pt x="1030" y="2644"/>
                </a:cubicBezTo>
                <a:lnTo>
                  <a:pt x="1030" y="1832"/>
                </a:lnTo>
                <a:cubicBezTo>
                  <a:pt x="1030" y="1808"/>
                  <a:pt x="914" y="1799"/>
                  <a:pt x="890" y="1794"/>
                </a:cubicBezTo>
                <a:cubicBezTo>
                  <a:pt x="850" y="1786"/>
                  <a:pt x="782" y="1765"/>
                  <a:pt x="740" y="1764"/>
                </a:cubicBezTo>
                <a:lnTo>
                  <a:pt x="740" y="2571"/>
                </a:lnTo>
                <a:close/>
                <a:moveTo>
                  <a:pt x="2436" y="1095"/>
                </a:moveTo>
                <a:lnTo>
                  <a:pt x="2437" y="2020"/>
                </a:lnTo>
                <a:cubicBezTo>
                  <a:pt x="2454" y="2009"/>
                  <a:pt x="2535" y="1872"/>
                  <a:pt x="2550" y="1843"/>
                </a:cubicBezTo>
                <a:cubicBezTo>
                  <a:pt x="2586" y="1771"/>
                  <a:pt x="2607" y="1716"/>
                  <a:pt x="2638" y="1637"/>
                </a:cubicBezTo>
                <a:cubicBezTo>
                  <a:pt x="2676" y="1540"/>
                  <a:pt x="2736" y="1272"/>
                  <a:pt x="2727" y="1131"/>
                </a:cubicBezTo>
                <a:lnTo>
                  <a:pt x="2700" y="860"/>
                </a:lnTo>
                <a:lnTo>
                  <a:pt x="2696" y="858"/>
                </a:lnTo>
                <a:lnTo>
                  <a:pt x="2436" y="1095"/>
                </a:lnTo>
                <a:close/>
                <a:moveTo>
                  <a:pt x="721" y="246"/>
                </a:moveTo>
                <a:lnTo>
                  <a:pt x="721" y="271"/>
                </a:lnTo>
                <a:cubicBezTo>
                  <a:pt x="721" y="388"/>
                  <a:pt x="838" y="507"/>
                  <a:pt x="953" y="507"/>
                </a:cubicBezTo>
                <a:lnTo>
                  <a:pt x="997" y="507"/>
                </a:lnTo>
                <a:cubicBezTo>
                  <a:pt x="1117" y="507"/>
                  <a:pt x="1229" y="387"/>
                  <a:pt x="1229" y="261"/>
                </a:cubicBezTo>
                <a:lnTo>
                  <a:pt x="1229" y="237"/>
                </a:lnTo>
                <a:cubicBezTo>
                  <a:pt x="1229" y="123"/>
                  <a:pt x="1114" y="0"/>
                  <a:pt x="1006" y="0"/>
                </a:cubicBezTo>
                <a:lnTo>
                  <a:pt x="943" y="0"/>
                </a:lnTo>
                <a:cubicBezTo>
                  <a:pt x="830" y="0"/>
                  <a:pt x="721" y="124"/>
                  <a:pt x="721" y="246"/>
                </a:cubicBezTo>
                <a:close/>
                <a:moveTo>
                  <a:pt x="402" y="2412"/>
                </a:moveTo>
                <a:cubicBezTo>
                  <a:pt x="402" y="2439"/>
                  <a:pt x="649" y="2552"/>
                  <a:pt x="692" y="2562"/>
                </a:cubicBezTo>
                <a:lnTo>
                  <a:pt x="692" y="1774"/>
                </a:lnTo>
                <a:lnTo>
                  <a:pt x="403" y="1926"/>
                </a:lnTo>
                <a:lnTo>
                  <a:pt x="402" y="2412"/>
                </a:lnTo>
                <a:close/>
                <a:moveTo>
                  <a:pt x="64" y="2122"/>
                </a:moveTo>
                <a:cubicBezTo>
                  <a:pt x="64" y="2149"/>
                  <a:pt x="315" y="2373"/>
                  <a:pt x="354" y="2383"/>
                </a:cubicBezTo>
                <a:lnTo>
                  <a:pt x="354" y="1953"/>
                </a:lnTo>
                <a:lnTo>
                  <a:pt x="65" y="2100"/>
                </a:lnTo>
                <a:lnTo>
                  <a:pt x="64" y="212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04" tIns="45702" rIns="91404" bIns="45702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" name="图标"/>
          <p:cNvSpPr>
            <a:spLocks noChangeAspect="1" noEditPoints="1"/>
          </p:cNvSpPr>
          <p:nvPr/>
        </p:nvSpPr>
        <p:spPr bwMode="auto">
          <a:xfrm>
            <a:off x="5282977" y="1439641"/>
            <a:ext cx="380990" cy="375451"/>
          </a:xfrm>
          <a:custGeom>
            <a:avLst/>
            <a:gdLst>
              <a:gd name="T0" fmla="*/ 170 w 648"/>
              <a:gd name="T1" fmla="*/ 280 h 639"/>
              <a:gd name="T2" fmla="*/ 226 w 648"/>
              <a:gd name="T3" fmla="*/ 183 h 639"/>
              <a:gd name="T4" fmla="*/ 240 w 648"/>
              <a:gd name="T5" fmla="*/ 167 h 639"/>
              <a:gd name="T6" fmla="*/ 366 w 648"/>
              <a:gd name="T7" fmla="*/ 177 h 639"/>
              <a:gd name="T8" fmla="*/ 359 w 648"/>
              <a:gd name="T9" fmla="*/ 162 h 639"/>
              <a:gd name="T10" fmla="*/ 388 w 648"/>
              <a:gd name="T11" fmla="*/ 153 h 639"/>
              <a:gd name="T12" fmla="*/ 408 w 648"/>
              <a:gd name="T13" fmla="*/ 154 h 639"/>
              <a:gd name="T14" fmla="*/ 402 w 648"/>
              <a:gd name="T15" fmla="*/ 183 h 639"/>
              <a:gd name="T16" fmla="*/ 391 w 648"/>
              <a:gd name="T17" fmla="*/ 199 h 639"/>
              <a:gd name="T18" fmla="*/ 319 w 648"/>
              <a:gd name="T19" fmla="*/ 265 h 639"/>
              <a:gd name="T20" fmla="*/ 318 w 648"/>
              <a:gd name="T21" fmla="*/ 266 h 639"/>
              <a:gd name="T22" fmla="*/ 616 w 648"/>
              <a:gd name="T23" fmla="*/ 615 h 639"/>
              <a:gd name="T24" fmla="*/ 497 w 648"/>
              <a:gd name="T25" fmla="*/ 615 h 639"/>
              <a:gd name="T26" fmla="*/ 272 w 648"/>
              <a:gd name="T27" fmla="*/ 546 h 639"/>
              <a:gd name="T28" fmla="*/ 272 w 648"/>
              <a:gd name="T29" fmla="*/ 0 h 639"/>
              <a:gd name="T30" fmla="*/ 515 w 648"/>
              <a:gd name="T31" fmla="*/ 397 h 639"/>
              <a:gd name="T32" fmla="*/ 616 w 648"/>
              <a:gd name="T33" fmla="*/ 615 h 639"/>
              <a:gd name="T34" fmla="*/ 272 w 648"/>
              <a:gd name="T35" fmla="*/ 511 h 639"/>
              <a:gd name="T36" fmla="*/ 272 w 648"/>
              <a:gd name="T37" fmla="*/ 35 h 639"/>
              <a:gd name="T38" fmla="*/ 272 w 648"/>
              <a:gd name="T39" fmla="*/ 511 h 639"/>
              <a:gd name="T40" fmla="*/ 445 w 648"/>
              <a:gd name="T41" fmla="*/ 391 h 639"/>
              <a:gd name="T42" fmla="*/ 409 w 648"/>
              <a:gd name="T43" fmla="*/ 401 h 639"/>
              <a:gd name="T44" fmla="*/ 338 w 648"/>
              <a:gd name="T45" fmla="*/ 401 h 639"/>
              <a:gd name="T46" fmla="*/ 266 w 648"/>
              <a:gd name="T47" fmla="*/ 401 h 639"/>
              <a:gd name="T48" fmla="*/ 194 w 648"/>
              <a:gd name="T49" fmla="*/ 401 h 639"/>
              <a:gd name="T50" fmla="*/ 111 w 648"/>
              <a:gd name="T51" fmla="*/ 401 h 639"/>
              <a:gd name="T52" fmla="*/ 100 w 648"/>
              <a:gd name="T53" fmla="*/ 391 h 639"/>
              <a:gd name="T54" fmla="*/ 111 w 648"/>
              <a:gd name="T55" fmla="*/ 145 h 639"/>
              <a:gd name="T56" fmla="*/ 122 w 648"/>
              <a:gd name="T57" fmla="*/ 380 h 639"/>
              <a:gd name="T58" fmla="*/ 152 w 648"/>
              <a:gd name="T59" fmla="*/ 331 h 639"/>
              <a:gd name="T60" fmla="*/ 183 w 648"/>
              <a:gd name="T61" fmla="*/ 320 h 639"/>
              <a:gd name="T62" fmla="*/ 194 w 648"/>
              <a:gd name="T63" fmla="*/ 380 h 639"/>
              <a:gd name="T64" fmla="*/ 224 w 648"/>
              <a:gd name="T65" fmla="*/ 256 h 639"/>
              <a:gd name="T66" fmla="*/ 255 w 648"/>
              <a:gd name="T67" fmla="*/ 245 h 639"/>
              <a:gd name="T68" fmla="*/ 266 w 648"/>
              <a:gd name="T69" fmla="*/ 380 h 639"/>
              <a:gd name="T70" fmla="*/ 296 w 648"/>
              <a:gd name="T71" fmla="*/ 292 h 639"/>
              <a:gd name="T72" fmla="*/ 327 w 648"/>
              <a:gd name="T73" fmla="*/ 282 h 639"/>
              <a:gd name="T74" fmla="*/ 338 w 648"/>
              <a:gd name="T75" fmla="*/ 380 h 639"/>
              <a:gd name="T76" fmla="*/ 368 w 648"/>
              <a:gd name="T77" fmla="*/ 231 h 639"/>
              <a:gd name="T78" fmla="*/ 399 w 648"/>
              <a:gd name="T79" fmla="*/ 220 h 639"/>
              <a:gd name="T80" fmla="*/ 409 w 648"/>
              <a:gd name="T81" fmla="*/ 38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48" h="639">
                <a:moveTo>
                  <a:pt x="242" y="199"/>
                </a:moveTo>
                <a:lnTo>
                  <a:pt x="170" y="280"/>
                </a:lnTo>
                <a:lnTo>
                  <a:pt x="153" y="266"/>
                </a:lnTo>
                <a:lnTo>
                  <a:pt x="226" y="183"/>
                </a:lnTo>
                <a:lnTo>
                  <a:pt x="226" y="183"/>
                </a:lnTo>
                <a:lnTo>
                  <a:pt x="240" y="167"/>
                </a:lnTo>
                <a:lnTo>
                  <a:pt x="316" y="234"/>
                </a:lnTo>
                <a:lnTo>
                  <a:pt x="366" y="177"/>
                </a:lnTo>
                <a:lnTo>
                  <a:pt x="357" y="169"/>
                </a:lnTo>
                <a:cubicBezTo>
                  <a:pt x="354" y="167"/>
                  <a:pt x="355" y="163"/>
                  <a:pt x="359" y="162"/>
                </a:cubicBezTo>
                <a:lnTo>
                  <a:pt x="373" y="158"/>
                </a:lnTo>
                <a:cubicBezTo>
                  <a:pt x="377" y="156"/>
                  <a:pt x="384" y="154"/>
                  <a:pt x="388" y="153"/>
                </a:cubicBezTo>
                <a:lnTo>
                  <a:pt x="402" y="149"/>
                </a:lnTo>
                <a:cubicBezTo>
                  <a:pt x="406" y="147"/>
                  <a:pt x="409" y="150"/>
                  <a:pt x="408" y="154"/>
                </a:cubicBezTo>
                <a:lnTo>
                  <a:pt x="405" y="167"/>
                </a:lnTo>
                <a:cubicBezTo>
                  <a:pt x="404" y="172"/>
                  <a:pt x="402" y="179"/>
                  <a:pt x="402" y="183"/>
                </a:cubicBezTo>
                <a:lnTo>
                  <a:pt x="399" y="196"/>
                </a:lnTo>
                <a:cubicBezTo>
                  <a:pt x="398" y="200"/>
                  <a:pt x="395" y="202"/>
                  <a:pt x="391" y="199"/>
                </a:cubicBezTo>
                <a:lnTo>
                  <a:pt x="383" y="192"/>
                </a:lnTo>
                <a:lnTo>
                  <a:pt x="319" y="265"/>
                </a:lnTo>
                <a:lnTo>
                  <a:pt x="319" y="265"/>
                </a:lnTo>
                <a:lnTo>
                  <a:pt x="318" y="266"/>
                </a:lnTo>
                <a:lnTo>
                  <a:pt x="242" y="199"/>
                </a:lnTo>
                <a:close/>
                <a:moveTo>
                  <a:pt x="616" y="615"/>
                </a:moveTo>
                <a:cubicBezTo>
                  <a:pt x="599" y="631"/>
                  <a:pt x="578" y="639"/>
                  <a:pt x="556" y="639"/>
                </a:cubicBezTo>
                <a:cubicBezTo>
                  <a:pt x="535" y="639"/>
                  <a:pt x="513" y="631"/>
                  <a:pt x="497" y="615"/>
                </a:cubicBezTo>
                <a:lnTo>
                  <a:pt x="396" y="516"/>
                </a:lnTo>
                <a:cubicBezTo>
                  <a:pt x="359" y="535"/>
                  <a:pt x="317" y="546"/>
                  <a:pt x="272" y="546"/>
                </a:cubicBezTo>
                <a:cubicBezTo>
                  <a:pt x="122" y="546"/>
                  <a:pt x="0" y="424"/>
                  <a:pt x="0" y="273"/>
                </a:cubicBezTo>
                <a:cubicBezTo>
                  <a:pt x="0" y="123"/>
                  <a:pt x="122" y="0"/>
                  <a:pt x="272" y="0"/>
                </a:cubicBezTo>
                <a:cubicBezTo>
                  <a:pt x="423" y="0"/>
                  <a:pt x="545" y="123"/>
                  <a:pt x="545" y="273"/>
                </a:cubicBezTo>
                <a:cubicBezTo>
                  <a:pt x="545" y="318"/>
                  <a:pt x="534" y="360"/>
                  <a:pt x="515" y="397"/>
                </a:cubicBezTo>
                <a:lnTo>
                  <a:pt x="616" y="496"/>
                </a:lnTo>
                <a:cubicBezTo>
                  <a:pt x="648" y="529"/>
                  <a:pt x="648" y="582"/>
                  <a:pt x="616" y="615"/>
                </a:cubicBezTo>
                <a:close/>
                <a:moveTo>
                  <a:pt x="272" y="511"/>
                </a:moveTo>
                <a:lnTo>
                  <a:pt x="272" y="511"/>
                </a:lnTo>
                <a:cubicBezTo>
                  <a:pt x="404" y="511"/>
                  <a:pt x="510" y="405"/>
                  <a:pt x="510" y="273"/>
                </a:cubicBezTo>
                <a:cubicBezTo>
                  <a:pt x="510" y="142"/>
                  <a:pt x="404" y="35"/>
                  <a:pt x="272" y="35"/>
                </a:cubicBezTo>
                <a:cubicBezTo>
                  <a:pt x="141" y="35"/>
                  <a:pt x="35" y="142"/>
                  <a:pt x="35" y="273"/>
                </a:cubicBezTo>
                <a:cubicBezTo>
                  <a:pt x="35" y="405"/>
                  <a:pt x="141" y="511"/>
                  <a:pt x="272" y="511"/>
                </a:cubicBezTo>
                <a:close/>
                <a:moveTo>
                  <a:pt x="434" y="380"/>
                </a:moveTo>
                <a:cubicBezTo>
                  <a:pt x="440" y="380"/>
                  <a:pt x="445" y="385"/>
                  <a:pt x="445" y="391"/>
                </a:cubicBezTo>
                <a:cubicBezTo>
                  <a:pt x="445" y="397"/>
                  <a:pt x="440" y="401"/>
                  <a:pt x="434" y="401"/>
                </a:cubicBezTo>
                <a:lnTo>
                  <a:pt x="409" y="401"/>
                </a:lnTo>
                <a:lnTo>
                  <a:pt x="368" y="401"/>
                </a:lnTo>
                <a:lnTo>
                  <a:pt x="338" y="401"/>
                </a:lnTo>
                <a:lnTo>
                  <a:pt x="296" y="401"/>
                </a:lnTo>
                <a:lnTo>
                  <a:pt x="266" y="401"/>
                </a:lnTo>
                <a:lnTo>
                  <a:pt x="224" y="401"/>
                </a:lnTo>
                <a:lnTo>
                  <a:pt x="194" y="401"/>
                </a:lnTo>
                <a:lnTo>
                  <a:pt x="152" y="401"/>
                </a:lnTo>
                <a:lnTo>
                  <a:pt x="111" y="401"/>
                </a:lnTo>
                <a:lnTo>
                  <a:pt x="111" y="401"/>
                </a:lnTo>
                <a:cubicBezTo>
                  <a:pt x="105" y="401"/>
                  <a:pt x="100" y="397"/>
                  <a:pt x="100" y="391"/>
                </a:cubicBezTo>
                <a:lnTo>
                  <a:pt x="100" y="155"/>
                </a:lnTo>
                <a:cubicBezTo>
                  <a:pt x="100" y="150"/>
                  <a:pt x="105" y="145"/>
                  <a:pt x="111" y="145"/>
                </a:cubicBezTo>
                <a:cubicBezTo>
                  <a:pt x="117" y="145"/>
                  <a:pt x="121" y="150"/>
                  <a:pt x="121" y="155"/>
                </a:cubicBezTo>
                <a:lnTo>
                  <a:pt x="122" y="380"/>
                </a:lnTo>
                <a:lnTo>
                  <a:pt x="152" y="380"/>
                </a:lnTo>
                <a:lnTo>
                  <a:pt x="152" y="331"/>
                </a:lnTo>
                <a:cubicBezTo>
                  <a:pt x="152" y="325"/>
                  <a:pt x="157" y="320"/>
                  <a:pt x="163" y="320"/>
                </a:cubicBezTo>
                <a:lnTo>
                  <a:pt x="183" y="320"/>
                </a:lnTo>
                <a:cubicBezTo>
                  <a:pt x="189" y="320"/>
                  <a:pt x="194" y="325"/>
                  <a:pt x="194" y="331"/>
                </a:cubicBezTo>
                <a:lnTo>
                  <a:pt x="194" y="380"/>
                </a:lnTo>
                <a:lnTo>
                  <a:pt x="224" y="380"/>
                </a:lnTo>
                <a:lnTo>
                  <a:pt x="224" y="256"/>
                </a:lnTo>
                <a:cubicBezTo>
                  <a:pt x="224" y="250"/>
                  <a:pt x="229" y="245"/>
                  <a:pt x="235" y="245"/>
                </a:cubicBezTo>
                <a:lnTo>
                  <a:pt x="255" y="245"/>
                </a:lnTo>
                <a:cubicBezTo>
                  <a:pt x="261" y="245"/>
                  <a:pt x="266" y="250"/>
                  <a:pt x="266" y="256"/>
                </a:cubicBezTo>
                <a:lnTo>
                  <a:pt x="266" y="380"/>
                </a:lnTo>
                <a:lnTo>
                  <a:pt x="296" y="380"/>
                </a:lnTo>
                <a:lnTo>
                  <a:pt x="296" y="292"/>
                </a:lnTo>
                <a:cubicBezTo>
                  <a:pt x="296" y="286"/>
                  <a:pt x="300" y="282"/>
                  <a:pt x="307" y="282"/>
                </a:cubicBezTo>
                <a:lnTo>
                  <a:pt x="327" y="282"/>
                </a:lnTo>
                <a:cubicBezTo>
                  <a:pt x="333" y="282"/>
                  <a:pt x="338" y="286"/>
                  <a:pt x="338" y="292"/>
                </a:cubicBezTo>
                <a:lnTo>
                  <a:pt x="338" y="380"/>
                </a:lnTo>
                <a:lnTo>
                  <a:pt x="368" y="380"/>
                </a:lnTo>
                <a:lnTo>
                  <a:pt x="368" y="231"/>
                </a:lnTo>
                <a:cubicBezTo>
                  <a:pt x="368" y="225"/>
                  <a:pt x="372" y="220"/>
                  <a:pt x="378" y="220"/>
                </a:cubicBezTo>
                <a:lnTo>
                  <a:pt x="399" y="220"/>
                </a:lnTo>
                <a:cubicBezTo>
                  <a:pt x="405" y="220"/>
                  <a:pt x="409" y="225"/>
                  <a:pt x="409" y="231"/>
                </a:cubicBezTo>
                <a:lnTo>
                  <a:pt x="409" y="380"/>
                </a:lnTo>
                <a:lnTo>
                  <a:pt x="434" y="38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7" name="图标"/>
          <p:cNvSpPr>
            <a:spLocks noChangeAspect="1" noEditPoints="1"/>
          </p:cNvSpPr>
          <p:nvPr/>
        </p:nvSpPr>
        <p:spPr bwMode="auto">
          <a:xfrm>
            <a:off x="6392224" y="1439641"/>
            <a:ext cx="380990" cy="299381"/>
          </a:xfrm>
          <a:custGeom>
            <a:avLst/>
            <a:gdLst>
              <a:gd name="T0" fmla="*/ 282 w 766"/>
              <a:gd name="T1" fmla="*/ 304 h 600"/>
              <a:gd name="T2" fmla="*/ 391 w 766"/>
              <a:gd name="T3" fmla="*/ 248 h 600"/>
              <a:gd name="T4" fmla="*/ 596 w 766"/>
              <a:gd name="T5" fmla="*/ 213 h 600"/>
              <a:gd name="T6" fmla="*/ 652 w 766"/>
              <a:gd name="T7" fmla="*/ 129 h 600"/>
              <a:gd name="T8" fmla="*/ 570 w 766"/>
              <a:gd name="T9" fmla="*/ 186 h 600"/>
              <a:gd name="T10" fmla="*/ 391 w 766"/>
              <a:gd name="T11" fmla="*/ 195 h 600"/>
              <a:gd name="T12" fmla="*/ 766 w 766"/>
              <a:gd name="T13" fmla="*/ 80 h 600"/>
              <a:gd name="T14" fmla="*/ 465 w 766"/>
              <a:gd name="T15" fmla="*/ 32 h 600"/>
              <a:gd name="T16" fmla="*/ 437 w 766"/>
              <a:gd name="T17" fmla="*/ 0 h 600"/>
              <a:gd name="T18" fmla="*/ 154 w 766"/>
              <a:gd name="T19" fmla="*/ 32 h 600"/>
              <a:gd name="T20" fmla="*/ 175 w 766"/>
              <a:gd name="T21" fmla="*/ 80 h 600"/>
              <a:gd name="T22" fmla="*/ 216 w 766"/>
              <a:gd name="T23" fmla="*/ 135 h 600"/>
              <a:gd name="T24" fmla="*/ 706 w 766"/>
              <a:gd name="T25" fmla="*/ 80 h 600"/>
              <a:gd name="T26" fmla="*/ 355 w 766"/>
              <a:gd name="T27" fmla="*/ 394 h 600"/>
              <a:gd name="T28" fmla="*/ 706 w 766"/>
              <a:gd name="T29" fmla="*/ 410 h 600"/>
              <a:gd name="T30" fmla="*/ 361 w 766"/>
              <a:gd name="T31" fmla="*/ 427 h 600"/>
              <a:gd name="T32" fmla="*/ 362 w 766"/>
              <a:gd name="T33" fmla="*/ 478 h 600"/>
              <a:gd name="T34" fmla="*/ 437 w 766"/>
              <a:gd name="T35" fmla="*/ 595 h 600"/>
              <a:gd name="T36" fmla="*/ 465 w 766"/>
              <a:gd name="T37" fmla="*/ 478 h 600"/>
              <a:gd name="T38" fmla="*/ 603 w 766"/>
              <a:gd name="T39" fmla="*/ 592 h 600"/>
              <a:gd name="T40" fmla="*/ 591 w 766"/>
              <a:gd name="T41" fmla="*/ 478 h 600"/>
              <a:gd name="T42" fmla="*/ 766 w 766"/>
              <a:gd name="T43" fmla="*/ 427 h 600"/>
              <a:gd name="T44" fmla="*/ 747 w 766"/>
              <a:gd name="T45" fmla="*/ 80 h 600"/>
              <a:gd name="T46" fmla="*/ 161 w 766"/>
              <a:gd name="T47" fmla="*/ 310 h 600"/>
              <a:gd name="T48" fmla="*/ 235 w 766"/>
              <a:gd name="T49" fmla="*/ 236 h 600"/>
              <a:gd name="T50" fmla="*/ 86 w 766"/>
              <a:gd name="T51" fmla="*/ 236 h 600"/>
              <a:gd name="T52" fmla="*/ 208 w 766"/>
              <a:gd name="T53" fmla="*/ 325 h 600"/>
              <a:gd name="T54" fmla="*/ 181 w 766"/>
              <a:gd name="T55" fmla="*/ 325 h 600"/>
              <a:gd name="T56" fmla="*/ 188 w 766"/>
              <a:gd name="T57" fmla="*/ 339 h 600"/>
              <a:gd name="T58" fmla="*/ 196 w 766"/>
              <a:gd name="T59" fmla="*/ 510 h 600"/>
              <a:gd name="T60" fmla="*/ 129 w 766"/>
              <a:gd name="T61" fmla="*/ 510 h 600"/>
              <a:gd name="T62" fmla="*/ 137 w 766"/>
              <a:gd name="T63" fmla="*/ 339 h 600"/>
              <a:gd name="T64" fmla="*/ 145 w 766"/>
              <a:gd name="T65" fmla="*/ 325 h 600"/>
              <a:gd name="T66" fmla="*/ 0 w 766"/>
              <a:gd name="T67" fmla="*/ 438 h 600"/>
              <a:gd name="T68" fmla="*/ 66 w 766"/>
              <a:gd name="T69" fmla="*/ 600 h 600"/>
              <a:gd name="T70" fmla="*/ 89 w 766"/>
              <a:gd name="T71" fmla="*/ 432 h 600"/>
              <a:gd name="T72" fmla="*/ 230 w 766"/>
              <a:gd name="T73" fmla="*/ 600 h 600"/>
              <a:gd name="T74" fmla="*/ 253 w 766"/>
              <a:gd name="T75" fmla="*/ 432 h 600"/>
              <a:gd name="T76" fmla="*/ 321 w 766"/>
              <a:gd name="T77" fmla="*/ 600 h 600"/>
              <a:gd name="T78" fmla="*/ 208 w 766"/>
              <a:gd name="T79" fmla="*/ 325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66" h="600">
                <a:moveTo>
                  <a:pt x="391" y="195"/>
                </a:moveTo>
                <a:lnTo>
                  <a:pt x="282" y="304"/>
                </a:lnTo>
                <a:cubicBezTo>
                  <a:pt x="293" y="310"/>
                  <a:pt x="303" y="317"/>
                  <a:pt x="312" y="326"/>
                </a:cubicBezTo>
                <a:lnTo>
                  <a:pt x="391" y="248"/>
                </a:lnTo>
                <a:lnTo>
                  <a:pt x="476" y="333"/>
                </a:lnTo>
                <a:lnTo>
                  <a:pt x="596" y="213"/>
                </a:lnTo>
                <a:lnTo>
                  <a:pt x="614" y="259"/>
                </a:lnTo>
                <a:lnTo>
                  <a:pt x="652" y="129"/>
                </a:lnTo>
                <a:lnTo>
                  <a:pt x="522" y="167"/>
                </a:lnTo>
                <a:lnTo>
                  <a:pt x="570" y="186"/>
                </a:lnTo>
                <a:lnTo>
                  <a:pt x="476" y="280"/>
                </a:lnTo>
                <a:lnTo>
                  <a:pt x="391" y="195"/>
                </a:lnTo>
                <a:close/>
                <a:moveTo>
                  <a:pt x="766" y="80"/>
                </a:moveTo>
                <a:lnTo>
                  <a:pt x="766" y="80"/>
                </a:lnTo>
                <a:lnTo>
                  <a:pt x="766" y="32"/>
                </a:lnTo>
                <a:lnTo>
                  <a:pt x="465" y="32"/>
                </a:lnTo>
                <a:lnTo>
                  <a:pt x="465" y="0"/>
                </a:lnTo>
                <a:lnTo>
                  <a:pt x="437" y="0"/>
                </a:lnTo>
                <a:lnTo>
                  <a:pt x="437" y="32"/>
                </a:lnTo>
                <a:lnTo>
                  <a:pt x="154" y="32"/>
                </a:lnTo>
                <a:lnTo>
                  <a:pt x="154" y="80"/>
                </a:lnTo>
                <a:lnTo>
                  <a:pt x="175" y="80"/>
                </a:lnTo>
                <a:lnTo>
                  <a:pt x="175" y="122"/>
                </a:lnTo>
                <a:cubicBezTo>
                  <a:pt x="190" y="124"/>
                  <a:pt x="203" y="128"/>
                  <a:pt x="216" y="135"/>
                </a:cubicBezTo>
                <a:lnTo>
                  <a:pt x="216" y="80"/>
                </a:lnTo>
                <a:lnTo>
                  <a:pt x="706" y="80"/>
                </a:lnTo>
                <a:lnTo>
                  <a:pt x="706" y="394"/>
                </a:lnTo>
                <a:lnTo>
                  <a:pt x="355" y="394"/>
                </a:lnTo>
                <a:cubicBezTo>
                  <a:pt x="356" y="399"/>
                  <a:pt x="358" y="404"/>
                  <a:pt x="359" y="410"/>
                </a:cubicBezTo>
                <a:lnTo>
                  <a:pt x="706" y="410"/>
                </a:lnTo>
                <a:lnTo>
                  <a:pt x="706" y="427"/>
                </a:lnTo>
                <a:lnTo>
                  <a:pt x="361" y="427"/>
                </a:lnTo>
                <a:cubicBezTo>
                  <a:pt x="361" y="430"/>
                  <a:pt x="362" y="434"/>
                  <a:pt x="362" y="438"/>
                </a:cubicBezTo>
                <a:lnTo>
                  <a:pt x="362" y="478"/>
                </a:lnTo>
                <a:lnTo>
                  <a:pt x="437" y="478"/>
                </a:lnTo>
                <a:lnTo>
                  <a:pt x="437" y="595"/>
                </a:lnTo>
                <a:lnTo>
                  <a:pt x="465" y="595"/>
                </a:lnTo>
                <a:lnTo>
                  <a:pt x="465" y="478"/>
                </a:lnTo>
                <a:lnTo>
                  <a:pt x="560" y="478"/>
                </a:lnTo>
                <a:lnTo>
                  <a:pt x="603" y="592"/>
                </a:lnTo>
                <a:lnTo>
                  <a:pt x="631" y="585"/>
                </a:lnTo>
                <a:lnTo>
                  <a:pt x="591" y="478"/>
                </a:lnTo>
                <a:lnTo>
                  <a:pt x="766" y="478"/>
                </a:lnTo>
                <a:lnTo>
                  <a:pt x="766" y="427"/>
                </a:lnTo>
                <a:lnTo>
                  <a:pt x="747" y="427"/>
                </a:lnTo>
                <a:lnTo>
                  <a:pt x="747" y="80"/>
                </a:lnTo>
                <a:lnTo>
                  <a:pt x="766" y="80"/>
                </a:lnTo>
                <a:close/>
                <a:moveTo>
                  <a:pt x="161" y="310"/>
                </a:moveTo>
                <a:lnTo>
                  <a:pt x="161" y="310"/>
                </a:lnTo>
                <a:cubicBezTo>
                  <a:pt x="202" y="310"/>
                  <a:pt x="235" y="277"/>
                  <a:pt x="235" y="236"/>
                </a:cubicBezTo>
                <a:cubicBezTo>
                  <a:pt x="235" y="194"/>
                  <a:pt x="202" y="161"/>
                  <a:pt x="161" y="161"/>
                </a:cubicBezTo>
                <a:cubicBezTo>
                  <a:pt x="119" y="161"/>
                  <a:pt x="86" y="194"/>
                  <a:pt x="86" y="236"/>
                </a:cubicBezTo>
                <a:cubicBezTo>
                  <a:pt x="86" y="277"/>
                  <a:pt x="119" y="310"/>
                  <a:pt x="161" y="310"/>
                </a:cubicBezTo>
                <a:close/>
                <a:moveTo>
                  <a:pt x="208" y="325"/>
                </a:moveTo>
                <a:lnTo>
                  <a:pt x="208" y="325"/>
                </a:lnTo>
                <a:lnTo>
                  <a:pt x="181" y="325"/>
                </a:lnTo>
                <a:lnTo>
                  <a:pt x="185" y="328"/>
                </a:lnTo>
                <a:cubicBezTo>
                  <a:pt x="188" y="331"/>
                  <a:pt x="190" y="336"/>
                  <a:pt x="188" y="339"/>
                </a:cubicBezTo>
                <a:lnTo>
                  <a:pt x="178" y="365"/>
                </a:lnTo>
                <a:lnTo>
                  <a:pt x="196" y="510"/>
                </a:lnTo>
                <a:lnTo>
                  <a:pt x="163" y="540"/>
                </a:lnTo>
                <a:lnTo>
                  <a:pt x="129" y="510"/>
                </a:lnTo>
                <a:lnTo>
                  <a:pt x="147" y="365"/>
                </a:lnTo>
                <a:lnTo>
                  <a:pt x="137" y="339"/>
                </a:lnTo>
                <a:cubicBezTo>
                  <a:pt x="135" y="336"/>
                  <a:pt x="137" y="331"/>
                  <a:pt x="140" y="328"/>
                </a:cubicBezTo>
                <a:lnTo>
                  <a:pt x="145" y="325"/>
                </a:lnTo>
                <a:lnTo>
                  <a:pt x="112" y="325"/>
                </a:lnTo>
                <a:cubicBezTo>
                  <a:pt x="50" y="325"/>
                  <a:pt x="0" y="376"/>
                  <a:pt x="0" y="438"/>
                </a:cubicBezTo>
                <a:lnTo>
                  <a:pt x="0" y="600"/>
                </a:lnTo>
                <a:lnTo>
                  <a:pt x="66" y="600"/>
                </a:lnTo>
                <a:lnTo>
                  <a:pt x="66" y="432"/>
                </a:lnTo>
                <a:lnTo>
                  <a:pt x="89" y="432"/>
                </a:lnTo>
                <a:lnTo>
                  <a:pt x="89" y="600"/>
                </a:lnTo>
                <a:lnTo>
                  <a:pt x="230" y="600"/>
                </a:lnTo>
                <a:lnTo>
                  <a:pt x="230" y="432"/>
                </a:lnTo>
                <a:lnTo>
                  <a:pt x="253" y="432"/>
                </a:lnTo>
                <a:lnTo>
                  <a:pt x="253" y="600"/>
                </a:lnTo>
                <a:lnTo>
                  <a:pt x="321" y="600"/>
                </a:lnTo>
                <a:lnTo>
                  <a:pt x="321" y="438"/>
                </a:lnTo>
                <a:cubicBezTo>
                  <a:pt x="321" y="376"/>
                  <a:pt x="271" y="325"/>
                  <a:pt x="208" y="32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8" name="图标"/>
          <p:cNvSpPr>
            <a:spLocks noChangeAspect="1" noEditPoints="1"/>
          </p:cNvSpPr>
          <p:nvPr/>
        </p:nvSpPr>
        <p:spPr bwMode="auto">
          <a:xfrm>
            <a:off x="7501472" y="1439641"/>
            <a:ext cx="380990" cy="378872"/>
          </a:xfrm>
          <a:custGeom>
            <a:avLst/>
            <a:gdLst>
              <a:gd name="T0" fmla="*/ 1998663 w 200"/>
              <a:gd name="T1" fmla="*/ 239705 h 199"/>
              <a:gd name="T2" fmla="*/ 1758823 w 200"/>
              <a:gd name="T3" fmla="*/ 0 h 199"/>
              <a:gd name="T4" fmla="*/ 239840 w 200"/>
              <a:gd name="T5" fmla="*/ 0 h 199"/>
              <a:gd name="T6" fmla="*/ 0 w 200"/>
              <a:gd name="T7" fmla="*/ 239705 h 199"/>
              <a:gd name="T8" fmla="*/ 0 w 200"/>
              <a:gd name="T9" fmla="*/ 1268436 h 199"/>
              <a:gd name="T10" fmla="*/ 9993 w 200"/>
              <a:gd name="T11" fmla="*/ 1318375 h 199"/>
              <a:gd name="T12" fmla="*/ 9993 w 200"/>
              <a:gd name="T13" fmla="*/ 1318375 h 199"/>
              <a:gd name="T14" fmla="*/ 9993 w 200"/>
              <a:gd name="T15" fmla="*/ 1318375 h 199"/>
              <a:gd name="T16" fmla="*/ 9993 w 200"/>
              <a:gd name="T17" fmla="*/ 1328363 h 199"/>
              <a:gd name="T18" fmla="*/ 9993 w 200"/>
              <a:gd name="T19" fmla="*/ 1328363 h 199"/>
              <a:gd name="T20" fmla="*/ 239840 w 200"/>
              <a:gd name="T21" fmla="*/ 1508141 h 199"/>
              <a:gd name="T22" fmla="*/ 729512 w 200"/>
              <a:gd name="T23" fmla="*/ 1508141 h 199"/>
              <a:gd name="T24" fmla="*/ 349766 w 200"/>
              <a:gd name="T25" fmla="*/ 1877685 h 199"/>
              <a:gd name="T26" fmla="*/ 349766 w 200"/>
              <a:gd name="T27" fmla="*/ 1957587 h 199"/>
              <a:gd name="T28" fmla="*/ 439706 w 200"/>
              <a:gd name="T29" fmla="*/ 1957587 h 199"/>
              <a:gd name="T30" fmla="*/ 879412 w 200"/>
              <a:gd name="T31" fmla="*/ 1518129 h 199"/>
              <a:gd name="T32" fmla="*/ 889405 w 200"/>
              <a:gd name="T33" fmla="*/ 1508141 h 199"/>
              <a:gd name="T34" fmla="*/ 939372 w 200"/>
              <a:gd name="T35" fmla="*/ 1508141 h 199"/>
              <a:gd name="T36" fmla="*/ 939372 w 200"/>
              <a:gd name="T37" fmla="*/ 1917636 h 199"/>
              <a:gd name="T38" fmla="*/ 999332 w 200"/>
              <a:gd name="T39" fmla="*/ 1977562 h 199"/>
              <a:gd name="T40" fmla="*/ 1059291 w 200"/>
              <a:gd name="T41" fmla="*/ 1917636 h 199"/>
              <a:gd name="T42" fmla="*/ 1059291 w 200"/>
              <a:gd name="T43" fmla="*/ 1508141 h 199"/>
              <a:gd name="T44" fmla="*/ 1109258 w 200"/>
              <a:gd name="T45" fmla="*/ 1508141 h 199"/>
              <a:gd name="T46" fmla="*/ 1119251 w 200"/>
              <a:gd name="T47" fmla="*/ 1518129 h 199"/>
              <a:gd name="T48" fmla="*/ 1568950 w 200"/>
              <a:gd name="T49" fmla="*/ 1957587 h 199"/>
              <a:gd name="T50" fmla="*/ 1648897 w 200"/>
              <a:gd name="T51" fmla="*/ 1957587 h 199"/>
              <a:gd name="T52" fmla="*/ 1648897 w 200"/>
              <a:gd name="T53" fmla="*/ 1877685 h 199"/>
              <a:gd name="T54" fmla="*/ 1279144 w 200"/>
              <a:gd name="T55" fmla="*/ 1508141 h 199"/>
              <a:gd name="T56" fmla="*/ 1758823 w 200"/>
              <a:gd name="T57" fmla="*/ 1508141 h 199"/>
              <a:gd name="T58" fmla="*/ 1988670 w 200"/>
              <a:gd name="T59" fmla="*/ 1328363 h 199"/>
              <a:gd name="T60" fmla="*/ 1988670 w 200"/>
              <a:gd name="T61" fmla="*/ 1328363 h 199"/>
              <a:gd name="T62" fmla="*/ 1988670 w 200"/>
              <a:gd name="T63" fmla="*/ 1318375 h 199"/>
              <a:gd name="T64" fmla="*/ 1988670 w 200"/>
              <a:gd name="T65" fmla="*/ 1318375 h 199"/>
              <a:gd name="T66" fmla="*/ 1988670 w 200"/>
              <a:gd name="T67" fmla="*/ 1318375 h 199"/>
              <a:gd name="T68" fmla="*/ 1998663 w 200"/>
              <a:gd name="T69" fmla="*/ 1268436 h 199"/>
              <a:gd name="T70" fmla="*/ 1998663 w 200"/>
              <a:gd name="T71" fmla="*/ 239705 h 199"/>
              <a:gd name="T72" fmla="*/ 79947 w 200"/>
              <a:gd name="T73" fmla="*/ 239705 h 199"/>
              <a:gd name="T74" fmla="*/ 239840 w 200"/>
              <a:gd name="T75" fmla="*/ 79902 h 199"/>
              <a:gd name="T76" fmla="*/ 1758823 w 200"/>
              <a:gd name="T77" fmla="*/ 79902 h 199"/>
              <a:gd name="T78" fmla="*/ 1918716 w 200"/>
              <a:gd name="T79" fmla="*/ 239705 h 199"/>
              <a:gd name="T80" fmla="*/ 1918716 w 200"/>
              <a:gd name="T81" fmla="*/ 1248461 h 199"/>
              <a:gd name="T82" fmla="*/ 79947 w 200"/>
              <a:gd name="T83" fmla="*/ 1248461 h 199"/>
              <a:gd name="T84" fmla="*/ 79947 w 200"/>
              <a:gd name="T85" fmla="*/ 239705 h 199"/>
              <a:gd name="T86" fmla="*/ 1688870 w 200"/>
              <a:gd name="T87" fmla="*/ 339581 h 199"/>
              <a:gd name="T88" fmla="*/ 1758823 w 200"/>
              <a:gd name="T89" fmla="*/ 429471 h 199"/>
              <a:gd name="T90" fmla="*/ 989338 w 200"/>
              <a:gd name="T91" fmla="*/ 1038720 h 199"/>
              <a:gd name="T92" fmla="*/ 699532 w 200"/>
              <a:gd name="T93" fmla="*/ 749077 h 199"/>
              <a:gd name="T94" fmla="*/ 309793 w 200"/>
              <a:gd name="T95" fmla="*/ 1038720 h 199"/>
              <a:gd name="T96" fmla="*/ 239840 w 200"/>
              <a:gd name="T97" fmla="*/ 938843 h 199"/>
              <a:gd name="T98" fmla="*/ 709525 w 200"/>
              <a:gd name="T99" fmla="*/ 589274 h 199"/>
              <a:gd name="T100" fmla="*/ 999332 w 200"/>
              <a:gd name="T101" fmla="*/ 878917 h 199"/>
              <a:gd name="T102" fmla="*/ 1688870 w 200"/>
              <a:gd name="T103" fmla="*/ 339581 h 199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200" h="199">
                <a:moveTo>
                  <a:pt x="200" y="24"/>
                </a:moveTo>
                <a:cubicBezTo>
                  <a:pt x="200" y="11"/>
                  <a:pt x="189" y="0"/>
                  <a:pt x="176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1"/>
                  <a:pt x="0" y="24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28"/>
                  <a:pt x="1" y="130"/>
                  <a:pt x="1" y="132"/>
                </a:cubicBezTo>
                <a:cubicBezTo>
                  <a:pt x="1" y="132"/>
                  <a:pt x="1" y="132"/>
                  <a:pt x="1" y="132"/>
                </a:cubicBezTo>
                <a:cubicBezTo>
                  <a:pt x="1" y="132"/>
                  <a:pt x="1" y="132"/>
                  <a:pt x="1" y="132"/>
                </a:cubicBezTo>
                <a:cubicBezTo>
                  <a:pt x="1" y="132"/>
                  <a:pt x="1" y="133"/>
                  <a:pt x="1" y="133"/>
                </a:cubicBezTo>
                <a:cubicBezTo>
                  <a:pt x="1" y="133"/>
                  <a:pt x="1" y="133"/>
                  <a:pt x="1" y="133"/>
                </a:cubicBezTo>
                <a:cubicBezTo>
                  <a:pt x="4" y="143"/>
                  <a:pt x="13" y="151"/>
                  <a:pt x="24" y="151"/>
                </a:cubicBezTo>
                <a:cubicBezTo>
                  <a:pt x="73" y="151"/>
                  <a:pt x="73" y="151"/>
                  <a:pt x="73" y="151"/>
                </a:cubicBezTo>
                <a:cubicBezTo>
                  <a:pt x="35" y="188"/>
                  <a:pt x="35" y="188"/>
                  <a:pt x="35" y="188"/>
                </a:cubicBezTo>
                <a:cubicBezTo>
                  <a:pt x="33" y="190"/>
                  <a:pt x="33" y="194"/>
                  <a:pt x="35" y="196"/>
                </a:cubicBezTo>
                <a:cubicBezTo>
                  <a:pt x="38" y="199"/>
                  <a:pt x="41" y="199"/>
                  <a:pt x="44" y="196"/>
                </a:cubicBezTo>
                <a:cubicBezTo>
                  <a:pt x="88" y="152"/>
                  <a:pt x="88" y="152"/>
                  <a:pt x="88" y="152"/>
                </a:cubicBezTo>
                <a:cubicBezTo>
                  <a:pt x="88" y="152"/>
                  <a:pt x="89" y="151"/>
                  <a:pt x="89" y="151"/>
                </a:cubicBezTo>
                <a:cubicBezTo>
                  <a:pt x="94" y="151"/>
                  <a:pt x="94" y="151"/>
                  <a:pt x="94" y="151"/>
                </a:cubicBezTo>
                <a:cubicBezTo>
                  <a:pt x="94" y="192"/>
                  <a:pt x="94" y="192"/>
                  <a:pt x="94" y="192"/>
                </a:cubicBezTo>
                <a:cubicBezTo>
                  <a:pt x="94" y="196"/>
                  <a:pt x="97" y="198"/>
                  <a:pt x="100" y="198"/>
                </a:cubicBezTo>
                <a:cubicBezTo>
                  <a:pt x="103" y="198"/>
                  <a:pt x="106" y="196"/>
                  <a:pt x="106" y="192"/>
                </a:cubicBezTo>
                <a:cubicBezTo>
                  <a:pt x="106" y="151"/>
                  <a:pt x="106" y="151"/>
                  <a:pt x="106" y="151"/>
                </a:cubicBezTo>
                <a:cubicBezTo>
                  <a:pt x="111" y="151"/>
                  <a:pt x="111" y="151"/>
                  <a:pt x="111" y="151"/>
                </a:cubicBezTo>
                <a:cubicBezTo>
                  <a:pt x="112" y="151"/>
                  <a:pt x="112" y="152"/>
                  <a:pt x="112" y="152"/>
                </a:cubicBezTo>
                <a:cubicBezTo>
                  <a:pt x="157" y="196"/>
                  <a:pt x="157" y="196"/>
                  <a:pt x="157" y="196"/>
                </a:cubicBezTo>
                <a:cubicBezTo>
                  <a:pt x="159" y="199"/>
                  <a:pt x="163" y="199"/>
                  <a:pt x="165" y="196"/>
                </a:cubicBezTo>
                <a:cubicBezTo>
                  <a:pt x="167" y="194"/>
                  <a:pt x="167" y="190"/>
                  <a:pt x="165" y="188"/>
                </a:cubicBezTo>
                <a:cubicBezTo>
                  <a:pt x="128" y="151"/>
                  <a:pt x="128" y="151"/>
                  <a:pt x="128" y="151"/>
                </a:cubicBezTo>
                <a:cubicBezTo>
                  <a:pt x="176" y="151"/>
                  <a:pt x="176" y="151"/>
                  <a:pt x="176" y="151"/>
                </a:cubicBezTo>
                <a:cubicBezTo>
                  <a:pt x="187" y="151"/>
                  <a:pt x="196" y="143"/>
                  <a:pt x="199" y="133"/>
                </a:cubicBezTo>
                <a:cubicBezTo>
                  <a:pt x="199" y="133"/>
                  <a:pt x="199" y="133"/>
                  <a:pt x="199" y="133"/>
                </a:cubicBezTo>
                <a:cubicBezTo>
                  <a:pt x="199" y="133"/>
                  <a:pt x="199" y="132"/>
                  <a:pt x="199" y="132"/>
                </a:cubicBezTo>
                <a:cubicBezTo>
                  <a:pt x="199" y="132"/>
                  <a:pt x="199" y="132"/>
                  <a:pt x="199" y="132"/>
                </a:cubicBezTo>
                <a:cubicBezTo>
                  <a:pt x="199" y="132"/>
                  <a:pt x="199" y="132"/>
                  <a:pt x="199" y="132"/>
                </a:cubicBezTo>
                <a:cubicBezTo>
                  <a:pt x="200" y="130"/>
                  <a:pt x="200" y="128"/>
                  <a:pt x="200" y="127"/>
                </a:cubicBezTo>
                <a:lnTo>
                  <a:pt x="200" y="24"/>
                </a:lnTo>
                <a:close/>
                <a:moveTo>
                  <a:pt x="8" y="24"/>
                </a:moveTo>
                <a:cubicBezTo>
                  <a:pt x="8" y="16"/>
                  <a:pt x="15" y="8"/>
                  <a:pt x="24" y="8"/>
                </a:cubicBezTo>
                <a:cubicBezTo>
                  <a:pt x="176" y="8"/>
                  <a:pt x="176" y="8"/>
                  <a:pt x="176" y="8"/>
                </a:cubicBezTo>
                <a:cubicBezTo>
                  <a:pt x="185" y="8"/>
                  <a:pt x="192" y="16"/>
                  <a:pt x="192" y="24"/>
                </a:cubicBezTo>
                <a:cubicBezTo>
                  <a:pt x="192" y="125"/>
                  <a:pt x="192" y="125"/>
                  <a:pt x="192" y="125"/>
                </a:cubicBezTo>
                <a:cubicBezTo>
                  <a:pt x="8" y="125"/>
                  <a:pt x="8" y="125"/>
                  <a:pt x="8" y="125"/>
                </a:cubicBezTo>
                <a:lnTo>
                  <a:pt x="8" y="24"/>
                </a:lnTo>
                <a:close/>
                <a:moveTo>
                  <a:pt x="169" y="34"/>
                </a:moveTo>
                <a:cubicBezTo>
                  <a:pt x="176" y="43"/>
                  <a:pt x="176" y="43"/>
                  <a:pt x="176" y="43"/>
                </a:cubicBezTo>
                <a:cubicBezTo>
                  <a:pt x="99" y="104"/>
                  <a:pt x="99" y="104"/>
                  <a:pt x="99" y="104"/>
                </a:cubicBezTo>
                <a:cubicBezTo>
                  <a:pt x="70" y="75"/>
                  <a:pt x="70" y="75"/>
                  <a:pt x="70" y="75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94"/>
                  <a:pt x="24" y="94"/>
                  <a:pt x="24" y="94"/>
                </a:cubicBezTo>
                <a:cubicBezTo>
                  <a:pt x="71" y="59"/>
                  <a:pt x="71" y="59"/>
                  <a:pt x="71" y="59"/>
                </a:cubicBezTo>
                <a:cubicBezTo>
                  <a:pt x="100" y="88"/>
                  <a:pt x="100" y="88"/>
                  <a:pt x="100" y="88"/>
                </a:cubicBezTo>
                <a:lnTo>
                  <a:pt x="169" y="3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9" name="图标"/>
          <p:cNvSpPr>
            <a:spLocks noChangeAspect="1" noEditPoints="1"/>
          </p:cNvSpPr>
          <p:nvPr/>
        </p:nvSpPr>
        <p:spPr bwMode="auto">
          <a:xfrm>
            <a:off x="8610719" y="1439641"/>
            <a:ext cx="521423" cy="331458"/>
          </a:xfrm>
          <a:custGeom>
            <a:avLst/>
            <a:gdLst>
              <a:gd name="T0" fmla="*/ 15304 w 562"/>
              <a:gd name="T1" fmla="*/ 55370 h 355"/>
              <a:gd name="T2" fmla="*/ 21863 w 562"/>
              <a:gd name="T3" fmla="*/ 48770 h 355"/>
              <a:gd name="T4" fmla="*/ 15669 w 562"/>
              <a:gd name="T5" fmla="*/ 39603 h 355"/>
              <a:gd name="T6" fmla="*/ 14940 w 562"/>
              <a:gd name="T7" fmla="*/ 34102 h 355"/>
              <a:gd name="T8" fmla="*/ 15669 w 562"/>
              <a:gd name="T9" fmla="*/ 33735 h 355"/>
              <a:gd name="T10" fmla="*/ 41176 w 562"/>
              <a:gd name="T11" fmla="*/ 17968 h 355"/>
              <a:gd name="T12" fmla="*/ 45913 w 562"/>
              <a:gd name="T13" fmla="*/ 33735 h 355"/>
              <a:gd name="T14" fmla="*/ 46278 w 562"/>
              <a:gd name="T15" fmla="*/ 34836 h 355"/>
              <a:gd name="T16" fmla="*/ 43727 w 562"/>
              <a:gd name="T17" fmla="*/ 42169 h 355"/>
              <a:gd name="T18" fmla="*/ 42634 w 562"/>
              <a:gd name="T19" fmla="*/ 54637 h 355"/>
              <a:gd name="T20" fmla="*/ 52837 w 562"/>
              <a:gd name="T21" fmla="*/ 55004 h 355"/>
              <a:gd name="T22" fmla="*/ 57938 w 562"/>
              <a:gd name="T23" fmla="*/ 49136 h 355"/>
              <a:gd name="T24" fmla="*/ 72150 w 562"/>
              <a:gd name="T25" fmla="*/ 41436 h 355"/>
              <a:gd name="T26" fmla="*/ 61947 w 562"/>
              <a:gd name="T27" fmla="*/ 34836 h 355"/>
              <a:gd name="T28" fmla="*/ 90005 w 562"/>
              <a:gd name="T29" fmla="*/ 9167 h 355"/>
              <a:gd name="T30" fmla="*/ 90005 w 562"/>
              <a:gd name="T31" fmla="*/ 34836 h 355"/>
              <a:gd name="T32" fmla="*/ 85996 w 562"/>
              <a:gd name="T33" fmla="*/ 46570 h 355"/>
              <a:gd name="T34" fmla="*/ 99843 w 562"/>
              <a:gd name="T35" fmla="*/ 50237 h 355"/>
              <a:gd name="T36" fmla="*/ 110775 w 562"/>
              <a:gd name="T37" fmla="*/ 37036 h 355"/>
              <a:gd name="T38" fmla="*/ 116605 w 562"/>
              <a:gd name="T39" fmla="*/ 31169 h 355"/>
              <a:gd name="T40" fmla="*/ 111139 w 562"/>
              <a:gd name="T41" fmla="*/ 23101 h 355"/>
              <a:gd name="T42" fmla="*/ 110411 w 562"/>
              <a:gd name="T43" fmla="*/ 17968 h 355"/>
              <a:gd name="T44" fmla="*/ 111139 w 562"/>
              <a:gd name="T45" fmla="*/ 17601 h 355"/>
              <a:gd name="T46" fmla="*/ 133732 w 562"/>
              <a:gd name="T47" fmla="*/ 3667 h 355"/>
              <a:gd name="T48" fmla="*/ 138104 w 562"/>
              <a:gd name="T49" fmla="*/ 17968 h 355"/>
              <a:gd name="T50" fmla="*/ 138469 w 562"/>
              <a:gd name="T51" fmla="*/ 18701 h 355"/>
              <a:gd name="T52" fmla="*/ 136282 w 562"/>
              <a:gd name="T53" fmla="*/ 25302 h 355"/>
              <a:gd name="T54" fmla="*/ 135189 w 562"/>
              <a:gd name="T55" fmla="*/ 36302 h 355"/>
              <a:gd name="T56" fmla="*/ 144663 w 562"/>
              <a:gd name="T57" fmla="*/ 36669 h 355"/>
              <a:gd name="T58" fmla="*/ 99843 w 562"/>
              <a:gd name="T59" fmla="*/ 85072 h 355"/>
              <a:gd name="T60" fmla="*/ 0 w 562"/>
              <a:gd name="T61" fmla="*/ 93139 h 355"/>
              <a:gd name="T62" fmla="*/ 3280 w 562"/>
              <a:gd name="T63" fmla="*/ 102307 h 355"/>
              <a:gd name="T64" fmla="*/ 16033 w 562"/>
              <a:gd name="T65" fmla="*/ 126141 h 355"/>
              <a:gd name="T66" fmla="*/ 95835 w 562"/>
              <a:gd name="T67" fmla="*/ 125041 h 355"/>
              <a:gd name="T68" fmla="*/ 111868 w 562"/>
              <a:gd name="T69" fmla="*/ 123208 h 355"/>
              <a:gd name="T70" fmla="*/ 189119 w 562"/>
              <a:gd name="T71" fmla="*/ 72605 h 355"/>
              <a:gd name="T72" fmla="*/ 149765 w 562"/>
              <a:gd name="T73" fmla="*/ 33735 h 355"/>
              <a:gd name="T74" fmla="*/ 100572 w 562"/>
              <a:gd name="T75" fmla="*/ 96806 h 355"/>
              <a:gd name="T76" fmla="*/ 58303 w 562"/>
              <a:gd name="T77" fmla="*/ 72238 h 355"/>
              <a:gd name="T78" fmla="*/ 3280 w 562"/>
              <a:gd name="T79" fmla="*/ 102307 h 35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562" h="355">
                <a:moveTo>
                  <a:pt x="24" y="151"/>
                </a:moveTo>
                <a:cubicBezTo>
                  <a:pt x="30" y="151"/>
                  <a:pt x="36" y="151"/>
                  <a:pt x="42" y="151"/>
                </a:cubicBezTo>
                <a:cubicBezTo>
                  <a:pt x="47" y="151"/>
                  <a:pt x="52" y="150"/>
                  <a:pt x="54" y="147"/>
                </a:cubicBezTo>
                <a:cubicBezTo>
                  <a:pt x="57" y="143"/>
                  <a:pt x="58" y="139"/>
                  <a:pt x="60" y="133"/>
                </a:cubicBezTo>
                <a:cubicBezTo>
                  <a:pt x="55" y="128"/>
                  <a:pt x="51" y="122"/>
                  <a:pt x="49" y="115"/>
                </a:cubicBezTo>
                <a:cubicBezTo>
                  <a:pt x="46" y="114"/>
                  <a:pt x="44" y="111"/>
                  <a:pt x="43" y="108"/>
                </a:cubicBezTo>
                <a:cubicBezTo>
                  <a:pt x="42" y="105"/>
                  <a:pt x="41" y="100"/>
                  <a:pt x="41" y="95"/>
                </a:cubicBezTo>
                <a:lnTo>
                  <a:pt x="41" y="93"/>
                </a:lnTo>
                <a:lnTo>
                  <a:pt x="43" y="92"/>
                </a:lnTo>
                <a:cubicBezTo>
                  <a:pt x="43" y="92"/>
                  <a:pt x="43" y="92"/>
                  <a:pt x="43" y="92"/>
                </a:cubicBezTo>
                <a:cubicBezTo>
                  <a:pt x="40" y="69"/>
                  <a:pt x="43" y="59"/>
                  <a:pt x="53" y="51"/>
                </a:cubicBezTo>
                <a:cubicBezTo>
                  <a:pt x="68" y="38"/>
                  <a:pt x="97" y="38"/>
                  <a:pt x="113" y="49"/>
                </a:cubicBezTo>
                <a:cubicBezTo>
                  <a:pt x="123" y="57"/>
                  <a:pt x="127" y="71"/>
                  <a:pt x="124" y="91"/>
                </a:cubicBezTo>
                <a:cubicBezTo>
                  <a:pt x="125" y="92"/>
                  <a:pt x="125" y="92"/>
                  <a:pt x="126" y="92"/>
                </a:cubicBezTo>
                <a:lnTo>
                  <a:pt x="127" y="93"/>
                </a:lnTo>
                <a:lnTo>
                  <a:pt x="127" y="95"/>
                </a:lnTo>
                <a:cubicBezTo>
                  <a:pt x="127" y="100"/>
                  <a:pt x="127" y="105"/>
                  <a:pt x="125" y="108"/>
                </a:cubicBezTo>
                <a:cubicBezTo>
                  <a:pt x="124" y="111"/>
                  <a:pt x="122" y="114"/>
                  <a:pt x="120" y="115"/>
                </a:cubicBezTo>
                <a:cubicBezTo>
                  <a:pt x="118" y="121"/>
                  <a:pt x="114" y="127"/>
                  <a:pt x="110" y="132"/>
                </a:cubicBezTo>
                <a:cubicBezTo>
                  <a:pt x="111" y="139"/>
                  <a:pt x="113" y="145"/>
                  <a:pt x="117" y="149"/>
                </a:cubicBezTo>
                <a:cubicBezTo>
                  <a:pt x="120" y="150"/>
                  <a:pt x="124" y="150"/>
                  <a:pt x="128" y="150"/>
                </a:cubicBezTo>
                <a:cubicBezTo>
                  <a:pt x="134" y="150"/>
                  <a:pt x="139" y="150"/>
                  <a:pt x="145" y="150"/>
                </a:cubicBezTo>
                <a:cubicBezTo>
                  <a:pt x="148" y="152"/>
                  <a:pt x="150" y="156"/>
                  <a:pt x="152" y="161"/>
                </a:cubicBezTo>
                <a:cubicBezTo>
                  <a:pt x="154" y="148"/>
                  <a:pt x="156" y="137"/>
                  <a:pt x="159" y="134"/>
                </a:cubicBezTo>
                <a:cubicBezTo>
                  <a:pt x="161" y="129"/>
                  <a:pt x="190" y="127"/>
                  <a:pt x="194" y="127"/>
                </a:cubicBezTo>
                <a:cubicBezTo>
                  <a:pt x="196" y="122"/>
                  <a:pt x="197" y="118"/>
                  <a:pt x="198" y="113"/>
                </a:cubicBezTo>
                <a:cubicBezTo>
                  <a:pt x="191" y="109"/>
                  <a:pt x="187" y="102"/>
                  <a:pt x="184" y="95"/>
                </a:cubicBezTo>
                <a:cubicBezTo>
                  <a:pt x="181" y="95"/>
                  <a:pt x="173" y="95"/>
                  <a:pt x="170" y="95"/>
                </a:cubicBezTo>
                <a:cubicBezTo>
                  <a:pt x="166" y="70"/>
                  <a:pt x="171" y="35"/>
                  <a:pt x="181" y="27"/>
                </a:cubicBezTo>
                <a:cubicBezTo>
                  <a:pt x="196" y="15"/>
                  <a:pt x="232" y="14"/>
                  <a:pt x="247" y="25"/>
                </a:cubicBezTo>
                <a:cubicBezTo>
                  <a:pt x="258" y="33"/>
                  <a:pt x="265" y="72"/>
                  <a:pt x="261" y="94"/>
                </a:cubicBezTo>
                <a:cubicBezTo>
                  <a:pt x="259" y="95"/>
                  <a:pt x="249" y="94"/>
                  <a:pt x="247" y="95"/>
                </a:cubicBezTo>
                <a:cubicBezTo>
                  <a:pt x="243" y="102"/>
                  <a:pt x="238" y="108"/>
                  <a:pt x="231" y="113"/>
                </a:cubicBezTo>
                <a:cubicBezTo>
                  <a:pt x="233" y="120"/>
                  <a:pt x="234" y="123"/>
                  <a:pt x="236" y="127"/>
                </a:cubicBezTo>
                <a:cubicBezTo>
                  <a:pt x="240" y="127"/>
                  <a:pt x="269" y="129"/>
                  <a:pt x="271" y="134"/>
                </a:cubicBezTo>
                <a:cubicBezTo>
                  <a:pt x="272" y="134"/>
                  <a:pt x="273" y="136"/>
                  <a:pt x="274" y="137"/>
                </a:cubicBezTo>
                <a:cubicBezTo>
                  <a:pt x="277" y="121"/>
                  <a:pt x="281" y="107"/>
                  <a:pt x="287" y="101"/>
                </a:cubicBezTo>
                <a:cubicBezTo>
                  <a:pt x="293" y="101"/>
                  <a:pt x="299" y="101"/>
                  <a:pt x="304" y="101"/>
                </a:cubicBezTo>
                <a:cubicBezTo>
                  <a:pt x="309" y="102"/>
                  <a:pt x="312" y="101"/>
                  <a:pt x="315" y="97"/>
                </a:cubicBezTo>
                <a:cubicBezTo>
                  <a:pt x="317" y="94"/>
                  <a:pt x="319" y="90"/>
                  <a:pt x="320" y="85"/>
                </a:cubicBezTo>
                <a:cubicBezTo>
                  <a:pt x="315" y="81"/>
                  <a:pt x="312" y="75"/>
                  <a:pt x="310" y="69"/>
                </a:cubicBezTo>
                <a:cubicBezTo>
                  <a:pt x="308" y="68"/>
                  <a:pt x="306" y="66"/>
                  <a:pt x="305" y="63"/>
                </a:cubicBezTo>
                <a:cubicBezTo>
                  <a:pt x="304" y="60"/>
                  <a:pt x="303" y="56"/>
                  <a:pt x="303" y="51"/>
                </a:cubicBezTo>
                <a:lnTo>
                  <a:pt x="303" y="49"/>
                </a:lnTo>
                <a:lnTo>
                  <a:pt x="304" y="49"/>
                </a:lnTo>
                <a:cubicBezTo>
                  <a:pt x="305" y="48"/>
                  <a:pt x="305" y="48"/>
                  <a:pt x="305" y="48"/>
                </a:cubicBezTo>
                <a:cubicBezTo>
                  <a:pt x="302" y="28"/>
                  <a:pt x="305" y="18"/>
                  <a:pt x="313" y="11"/>
                </a:cubicBezTo>
                <a:cubicBezTo>
                  <a:pt x="327" y="0"/>
                  <a:pt x="353" y="0"/>
                  <a:pt x="367" y="10"/>
                </a:cubicBezTo>
                <a:cubicBezTo>
                  <a:pt x="377" y="17"/>
                  <a:pt x="380" y="29"/>
                  <a:pt x="378" y="48"/>
                </a:cubicBezTo>
                <a:cubicBezTo>
                  <a:pt x="378" y="48"/>
                  <a:pt x="379" y="48"/>
                  <a:pt x="379" y="49"/>
                </a:cubicBezTo>
                <a:lnTo>
                  <a:pt x="380" y="49"/>
                </a:lnTo>
                <a:lnTo>
                  <a:pt x="380" y="51"/>
                </a:lnTo>
                <a:cubicBezTo>
                  <a:pt x="381" y="56"/>
                  <a:pt x="380" y="60"/>
                  <a:pt x="379" y="63"/>
                </a:cubicBezTo>
                <a:cubicBezTo>
                  <a:pt x="378" y="66"/>
                  <a:pt x="376" y="68"/>
                  <a:pt x="374" y="69"/>
                </a:cubicBezTo>
                <a:cubicBezTo>
                  <a:pt x="372" y="75"/>
                  <a:pt x="369" y="80"/>
                  <a:pt x="365" y="84"/>
                </a:cubicBezTo>
                <a:cubicBezTo>
                  <a:pt x="366" y="91"/>
                  <a:pt x="368" y="96"/>
                  <a:pt x="371" y="99"/>
                </a:cubicBezTo>
                <a:cubicBezTo>
                  <a:pt x="374" y="100"/>
                  <a:pt x="377" y="101"/>
                  <a:pt x="381" y="101"/>
                </a:cubicBezTo>
                <a:cubicBezTo>
                  <a:pt x="386" y="100"/>
                  <a:pt x="391" y="100"/>
                  <a:pt x="397" y="100"/>
                </a:cubicBezTo>
                <a:cubicBezTo>
                  <a:pt x="399" y="103"/>
                  <a:pt x="402" y="108"/>
                  <a:pt x="404" y="115"/>
                </a:cubicBezTo>
                <a:lnTo>
                  <a:pt x="274" y="232"/>
                </a:lnTo>
                <a:lnTo>
                  <a:pt x="161" y="166"/>
                </a:lnTo>
                <a:lnTo>
                  <a:pt x="0" y="254"/>
                </a:lnTo>
                <a:cubicBezTo>
                  <a:pt x="1" y="229"/>
                  <a:pt x="5" y="167"/>
                  <a:pt x="24" y="151"/>
                </a:cubicBezTo>
                <a:close/>
                <a:moveTo>
                  <a:pt x="9" y="279"/>
                </a:moveTo>
                <a:lnTo>
                  <a:pt x="9" y="279"/>
                </a:lnTo>
                <a:lnTo>
                  <a:pt x="44" y="344"/>
                </a:lnTo>
                <a:lnTo>
                  <a:pt x="159" y="281"/>
                </a:lnTo>
                <a:lnTo>
                  <a:pt x="263" y="341"/>
                </a:lnTo>
                <a:lnTo>
                  <a:pt x="287" y="355"/>
                </a:lnTo>
                <a:lnTo>
                  <a:pt x="307" y="336"/>
                </a:lnTo>
                <a:lnTo>
                  <a:pt x="491" y="170"/>
                </a:lnTo>
                <a:lnTo>
                  <a:pt x="519" y="198"/>
                </a:lnTo>
                <a:lnTo>
                  <a:pt x="562" y="51"/>
                </a:lnTo>
                <a:lnTo>
                  <a:pt x="411" y="92"/>
                </a:lnTo>
                <a:lnTo>
                  <a:pt x="438" y="119"/>
                </a:lnTo>
                <a:lnTo>
                  <a:pt x="276" y="264"/>
                </a:lnTo>
                <a:lnTo>
                  <a:pt x="178" y="207"/>
                </a:lnTo>
                <a:lnTo>
                  <a:pt x="160" y="197"/>
                </a:lnTo>
                <a:lnTo>
                  <a:pt x="142" y="206"/>
                </a:lnTo>
                <a:lnTo>
                  <a:pt x="9" y="27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0" name="图标"/>
          <p:cNvSpPr>
            <a:spLocks noChangeAspect="1"/>
          </p:cNvSpPr>
          <p:nvPr/>
        </p:nvSpPr>
        <p:spPr bwMode="auto">
          <a:xfrm>
            <a:off x="9719967" y="1439641"/>
            <a:ext cx="380990" cy="375414"/>
          </a:xfrm>
          <a:custGeom>
            <a:avLst/>
            <a:gdLst>
              <a:gd name="connsiteX0" fmla="*/ 33867 w 433917"/>
              <a:gd name="connsiteY0" fmla="*/ 369994 h 427567"/>
              <a:gd name="connsiteX1" fmla="*/ 40218 w 433917"/>
              <a:gd name="connsiteY1" fmla="*/ 378884 h 427567"/>
              <a:gd name="connsiteX2" fmla="*/ 33867 w 433917"/>
              <a:gd name="connsiteY2" fmla="*/ 369994 h 427567"/>
              <a:gd name="connsiteX3" fmla="*/ 276607 w 433917"/>
              <a:gd name="connsiteY3" fmla="*/ 357716 h 427567"/>
              <a:gd name="connsiteX4" fmla="*/ 405850 w 433917"/>
              <a:gd name="connsiteY4" fmla="*/ 357716 h 427567"/>
              <a:gd name="connsiteX5" fmla="*/ 414867 w 433917"/>
              <a:gd name="connsiteY5" fmla="*/ 369358 h 427567"/>
              <a:gd name="connsiteX6" fmla="*/ 405850 w 433917"/>
              <a:gd name="connsiteY6" fmla="*/ 380999 h 427567"/>
              <a:gd name="connsiteX7" fmla="*/ 264584 w 433917"/>
              <a:gd name="connsiteY7" fmla="*/ 380999 h 427567"/>
              <a:gd name="connsiteX8" fmla="*/ 270596 w 433917"/>
              <a:gd name="connsiteY8" fmla="*/ 372268 h 427567"/>
              <a:gd name="connsiteX9" fmla="*/ 276607 w 433917"/>
              <a:gd name="connsiteY9" fmla="*/ 357716 h 427567"/>
              <a:gd name="connsiteX10" fmla="*/ 84970 w 433917"/>
              <a:gd name="connsiteY10" fmla="*/ 357716 h 427567"/>
              <a:gd name="connsiteX11" fmla="*/ 214994 w 433917"/>
              <a:gd name="connsiteY11" fmla="*/ 357716 h 427567"/>
              <a:gd name="connsiteX12" fmla="*/ 239184 w 433917"/>
              <a:gd name="connsiteY12" fmla="*/ 378089 h 427567"/>
              <a:gd name="connsiteX13" fmla="*/ 239184 w 433917"/>
              <a:gd name="connsiteY13" fmla="*/ 380999 h 427567"/>
              <a:gd name="connsiteX14" fmla="*/ 69851 w 433917"/>
              <a:gd name="connsiteY14" fmla="*/ 380999 h 427567"/>
              <a:gd name="connsiteX15" fmla="*/ 72875 w 433917"/>
              <a:gd name="connsiteY15" fmla="*/ 378089 h 427567"/>
              <a:gd name="connsiteX16" fmla="*/ 84970 w 433917"/>
              <a:gd name="connsiteY16" fmla="*/ 357716 h 427567"/>
              <a:gd name="connsiteX17" fmla="*/ 239184 w 433917"/>
              <a:gd name="connsiteY17" fmla="*/ 323850 h 427567"/>
              <a:gd name="connsiteX18" fmla="*/ 249767 w 433917"/>
              <a:gd name="connsiteY18" fmla="*/ 323850 h 427567"/>
              <a:gd name="connsiteX19" fmla="*/ 247651 w 433917"/>
              <a:gd name="connsiteY19" fmla="*/ 334433 h 427567"/>
              <a:gd name="connsiteX20" fmla="*/ 312599 w 433917"/>
              <a:gd name="connsiteY20" fmla="*/ 294217 h 427567"/>
              <a:gd name="connsiteX21" fmla="*/ 405844 w 433917"/>
              <a:gd name="connsiteY21" fmla="*/ 294217 h 427567"/>
              <a:gd name="connsiteX22" fmla="*/ 414867 w 433917"/>
              <a:gd name="connsiteY22" fmla="*/ 303289 h 427567"/>
              <a:gd name="connsiteX23" fmla="*/ 405844 w 433917"/>
              <a:gd name="connsiteY23" fmla="*/ 315384 h 427567"/>
              <a:gd name="connsiteX24" fmla="*/ 300567 w 433917"/>
              <a:gd name="connsiteY24" fmla="*/ 315384 h 427567"/>
              <a:gd name="connsiteX25" fmla="*/ 312599 w 433917"/>
              <a:gd name="connsiteY25" fmla="*/ 294217 h 427567"/>
              <a:gd name="connsiteX26" fmla="*/ 198966 w 433917"/>
              <a:gd name="connsiteY26" fmla="*/ 294217 h 427567"/>
              <a:gd name="connsiteX27" fmla="*/ 268817 w 433917"/>
              <a:gd name="connsiteY27" fmla="*/ 294217 h 427567"/>
              <a:gd name="connsiteX28" fmla="*/ 256117 w 433917"/>
              <a:gd name="connsiteY28" fmla="*/ 315384 h 427567"/>
              <a:gd name="connsiteX29" fmla="*/ 226483 w 433917"/>
              <a:gd name="connsiteY29" fmla="*/ 315384 h 427567"/>
              <a:gd name="connsiteX30" fmla="*/ 129117 w 433917"/>
              <a:gd name="connsiteY30" fmla="*/ 294217 h 427567"/>
              <a:gd name="connsiteX31" fmla="*/ 139701 w 433917"/>
              <a:gd name="connsiteY31" fmla="*/ 294217 h 427567"/>
              <a:gd name="connsiteX32" fmla="*/ 162984 w 433917"/>
              <a:gd name="connsiteY32" fmla="*/ 315384 h 427567"/>
              <a:gd name="connsiteX33" fmla="*/ 114300 w 433917"/>
              <a:gd name="connsiteY33" fmla="*/ 315384 h 427567"/>
              <a:gd name="connsiteX34" fmla="*/ 42756 w 433917"/>
              <a:gd name="connsiteY34" fmla="*/ 294217 h 427567"/>
              <a:gd name="connsiteX35" fmla="*/ 78317 w 433917"/>
              <a:gd name="connsiteY35" fmla="*/ 294217 h 427567"/>
              <a:gd name="connsiteX36" fmla="*/ 66464 w 433917"/>
              <a:gd name="connsiteY36" fmla="*/ 315384 h 427567"/>
              <a:gd name="connsiteX37" fmla="*/ 42756 w 433917"/>
              <a:gd name="connsiteY37" fmla="*/ 315384 h 427567"/>
              <a:gd name="connsiteX38" fmla="*/ 33866 w 433917"/>
              <a:gd name="connsiteY38" fmla="*/ 303289 h 427567"/>
              <a:gd name="connsiteX39" fmla="*/ 42756 w 433917"/>
              <a:gd name="connsiteY39" fmla="*/ 294217 h 427567"/>
              <a:gd name="connsiteX40" fmla="*/ 345588 w 433917"/>
              <a:gd name="connsiteY40" fmla="*/ 228600 h 427567"/>
              <a:gd name="connsiteX41" fmla="*/ 405831 w 433917"/>
              <a:gd name="connsiteY41" fmla="*/ 228600 h 427567"/>
              <a:gd name="connsiteX42" fmla="*/ 414867 w 433917"/>
              <a:gd name="connsiteY42" fmla="*/ 237672 h 427567"/>
              <a:gd name="connsiteX43" fmla="*/ 405831 w 433917"/>
              <a:gd name="connsiteY43" fmla="*/ 249767 h 427567"/>
              <a:gd name="connsiteX44" fmla="*/ 336551 w 433917"/>
              <a:gd name="connsiteY44" fmla="*/ 249767 h 427567"/>
              <a:gd name="connsiteX45" fmla="*/ 345588 w 433917"/>
              <a:gd name="connsiteY45" fmla="*/ 228600 h 427567"/>
              <a:gd name="connsiteX46" fmla="*/ 42857 w 433917"/>
              <a:gd name="connsiteY46" fmla="*/ 228600 h 427567"/>
              <a:gd name="connsiteX47" fmla="*/ 300567 w 433917"/>
              <a:gd name="connsiteY47" fmla="*/ 228600 h 427567"/>
              <a:gd name="connsiteX48" fmla="*/ 288581 w 433917"/>
              <a:gd name="connsiteY48" fmla="*/ 249767 h 427567"/>
              <a:gd name="connsiteX49" fmla="*/ 147739 w 433917"/>
              <a:gd name="connsiteY49" fmla="*/ 249767 h 427567"/>
              <a:gd name="connsiteX50" fmla="*/ 141746 w 433917"/>
              <a:gd name="connsiteY50" fmla="*/ 243719 h 427567"/>
              <a:gd name="connsiteX51" fmla="*/ 126763 w 433917"/>
              <a:gd name="connsiteY51" fmla="*/ 237672 h 427567"/>
              <a:gd name="connsiteX52" fmla="*/ 123766 w 433917"/>
              <a:gd name="connsiteY52" fmla="*/ 237672 h 427567"/>
              <a:gd name="connsiteX53" fmla="*/ 111780 w 433917"/>
              <a:gd name="connsiteY53" fmla="*/ 246743 h 427567"/>
              <a:gd name="connsiteX54" fmla="*/ 108783 w 433917"/>
              <a:gd name="connsiteY54" fmla="*/ 249767 h 427567"/>
              <a:gd name="connsiteX55" fmla="*/ 42857 w 433917"/>
              <a:gd name="connsiteY55" fmla="*/ 249767 h 427567"/>
              <a:gd name="connsiteX56" fmla="*/ 33867 w 433917"/>
              <a:gd name="connsiteY56" fmla="*/ 237672 h 427567"/>
              <a:gd name="connsiteX57" fmla="*/ 42857 w 433917"/>
              <a:gd name="connsiteY57" fmla="*/ 228600 h 427567"/>
              <a:gd name="connsiteX58" fmla="*/ 382271 w 433917"/>
              <a:gd name="connsiteY58" fmla="*/ 162984 h 427567"/>
              <a:gd name="connsiteX59" fmla="*/ 405977 w 433917"/>
              <a:gd name="connsiteY59" fmla="*/ 162984 h 427567"/>
              <a:gd name="connsiteX60" fmla="*/ 414867 w 433917"/>
              <a:gd name="connsiteY60" fmla="*/ 172056 h 427567"/>
              <a:gd name="connsiteX61" fmla="*/ 405977 w 433917"/>
              <a:gd name="connsiteY61" fmla="*/ 184151 h 427567"/>
              <a:gd name="connsiteX62" fmla="*/ 370418 w 433917"/>
              <a:gd name="connsiteY62" fmla="*/ 184151 h 427567"/>
              <a:gd name="connsiteX63" fmla="*/ 382271 w 433917"/>
              <a:gd name="connsiteY63" fmla="*/ 162984 h 427567"/>
              <a:gd name="connsiteX64" fmla="*/ 42858 w 433917"/>
              <a:gd name="connsiteY64" fmla="*/ 162984 h 427567"/>
              <a:gd name="connsiteX65" fmla="*/ 336551 w 433917"/>
              <a:gd name="connsiteY65" fmla="*/ 162984 h 427567"/>
              <a:gd name="connsiteX66" fmla="*/ 324564 w 433917"/>
              <a:gd name="connsiteY66" fmla="*/ 184151 h 427567"/>
              <a:gd name="connsiteX67" fmla="*/ 42858 w 433917"/>
              <a:gd name="connsiteY67" fmla="*/ 184151 h 427567"/>
              <a:gd name="connsiteX68" fmla="*/ 33867 w 433917"/>
              <a:gd name="connsiteY68" fmla="*/ 172056 h 427567"/>
              <a:gd name="connsiteX69" fmla="*/ 42858 w 433917"/>
              <a:gd name="connsiteY69" fmla="*/ 162984 h 427567"/>
              <a:gd name="connsiteX70" fmla="*/ 412045 w 433917"/>
              <a:gd name="connsiteY70" fmla="*/ 101600 h 427567"/>
              <a:gd name="connsiteX71" fmla="*/ 414867 w 433917"/>
              <a:gd name="connsiteY71" fmla="*/ 107527 h 427567"/>
              <a:gd name="connsiteX72" fmla="*/ 406400 w 433917"/>
              <a:gd name="connsiteY72" fmla="*/ 116417 h 427567"/>
              <a:gd name="connsiteX73" fmla="*/ 42882 w 433917"/>
              <a:gd name="connsiteY73" fmla="*/ 95250 h 427567"/>
              <a:gd name="connsiteX74" fmla="*/ 370418 w 433917"/>
              <a:gd name="connsiteY74" fmla="*/ 95250 h 427567"/>
              <a:gd name="connsiteX75" fmla="*/ 358399 w 433917"/>
              <a:gd name="connsiteY75" fmla="*/ 116417 h 427567"/>
              <a:gd name="connsiteX76" fmla="*/ 42882 w 433917"/>
              <a:gd name="connsiteY76" fmla="*/ 116417 h 427567"/>
              <a:gd name="connsiteX77" fmla="*/ 33867 w 433917"/>
              <a:gd name="connsiteY77" fmla="*/ 104322 h 427567"/>
              <a:gd name="connsiteX78" fmla="*/ 42882 w 433917"/>
              <a:gd name="connsiteY78" fmla="*/ 95250 h 427567"/>
              <a:gd name="connsiteX79" fmla="*/ 42858 w 433917"/>
              <a:gd name="connsiteY79" fmla="*/ 29633 h 427567"/>
              <a:gd name="connsiteX80" fmla="*/ 405520 w 433917"/>
              <a:gd name="connsiteY80" fmla="*/ 29633 h 427567"/>
              <a:gd name="connsiteX81" fmla="*/ 408517 w 433917"/>
              <a:gd name="connsiteY81" fmla="*/ 29633 h 427567"/>
              <a:gd name="connsiteX82" fmla="*/ 381542 w 433917"/>
              <a:gd name="connsiteY82" fmla="*/ 50800 h 427567"/>
              <a:gd name="connsiteX83" fmla="*/ 42858 w 433917"/>
              <a:gd name="connsiteY83" fmla="*/ 50800 h 427567"/>
              <a:gd name="connsiteX84" fmla="*/ 33866 w 433917"/>
              <a:gd name="connsiteY84" fmla="*/ 38705 h 427567"/>
              <a:gd name="connsiteX85" fmla="*/ 42858 w 433917"/>
              <a:gd name="connsiteY85" fmla="*/ 29633 h 427567"/>
              <a:gd name="connsiteX86" fmla="*/ 433917 w 433917"/>
              <a:gd name="connsiteY86" fmla="*/ 23283 h 427567"/>
              <a:gd name="connsiteX87" fmla="*/ 424881 w 433917"/>
              <a:gd name="connsiteY87" fmla="*/ 101636 h 427567"/>
              <a:gd name="connsiteX88" fmla="*/ 412832 w 433917"/>
              <a:gd name="connsiteY88" fmla="*/ 86568 h 427567"/>
              <a:gd name="connsiteX89" fmla="*/ 262223 w 433917"/>
              <a:gd name="connsiteY89" fmla="*/ 369842 h 427567"/>
              <a:gd name="connsiteX90" fmla="*/ 256198 w 433917"/>
              <a:gd name="connsiteY90" fmla="*/ 375870 h 427567"/>
              <a:gd name="connsiteX91" fmla="*/ 247162 w 433917"/>
              <a:gd name="connsiteY91" fmla="*/ 372856 h 427567"/>
              <a:gd name="connsiteX92" fmla="*/ 129687 w 433917"/>
              <a:gd name="connsiteY92" fmla="*/ 273408 h 427567"/>
              <a:gd name="connsiteX93" fmla="*/ 63419 w 433917"/>
              <a:gd name="connsiteY93" fmla="*/ 372856 h 427567"/>
              <a:gd name="connsiteX94" fmla="*/ 54382 w 433917"/>
              <a:gd name="connsiteY94" fmla="*/ 378883 h 427567"/>
              <a:gd name="connsiteX95" fmla="*/ 48358 w 433917"/>
              <a:gd name="connsiteY95" fmla="*/ 375870 h 427567"/>
              <a:gd name="connsiteX96" fmla="*/ 45345 w 433917"/>
              <a:gd name="connsiteY96" fmla="*/ 360802 h 427567"/>
              <a:gd name="connsiteX97" fmla="*/ 117638 w 433917"/>
              <a:gd name="connsiteY97" fmla="*/ 252314 h 427567"/>
              <a:gd name="connsiteX98" fmla="*/ 126674 w 433917"/>
              <a:gd name="connsiteY98" fmla="*/ 246286 h 427567"/>
              <a:gd name="connsiteX99" fmla="*/ 135711 w 433917"/>
              <a:gd name="connsiteY99" fmla="*/ 249300 h 427567"/>
              <a:gd name="connsiteX100" fmla="*/ 250174 w 433917"/>
              <a:gd name="connsiteY100" fmla="*/ 348747 h 427567"/>
              <a:gd name="connsiteX101" fmla="*/ 391747 w 433917"/>
              <a:gd name="connsiteY101" fmla="*/ 74514 h 427567"/>
              <a:gd name="connsiteX102" fmla="*/ 370661 w 433917"/>
              <a:gd name="connsiteY102" fmla="*/ 74514 h 427567"/>
              <a:gd name="connsiteX103" fmla="*/ 433917 w 433917"/>
              <a:gd name="connsiteY103" fmla="*/ 23283 h 427567"/>
              <a:gd name="connsiteX104" fmla="*/ 9033 w 433917"/>
              <a:gd name="connsiteY104" fmla="*/ 0 h 427567"/>
              <a:gd name="connsiteX105" fmla="*/ 18066 w 433917"/>
              <a:gd name="connsiteY105" fmla="*/ 0 h 427567"/>
              <a:gd name="connsiteX106" fmla="*/ 24088 w 433917"/>
              <a:gd name="connsiteY106" fmla="*/ 12044 h 427567"/>
              <a:gd name="connsiteX107" fmla="*/ 24088 w 433917"/>
              <a:gd name="connsiteY107" fmla="*/ 403479 h 427567"/>
              <a:gd name="connsiteX108" fmla="*/ 415523 w 433917"/>
              <a:gd name="connsiteY108" fmla="*/ 403479 h 427567"/>
              <a:gd name="connsiteX109" fmla="*/ 427567 w 433917"/>
              <a:gd name="connsiteY109" fmla="*/ 409501 h 427567"/>
              <a:gd name="connsiteX110" fmla="*/ 427567 w 433917"/>
              <a:gd name="connsiteY110" fmla="*/ 418534 h 427567"/>
              <a:gd name="connsiteX111" fmla="*/ 415523 w 433917"/>
              <a:gd name="connsiteY111" fmla="*/ 427567 h 427567"/>
              <a:gd name="connsiteX112" fmla="*/ 18066 w 433917"/>
              <a:gd name="connsiteY112" fmla="*/ 427567 h 427567"/>
              <a:gd name="connsiteX113" fmla="*/ 15055 w 433917"/>
              <a:gd name="connsiteY113" fmla="*/ 427567 h 427567"/>
              <a:gd name="connsiteX114" fmla="*/ 9033 w 433917"/>
              <a:gd name="connsiteY114" fmla="*/ 427567 h 427567"/>
              <a:gd name="connsiteX115" fmla="*/ 3011 w 433917"/>
              <a:gd name="connsiteY115" fmla="*/ 424556 h 427567"/>
              <a:gd name="connsiteX116" fmla="*/ 0 w 433917"/>
              <a:gd name="connsiteY116" fmla="*/ 418534 h 427567"/>
              <a:gd name="connsiteX117" fmla="*/ 0 w 433917"/>
              <a:gd name="connsiteY117" fmla="*/ 415523 h 427567"/>
              <a:gd name="connsiteX118" fmla="*/ 0 w 433917"/>
              <a:gd name="connsiteY118" fmla="*/ 409501 h 427567"/>
              <a:gd name="connsiteX119" fmla="*/ 0 w 433917"/>
              <a:gd name="connsiteY119" fmla="*/ 12044 h 427567"/>
              <a:gd name="connsiteX120" fmla="*/ 9033 w 433917"/>
              <a:gd name="connsiteY120" fmla="*/ 0 h 427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</a:cxnLst>
            <a:rect l="l" t="t" r="r" b="b"/>
            <a:pathLst>
              <a:path w="433917" h="427567">
                <a:moveTo>
                  <a:pt x="33867" y="369994"/>
                </a:moveTo>
                <a:cubicBezTo>
                  <a:pt x="33867" y="375921"/>
                  <a:pt x="37043" y="378884"/>
                  <a:pt x="40218" y="378884"/>
                </a:cubicBezTo>
                <a:cubicBezTo>
                  <a:pt x="37043" y="378884"/>
                  <a:pt x="37043" y="372957"/>
                  <a:pt x="33867" y="369994"/>
                </a:cubicBezTo>
                <a:close/>
                <a:moveTo>
                  <a:pt x="276607" y="357716"/>
                </a:moveTo>
                <a:cubicBezTo>
                  <a:pt x="276607" y="357716"/>
                  <a:pt x="276607" y="357716"/>
                  <a:pt x="405850" y="357716"/>
                </a:cubicBezTo>
                <a:cubicBezTo>
                  <a:pt x="411862" y="357716"/>
                  <a:pt x="414867" y="363537"/>
                  <a:pt x="414867" y="369358"/>
                </a:cubicBezTo>
                <a:cubicBezTo>
                  <a:pt x="414867" y="375178"/>
                  <a:pt x="411862" y="380999"/>
                  <a:pt x="405850" y="380999"/>
                </a:cubicBezTo>
                <a:cubicBezTo>
                  <a:pt x="405850" y="380999"/>
                  <a:pt x="405850" y="380999"/>
                  <a:pt x="264584" y="380999"/>
                </a:cubicBezTo>
                <a:cubicBezTo>
                  <a:pt x="267590" y="378089"/>
                  <a:pt x="267590" y="375178"/>
                  <a:pt x="270596" y="372268"/>
                </a:cubicBezTo>
                <a:cubicBezTo>
                  <a:pt x="270596" y="372268"/>
                  <a:pt x="270596" y="372268"/>
                  <a:pt x="276607" y="357716"/>
                </a:cubicBezTo>
                <a:close/>
                <a:moveTo>
                  <a:pt x="84970" y="357716"/>
                </a:moveTo>
                <a:cubicBezTo>
                  <a:pt x="84970" y="357716"/>
                  <a:pt x="84970" y="357716"/>
                  <a:pt x="214994" y="357716"/>
                </a:cubicBezTo>
                <a:lnTo>
                  <a:pt x="239184" y="378089"/>
                </a:lnTo>
                <a:cubicBezTo>
                  <a:pt x="239184" y="378089"/>
                  <a:pt x="239184" y="378089"/>
                  <a:pt x="239184" y="380999"/>
                </a:cubicBezTo>
                <a:cubicBezTo>
                  <a:pt x="239184" y="380999"/>
                  <a:pt x="239184" y="380999"/>
                  <a:pt x="69851" y="380999"/>
                </a:cubicBezTo>
                <a:cubicBezTo>
                  <a:pt x="69851" y="378089"/>
                  <a:pt x="72875" y="378089"/>
                  <a:pt x="72875" y="378089"/>
                </a:cubicBezTo>
                <a:cubicBezTo>
                  <a:pt x="72875" y="378089"/>
                  <a:pt x="72875" y="378089"/>
                  <a:pt x="84970" y="357716"/>
                </a:cubicBezTo>
                <a:close/>
                <a:moveTo>
                  <a:pt x="239184" y="323850"/>
                </a:moveTo>
                <a:lnTo>
                  <a:pt x="249767" y="323850"/>
                </a:lnTo>
                <a:lnTo>
                  <a:pt x="247651" y="334433"/>
                </a:lnTo>
                <a:close/>
                <a:moveTo>
                  <a:pt x="312599" y="294217"/>
                </a:moveTo>
                <a:cubicBezTo>
                  <a:pt x="312599" y="294217"/>
                  <a:pt x="312599" y="294217"/>
                  <a:pt x="405844" y="294217"/>
                </a:cubicBezTo>
                <a:cubicBezTo>
                  <a:pt x="411859" y="294217"/>
                  <a:pt x="414867" y="297241"/>
                  <a:pt x="414867" y="303289"/>
                </a:cubicBezTo>
                <a:cubicBezTo>
                  <a:pt x="414867" y="309336"/>
                  <a:pt x="411859" y="315384"/>
                  <a:pt x="405844" y="315384"/>
                </a:cubicBezTo>
                <a:lnTo>
                  <a:pt x="300567" y="315384"/>
                </a:lnTo>
                <a:cubicBezTo>
                  <a:pt x="300567" y="315384"/>
                  <a:pt x="300567" y="315384"/>
                  <a:pt x="312599" y="294217"/>
                </a:cubicBezTo>
                <a:close/>
                <a:moveTo>
                  <a:pt x="198966" y="294217"/>
                </a:moveTo>
                <a:lnTo>
                  <a:pt x="268817" y="294217"/>
                </a:lnTo>
                <a:lnTo>
                  <a:pt x="256117" y="315384"/>
                </a:lnTo>
                <a:lnTo>
                  <a:pt x="226483" y="315384"/>
                </a:lnTo>
                <a:close/>
                <a:moveTo>
                  <a:pt x="129117" y="294217"/>
                </a:moveTo>
                <a:lnTo>
                  <a:pt x="139701" y="294217"/>
                </a:lnTo>
                <a:lnTo>
                  <a:pt x="162984" y="315384"/>
                </a:lnTo>
                <a:lnTo>
                  <a:pt x="114300" y="315384"/>
                </a:lnTo>
                <a:close/>
                <a:moveTo>
                  <a:pt x="42756" y="294217"/>
                </a:moveTo>
                <a:lnTo>
                  <a:pt x="78317" y="294217"/>
                </a:lnTo>
                <a:cubicBezTo>
                  <a:pt x="78317" y="294217"/>
                  <a:pt x="78317" y="294217"/>
                  <a:pt x="66464" y="315384"/>
                </a:cubicBezTo>
                <a:cubicBezTo>
                  <a:pt x="66464" y="315384"/>
                  <a:pt x="66464" y="315384"/>
                  <a:pt x="42756" y="315384"/>
                </a:cubicBezTo>
                <a:cubicBezTo>
                  <a:pt x="36830" y="315384"/>
                  <a:pt x="33866" y="309336"/>
                  <a:pt x="33866" y="303289"/>
                </a:cubicBezTo>
                <a:cubicBezTo>
                  <a:pt x="33866" y="297241"/>
                  <a:pt x="36830" y="294217"/>
                  <a:pt x="42756" y="294217"/>
                </a:cubicBezTo>
                <a:close/>
                <a:moveTo>
                  <a:pt x="345588" y="228600"/>
                </a:moveTo>
                <a:cubicBezTo>
                  <a:pt x="345588" y="228600"/>
                  <a:pt x="345588" y="228600"/>
                  <a:pt x="405831" y="228600"/>
                </a:cubicBezTo>
                <a:cubicBezTo>
                  <a:pt x="411855" y="228600"/>
                  <a:pt x="414867" y="231624"/>
                  <a:pt x="414867" y="237672"/>
                </a:cubicBezTo>
                <a:cubicBezTo>
                  <a:pt x="414867" y="243719"/>
                  <a:pt x="411855" y="249767"/>
                  <a:pt x="405831" y="249767"/>
                </a:cubicBezTo>
                <a:lnTo>
                  <a:pt x="336551" y="249767"/>
                </a:lnTo>
                <a:cubicBezTo>
                  <a:pt x="336551" y="249767"/>
                  <a:pt x="336551" y="249767"/>
                  <a:pt x="345588" y="228600"/>
                </a:cubicBezTo>
                <a:close/>
                <a:moveTo>
                  <a:pt x="42857" y="228600"/>
                </a:moveTo>
                <a:cubicBezTo>
                  <a:pt x="42857" y="228600"/>
                  <a:pt x="42857" y="228600"/>
                  <a:pt x="300567" y="228600"/>
                </a:cubicBezTo>
                <a:cubicBezTo>
                  <a:pt x="300567" y="228600"/>
                  <a:pt x="300567" y="228600"/>
                  <a:pt x="288581" y="249767"/>
                </a:cubicBezTo>
                <a:cubicBezTo>
                  <a:pt x="288581" y="249767"/>
                  <a:pt x="288581" y="249767"/>
                  <a:pt x="147739" y="249767"/>
                </a:cubicBezTo>
                <a:cubicBezTo>
                  <a:pt x="147739" y="249767"/>
                  <a:pt x="147739" y="249767"/>
                  <a:pt x="141746" y="243719"/>
                </a:cubicBezTo>
                <a:cubicBezTo>
                  <a:pt x="135753" y="240695"/>
                  <a:pt x="132756" y="237672"/>
                  <a:pt x="126763" y="237672"/>
                </a:cubicBezTo>
                <a:cubicBezTo>
                  <a:pt x="126763" y="237672"/>
                  <a:pt x="126763" y="237672"/>
                  <a:pt x="123766" y="237672"/>
                </a:cubicBezTo>
                <a:cubicBezTo>
                  <a:pt x="117773" y="237672"/>
                  <a:pt x="114776" y="240695"/>
                  <a:pt x="111780" y="246743"/>
                </a:cubicBezTo>
                <a:cubicBezTo>
                  <a:pt x="111780" y="246743"/>
                  <a:pt x="111780" y="246743"/>
                  <a:pt x="108783" y="249767"/>
                </a:cubicBezTo>
                <a:cubicBezTo>
                  <a:pt x="108783" y="249767"/>
                  <a:pt x="108783" y="249767"/>
                  <a:pt x="42857" y="249767"/>
                </a:cubicBezTo>
                <a:cubicBezTo>
                  <a:pt x="36864" y="249767"/>
                  <a:pt x="33867" y="243719"/>
                  <a:pt x="33867" y="237672"/>
                </a:cubicBezTo>
                <a:cubicBezTo>
                  <a:pt x="33867" y="231624"/>
                  <a:pt x="36864" y="228600"/>
                  <a:pt x="42857" y="228600"/>
                </a:cubicBezTo>
                <a:close/>
                <a:moveTo>
                  <a:pt x="382271" y="162984"/>
                </a:moveTo>
                <a:cubicBezTo>
                  <a:pt x="382271" y="162984"/>
                  <a:pt x="382271" y="162984"/>
                  <a:pt x="405977" y="162984"/>
                </a:cubicBezTo>
                <a:cubicBezTo>
                  <a:pt x="411904" y="162984"/>
                  <a:pt x="414867" y="166008"/>
                  <a:pt x="414867" y="172056"/>
                </a:cubicBezTo>
                <a:cubicBezTo>
                  <a:pt x="414867" y="178103"/>
                  <a:pt x="411904" y="184151"/>
                  <a:pt x="405977" y="184151"/>
                </a:cubicBezTo>
                <a:lnTo>
                  <a:pt x="370418" y="184151"/>
                </a:lnTo>
                <a:cubicBezTo>
                  <a:pt x="370418" y="184151"/>
                  <a:pt x="370418" y="184151"/>
                  <a:pt x="382271" y="162984"/>
                </a:cubicBezTo>
                <a:close/>
                <a:moveTo>
                  <a:pt x="42858" y="162984"/>
                </a:moveTo>
                <a:lnTo>
                  <a:pt x="336551" y="162984"/>
                </a:lnTo>
                <a:cubicBezTo>
                  <a:pt x="336551" y="162984"/>
                  <a:pt x="336551" y="162984"/>
                  <a:pt x="324564" y="184151"/>
                </a:cubicBezTo>
                <a:cubicBezTo>
                  <a:pt x="324564" y="184151"/>
                  <a:pt x="324564" y="184151"/>
                  <a:pt x="42858" y="184151"/>
                </a:cubicBezTo>
                <a:cubicBezTo>
                  <a:pt x="36864" y="184151"/>
                  <a:pt x="33867" y="178103"/>
                  <a:pt x="33867" y="172056"/>
                </a:cubicBezTo>
                <a:cubicBezTo>
                  <a:pt x="33867" y="166008"/>
                  <a:pt x="36864" y="162984"/>
                  <a:pt x="42858" y="162984"/>
                </a:cubicBezTo>
                <a:close/>
                <a:moveTo>
                  <a:pt x="412045" y="101600"/>
                </a:moveTo>
                <a:cubicBezTo>
                  <a:pt x="412045" y="101600"/>
                  <a:pt x="412045" y="101600"/>
                  <a:pt x="414867" y="107527"/>
                </a:cubicBezTo>
                <a:cubicBezTo>
                  <a:pt x="414867" y="113454"/>
                  <a:pt x="412045" y="116417"/>
                  <a:pt x="406400" y="116417"/>
                </a:cubicBezTo>
                <a:close/>
                <a:moveTo>
                  <a:pt x="42882" y="95250"/>
                </a:moveTo>
                <a:lnTo>
                  <a:pt x="370418" y="95250"/>
                </a:lnTo>
                <a:cubicBezTo>
                  <a:pt x="370418" y="95250"/>
                  <a:pt x="370418" y="95250"/>
                  <a:pt x="358399" y="116417"/>
                </a:cubicBezTo>
                <a:cubicBezTo>
                  <a:pt x="358399" y="116417"/>
                  <a:pt x="358399" y="116417"/>
                  <a:pt x="42882" y="116417"/>
                </a:cubicBezTo>
                <a:cubicBezTo>
                  <a:pt x="36872" y="116417"/>
                  <a:pt x="33867" y="110369"/>
                  <a:pt x="33867" y="104322"/>
                </a:cubicBezTo>
                <a:cubicBezTo>
                  <a:pt x="33867" y="98274"/>
                  <a:pt x="36872" y="95250"/>
                  <a:pt x="42882" y="95250"/>
                </a:cubicBezTo>
                <a:close/>
                <a:moveTo>
                  <a:pt x="42858" y="29633"/>
                </a:moveTo>
                <a:cubicBezTo>
                  <a:pt x="42858" y="29633"/>
                  <a:pt x="42858" y="29633"/>
                  <a:pt x="405520" y="29633"/>
                </a:cubicBezTo>
                <a:cubicBezTo>
                  <a:pt x="405520" y="29633"/>
                  <a:pt x="405520" y="29633"/>
                  <a:pt x="408517" y="29633"/>
                </a:cubicBezTo>
                <a:cubicBezTo>
                  <a:pt x="408517" y="29633"/>
                  <a:pt x="408517" y="29633"/>
                  <a:pt x="381542" y="50800"/>
                </a:cubicBezTo>
                <a:cubicBezTo>
                  <a:pt x="381542" y="50800"/>
                  <a:pt x="381542" y="50800"/>
                  <a:pt x="42858" y="50800"/>
                </a:cubicBezTo>
                <a:cubicBezTo>
                  <a:pt x="36863" y="50800"/>
                  <a:pt x="33866" y="44752"/>
                  <a:pt x="33866" y="38705"/>
                </a:cubicBezTo>
                <a:cubicBezTo>
                  <a:pt x="33866" y="32657"/>
                  <a:pt x="36863" y="29633"/>
                  <a:pt x="42858" y="29633"/>
                </a:cubicBezTo>
                <a:close/>
                <a:moveTo>
                  <a:pt x="433917" y="23283"/>
                </a:moveTo>
                <a:lnTo>
                  <a:pt x="424881" y="101636"/>
                </a:lnTo>
                <a:cubicBezTo>
                  <a:pt x="424881" y="101636"/>
                  <a:pt x="424881" y="101636"/>
                  <a:pt x="412832" y="86568"/>
                </a:cubicBezTo>
                <a:cubicBezTo>
                  <a:pt x="412832" y="86568"/>
                  <a:pt x="412832" y="86568"/>
                  <a:pt x="262223" y="369842"/>
                </a:cubicBezTo>
                <a:cubicBezTo>
                  <a:pt x="259211" y="372856"/>
                  <a:pt x="259211" y="375870"/>
                  <a:pt x="256198" y="375870"/>
                </a:cubicBezTo>
                <a:cubicBezTo>
                  <a:pt x="250174" y="375870"/>
                  <a:pt x="247162" y="375870"/>
                  <a:pt x="247162" y="372856"/>
                </a:cubicBezTo>
                <a:cubicBezTo>
                  <a:pt x="247162" y="372856"/>
                  <a:pt x="247162" y="372856"/>
                  <a:pt x="129687" y="273408"/>
                </a:cubicBezTo>
                <a:cubicBezTo>
                  <a:pt x="129687" y="273408"/>
                  <a:pt x="129687" y="273408"/>
                  <a:pt x="63419" y="372856"/>
                </a:cubicBezTo>
                <a:cubicBezTo>
                  <a:pt x="60406" y="375870"/>
                  <a:pt x="57394" y="378883"/>
                  <a:pt x="54382" y="378883"/>
                </a:cubicBezTo>
                <a:cubicBezTo>
                  <a:pt x="54382" y="378883"/>
                  <a:pt x="51370" y="375870"/>
                  <a:pt x="48358" y="375870"/>
                </a:cubicBezTo>
                <a:cubicBezTo>
                  <a:pt x="45345" y="372856"/>
                  <a:pt x="42333" y="366829"/>
                  <a:pt x="45345" y="360802"/>
                </a:cubicBezTo>
                <a:cubicBezTo>
                  <a:pt x="45345" y="360802"/>
                  <a:pt x="45345" y="360802"/>
                  <a:pt x="117638" y="252314"/>
                </a:cubicBezTo>
                <a:cubicBezTo>
                  <a:pt x="120650" y="249300"/>
                  <a:pt x="123662" y="249300"/>
                  <a:pt x="126674" y="246286"/>
                </a:cubicBezTo>
                <a:cubicBezTo>
                  <a:pt x="129687" y="246286"/>
                  <a:pt x="132699" y="249300"/>
                  <a:pt x="135711" y="249300"/>
                </a:cubicBezTo>
                <a:cubicBezTo>
                  <a:pt x="135711" y="249300"/>
                  <a:pt x="135711" y="249300"/>
                  <a:pt x="250174" y="348747"/>
                </a:cubicBezTo>
                <a:cubicBezTo>
                  <a:pt x="250174" y="348747"/>
                  <a:pt x="250174" y="348747"/>
                  <a:pt x="391747" y="74514"/>
                </a:cubicBezTo>
                <a:cubicBezTo>
                  <a:pt x="391747" y="74514"/>
                  <a:pt x="391747" y="74514"/>
                  <a:pt x="370661" y="74514"/>
                </a:cubicBezTo>
                <a:cubicBezTo>
                  <a:pt x="370661" y="74514"/>
                  <a:pt x="370661" y="74514"/>
                  <a:pt x="433917" y="23283"/>
                </a:cubicBezTo>
                <a:close/>
                <a:moveTo>
                  <a:pt x="9033" y="0"/>
                </a:moveTo>
                <a:cubicBezTo>
                  <a:pt x="9033" y="0"/>
                  <a:pt x="9033" y="0"/>
                  <a:pt x="18066" y="0"/>
                </a:cubicBezTo>
                <a:cubicBezTo>
                  <a:pt x="21077" y="0"/>
                  <a:pt x="24088" y="6022"/>
                  <a:pt x="24088" y="12044"/>
                </a:cubicBezTo>
                <a:cubicBezTo>
                  <a:pt x="24088" y="12044"/>
                  <a:pt x="24088" y="12044"/>
                  <a:pt x="24088" y="403479"/>
                </a:cubicBezTo>
                <a:cubicBezTo>
                  <a:pt x="24088" y="403479"/>
                  <a:pt x="24088" y="403479"/>
                  <a:pt x="415523" y="403479"/>
                </a:cubicBezTo>
                <a:cubicBezTo>
                  <a:pt x="421545" y="403479"/>
                  <a:pt x="427567" y="406490"/>
                  <a:pt x="427567" y="409501"/>
                </a:cubicBezTo>
                <a:cubicBezTo>
                  <a:pt x="427567" y="409501"/>
                  <a:pt x="427567" y="409501"/>
                  <a:pt x="427567" y="418534"/>
                </a:cubicBezTo>
                <a:cubicBezTo>
                  <a:pt x="427567" y="424556"/>
                  <a:pt x="421545" y="427567"/>
                  <a:pt x="415523" y="427567"/>
                </a:cubicBezTo>
                <a:cubicBezTo>
                  <a:pt x="415523" y="427567"/>
                  <a:pt x="415523" y="427567"/>
                  <a:pt x="18066" y="427567"/>
                </a:cubicBezTo>
                <a:cubicBezTo>
                  <a:pt x="18066" y="427567"/>
                  <a:pt x="18066" y="427567"/>
                  <a:pt x="15055" y="427567"/>
                </a:cubicBezTo>
                <a:cubicBezTo>
                  <a:pt x="15055" y="427567"/>
                  <a:pt x="15055" y="427567"/>
                  <a:pt x="9033" y="427567"/>
                </a:cubicBezTo>
                <a:cubicBezTo>
                  <a:pt x="6022" y="427567"/>
                  <a:pt x="6022" y="424556"/>
                  <a:pt x="3011" y="424556"/>
                </a:cubicBezTo>
                <a:cubicBezTo>
                  <a:pt x="3011" y="424556"/>
                  <a:pt x="0" y="421545"/>
                  <a:pt x="0" y="418534"/>
                </a:cubicBezTo>
                <a:cubicBezTo>
                  <a:pt x="0" y="418534"/>
                  <a:pt x="0" y="418534"/>
                  <a:pt x="0" y="415523"/>
                </a:cubicBezTo>
                <a:cubicBezTo>
                  <a:pt x="0" y="415523"/>
                  <a:pt x="0" y="415523"/>
                  <a:pt x="0" y="409501"/>
                </a:cubicBezTo>
                <a:cubicBezTo>
                  <a:pt x="0" y="409501"/>
                  <a:pt x="0" y="409501"/>
                  <a:pt x="0" y="12044"/>
                </a:cubicBezTo>
                <a:cubicBezTo>
                  <a:pt x="0" y="6022"/>
                  <a:pt x="3011" y="0"/>
                  <a:pt x="9033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pPr defTabSz="913130">
              <a:defRPr/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1" name="图标"/>
          <p:cNvSpPr>
            <a:spLocks noChangeAspect="1"/>
          </p:cNvSpPr>
          <p:nvPr/>
        </p:nvSpPr>
        <p:spPr bwMode="auto">
          <a:xfrm>
            <a:off x="10829216" y="1439641"/>
            <a:ext cx="380990" cy="369021"/>
          </a:xfrm>
          <a:custGeom>
            <a:avLst/>
            <a:gdLst>
              <a:gd name="connsiteX0" fmla="*/ 45910 w 404283"/>
              <a:gd name="connsiteY0" fmla="*/ 323851 h 391584"/>
              <a:gd name="connsiteX1" fmla="*/ 353009 w 404283"/>
              <a:gd name="connsiteY1" fmla="*/ 323851 h 391584"/>
              <a:gd name="connsiteX2" fmla="*/ 383116 w 404283"/>
              <a:gd name="connsiteY2" fmla="*/ 338403 h 391584"/>
              <a:gd name="connsiteX3" fmla="*/ 371073 w 404283"/>
              <a:gd name="connsiteY3" fmla="*/ 347134 h 391584"/>
              <a:gd name="connsiteX4" fmla="*/ 45910 w 404283"/>
              <a:gd name="connsiteY4" fmla="*/ 347134 h 391584"/>
              <a:gd name="connsiteX5" fmla="*/ 33867 w 404283"/>
              <a:gd name="connsiteY5" fmla="*/ 335493 h 391584"/>
              <a:gd name="connsiteX6" fmla="*/ 45910 w 404283"/>
              <a:gd name="connsiteY6" fmla="*/ 323851 h 391584"/>
              <a:gd name="connsiteX7" fmla="*/ 364066 w 404283"/>
              <a:gd name="connsiteY7" fmla="*/ 262468 h 391584"/>
              <a:gd name="connsiteX8" fmla="*/ 369993 w 404283"/>
              <a:gd name="connsiteY8" fmla="*/ 262468 h 391584"/>
              <a:gd name="connsiteX9" fmla="*/ 378882 w 404283"/>
              <a:gd name="connsiteY9" fmla="*/ 268818 h 391584"/>
              <a:gd name="connsiteX10" fmla="*/ 375919 w 404283"/>
              <a:gd name="connsiteY10" fmla="*/ 275168 h 391584"/>
              <a:gd name="connsiteX11" fmla="*/ 364066 w 404283"/>
              <a:gd name="connsiteY11" fmla="*/ 262468 h 391584"/>
              <a:gd name="connsiteX12" fmla="*/ 45854 w 404283"/>
              <a:gd name="connsiteY12" fmla="*/ 262468 h 391584"/>
              <a:gd name="connsiteX13" fmla="*/ 120775 w 404283"/>
              <a:gd name="connsiteY13" fmla="*/ 262468 h 391584"/>
              <a:gd name="connsiteX14" fmla="*/ 123772 w 404283"/>
              <a:gd name="connsiteY14" fmla="*/ 265378 h 391584"/>
              <a:gd name="connsiteX15" fmla="*/ 129766 w 404283"/>
              <a:gd name="connsiteY15" fmla="*/ 262468 h 391584"/>
              <a:gd name="connsiteX16" fmla="*/ 315571 w 404283"/>
              <a:gd name="connsiteY16" fmla="*/ 262468 h 391584"/>
              <a:gd name="connsiteX17" fmla="*/ 336549 w 404283"/>
              <a:gd name="connsiteY17" fmla="*/ 285752 h 391584"/>
              <a:gd name="connsiteX18" fmla="*/ 45854 w 404283"/>
              <a:gd name="connsiteY18" fmla="*/ 285752 h 391584"/>
              <a:gd name="connsiteX19" fmla="*/ 33866 w 404283"/>
              <a:gd name="connsiteY19" fmla="*/ 274110 h 391584"/>
              <a:gd name="connsiteX20" fmla="*/ 45854 w 404283"/>
              <a:gd name="connsiteY20" fmla="*/ 262468 h 391584"/>
              <a:gd name="connsiteX21" fmla="*/ 313267 w 404283"/>
              <a:gd name="connsiteY21" fmla="*/ 203201 h 391584"/>
              <a:gd name="connsiteX22" fmla="*/ 370969 w 404283"/>
              <a:gd name="connsiteY22" fmla="*/ 203201 h 391584"/>
              <a:gd name="connsiteX23" fmla="*/ 383116 w 404283"/>
              <a:gd name="connsiteY23" fmla="*/ 214843 h 391584"/>
              <a:gd name="connsiteX24" fmla="*/ 370969 w 404283"/>
              <a:gd name="connsiteY24" fmla="*/ 226485 h 391584"/>
              <a:gd name="connsiteX25" fmla="*/ 334526 w 404283"/>
              <a:gd name="connsiteY25" fmla="*/ 226485 h 391584"/>
              <a:gd name="connsiteX26" fmla="*/ 313267 w 404283"/>
              <a:gd name="connsiteY26" fmla="*/ 203201 h 391584"/>
              <a:gd name="connsiteX27" fmla="*/ 196849 w 404283"/>
              <a:gd name="connsiteY27" fmla="*/ 203201 h 391584"/>
              <a:gd name="connsiteX28" fmla="*/ 262466 w 404283"/>
              <a:gd name="connsiteY28" fmla="*/ 203201 h 391584"/>
              <a:gd name="connsiteX29" fmla="*/ 283633 w 404283"/>
              <a:gd name="connsiteY29" fmla="*/ 226485 h 391584"/>
              <a:gd name="connsiteX30" fmla="*/ 171449 w 404283"/>
              <a:gd name="connsiteY30" fmla="*/ 226485 h 391584"/>
              <a:gd name="connsiteX31" fmla="*/ 45962 w 404283"/>
              <a:gd name="connsiteY31" fmla="*/ 203201 h 391584"/>
              <a:gd name="connsiteX32" fmla="*/ 91320 w 404283"/>
              <a:gd name="connsiteY32" fmla="*/ 203201 h 391584"/>
              <a:gd name="connsiteX33" fmla="*/ 97367 w 404283"/>
              <a:gd name="connsiteY33" fmla="*/ 226485 h 391584"/>
              <a:gd name="connsiteX34" fmla="*/ 45962 w 404283"/>
              <a:gd name="connsiteY34" fmla="*/ 226485 h 391584"/>
              <a:gd name="connsiteX35" fmla="*/ 33867 w 404283"/>
              <a:gd name="connsiteY35" fmla="*/ 214843 h 391584"/>
              <a:gd name="connsiteX36" fmla="*/ 45962 w 404283"/>
              <a:gd name="connsiteY36" fmla="*/ 203201 h 391584"/>
              <a:gd name="connsiteX37" fmla="*/ 127000 w 404283"/>
              <a:gd name="connsiteY37" fmla="*/ 203200 h 391584"/>
              <a:gd name="connsiteX38" fmla="*/ 141816 w 404283"/>
              <a:gd name="connsiteY38" fmla="*/ 203200 h 391584"/>
              <a:gd name="connsiteX39" fmla="*/ 129117 w 404283"/>
              <a:gd name="connsiteY39" fmla="*/ 213784 h 391584"/>
              <a:gd name="connsiteX40" fmla="*/ 262467 w 404283"/>
              <a:gd name="connsiteY40" fmla="*/ 141818 h 391584"/>
              <a:gd name="connsiteX41" fmla="*/ 371051 w 404283"/>
              <a:gd name="connsiteY41" fmla="*/ 141818 h 391584"/>
              <a:gd name="connsiteX42" fmla="*/ 383116 w 404283"/>
              <a:gd name="connsiteY42" fmla="*/ 154518 h 391584"/>
              <a:gd name="connsiteX43" fmla="*/ 371051 w 404283"/>
              <a:gd name="connsiteY43" fmla="*/ 167218 h 391584"/>
              <a:gd name="connsiteX44" fmla="*/ 283581 w 404283"/>
              <a:gd name="connsiteY44" fmla="*/ 167218 h 391584"/>
              <a:gd name="connsiteX45" fmla="*/ 262467 w 404283"/>
              <a:gd name="connsiteY45" fmla="*/ 141818 h 391584"/>
              <a:gd name="connsiteX46" fmla="*/ 105833 w 404283"/>
              <a:gd name="connsiteY46" fmla="*/ 141818 h 391584"/>
              <a:gd name="connsiteX47" fmla="*/ 205316 w 404283"/>
              <a:gd name="connsiteY47" fmla="*/ 141818 h 391584"/>
              <a:gd name="connsiteX48" fmla="*/ 182033 w 404283"/>
              <a:gd name="connsiteY48" fmla="*/ 167218 h 391584"/>
              <a:gd name="connsiteX49" fmla="*/ 114300 w 404283"/>
              <a:gd name="connsiteY49" fmla="*/ 167218 h 391584"/>
              <a:gd name="connsiteX50" fmla="*/ 45962 w 404283"/>
              <a:gd name="connsiteY50" fmla="*/ 141818 h 391584"/>
              <a:gd name="connsiteX51" fmla="*/ 70153 w 404283"/>
              <a:gd name="connsiteY51" fmla="*/ 141818 h 391584"/>
              <a:gd name="connsiteX52" fmla="*/ 76200 w 404283"/>
              <a:gd name="connsiteY52" fmla="*/ 167218 h 391584"/>
              <a:gd name="connsiteX53" fmla="*/ 45962 w 404283"/>
              <a:gd name="connsiteY53" fmla="*/ 167218 h 391584"/>
              <a:gd name="connsiteX54" fmla="*/ 33867 w 404283"/>
              <a:gd name="connsiteY54" fmla="*/ 154518 h 391584"/>
              <a:gd name="connsiteX55" fmla="*/ 45962 w 404283"/>
              <a:gd name="connsiteY55" fmla="*/ 141818 h 391584"/>
              <a:gd name="connsiteX56" fmla="*/ 84667 w 404283"/>
              <a:gd name="connsiteY56" fmla="*/ 82551 h 391584"/>
              <a:gd name="connsiteX57" fmla="*/ 371058 w 404283"/>
              <a:gd name="connsiteY57" fmla="*/ 82551 h 391584"/>
              <a:gd name="connsiteX58" fmla="*/ 383116 w 404283"/>
              <a:gd name="connsiteY58" fmla="*/ 94192 h 391584"/>
              <a:gd name="connsiteX59" fmla="*/ 371058 w 404283"/>
              <a:gd name="connsiteY59" fmla="*/ 105834 h 391584"/>
              <a:gd name="connsiteX60" fmla="*/ 93711 w 404283"/>
              <a:gd name="connsiteY60" fmla="*/ 105834 h 391584"/>
              <a:gd name="connsiteX61" fmla="*/ 84667 w 404283"/>
              <a:gd name="connsiteY61" fmla="*/ 82551 h 391584"/>
              <a:gd name="connsiteX62" fmla="*/ 45963 w 404283"/>
              <a:gd name="connsiteY62" fmla="*/ 82551 h 391584"/>
              <a:gd name="connsiteX63" fmla="*/ 48987 w 404283"/>
              <a:gd name="connsiteY63" fmla="*/ 82551 h 391584"/>
              <a:gd name="connsiteX64" fmla="*/ 55034 w 404283"/>
              <a:gd name="connsiteY64" fmla="*/ 105834 h 391584"/>
              <a:gd name="connsiteX65" fmla="*/ 45963 w 404283"/>
              <a:gd name="connsiteY65" fmla="*/ 105834 h 391584"/>
              <a:gd name="connsiteX66" fmla="*/ 33867 w 404283"/>
              <a:gd name="connsiteY66" fmla="*/ 94192 h 391584"/>
              <a:gd name="connsiteX67" fmla="*/ 45963 w 404283"/>
              <a:gd name="connsiteY67" fmla="*/ 82551 h 391584"/>
              <a:gd name="connsiteX68" fmla="*/ 48059 w 404283"/>
              <a:gd name="connsiteY68" fmla="*/ 21168 h 391584"/>
              <a:gd name="connsiteX69" fmla="*/ 57115 w 404283"/>
              <a:gd name="connsiteY69" fmla="*/ 27198 h 391584"/>
              <a:gd name="connsiteX70" fmla="*/ 126549 w 404283"/>
              <a:gd name="connsiteY70" fmla="*/ 232236 h 391584"/>
              <a:gd name="connsiteX71" fmla="*/ 229190 w 404283"/>
              <a:gd name="connsiteY71" fmla="*/ 132732 h 391584"/>
              <a:gd name="connsiteX72" fmla="*/ 238246 w 404283"/>
              <a:gd name="connsiteY72" fmla="*/ 129717 h 391584"/>
              <a:gd name="connsiteX73" fmla="*/ 244284 w 404283"/>
              <a:gd name="connsiteY73" fmla="*/ 135748 h 391584"/>
              <a:gd name="connsiteX74" fmla="*/ 377114 w 404283"/>
              <a:gd name="connsiteY74" fmla="*/ 289526 h 391584"/>
              <a:gd name="connsiteX75" fmla="*/ 389189 w 404283"/>
              <a:gd name="connsiteY75" fmla="*/ 271434 h 391584"/>
              <a:gd name="connsiteX76" fmla="*/ 404283 w 404283"/>
              <a:gd name="connsiteY76" fmla="*/ 340785 h 391584"/>
              <a:gd name="connsiteX77" fmla="*/ 337868 w 404283"/>
              <a:gd name="connsiteY77" fmla="*/ 307617 h 391584"/>
              <a:gd name="connsiteX78" fmla="*/ 362019 w 404283"/>
              <a:gd name="connsiteY78" fmla="*/ 301587 h 391584"/>
              <a:gd name="connsiteX79" fmla="*/ 232209 w 404283"/>
              <a:gd name="connsiteY79" fmla="*/ 153839 h 391584"/>
              <a:gd name="connsiteX80" fmla="*/ 129568 w 404283"/>
              <a:gd name="connsiteY80" fmla="*/ 253343 h 391584"/>
              <a:gd name="connsiteX81" fmla="*/ 120511 w 404283"/>
              <a:gd name="connsiteY81" fmla="*/ 253343 h 391584"/>
              <a:gd name="connsiteX82" fmla="*/ 114473 w 404283"/>
              <a:gd name="connsiteY82" fmla="*/ 250327 h 391584"/>
              <a:gd name="connsiteX83" fmla="*/ 39002 w 404283"/>
              <a:gd name="connsiteY83" fmla="*/ 36244 h 391584"/>
              <a:gd name="connsiteX84" fmla="*/ 42021 w 404283"/>
              <a:gd name="connsiteY84" fmla="*/ 24183 h 391584"/>
              <a:gd name="connsiteX85" fmla="*/ 48059 w 404283"/>
              <a:gd name="connsiteY85" fmla="*/ 21168 h 391584"/>
              <a:gd name="connsiteX86" fmla="*/ 67734 w 404283"/>
              <a:gd name="connsiteY86" fmla="*/ 21167 h 391584"/>
              <a:gd name="connsiteX87" fmla="*/ 371103 w 404283"/>
              <a:gd name="connsiteY87" fmla="*/ 21167 h 391584"/>
              <a:gd name="connsiteX88" fmla="*/ 383117 w 404283"/>
              <a:gd name="connsiteY88" fmla="*/ 33867 h 391584"/>
              <a:gd name="connsiteX89" fmla="*/ 371103 w 404283"/>
              <a:gd name="connsiteY89" fmla="*/ 46567 h 391584"/>
              <a:gd name="connsiteX90" fmla="*/ 73742 w 404283"/>
              <a:gd name="connsiteY90" fmla="*/ 46567 h 391584"/>
              <a:gd name="connsiteX91" fmla="*/ 67734 w 404283"/>
              <a:gd name="connsiteY91" fmla="*/ 24342 h 391584"/>
              <a:gd name="connsiteX92" fmla="*/ 6024 w 404283"/>
              <a:gd name="connsiteY92" fmla="*/ 0 h 391584"/>
              <a:gd name="connsiteX93" fmla="*/ 15061 w 404283"/>
              <a:gd name="connsiteY93" fmla="*/ 0 h 391584"/>
              <a:gd name="connsiteX94" fmla="*/ 21085 w 404283"/>
              <a:gd name="connsiteY94" fmla="*/ 12049 h 391584"/>
              <a:gd name="connsiteX95" fmla="*/ 21085 w 404283"/>
              <a:gd name="connsiteY95" fmla="*/ 370499 h 391584"/>
              <a:gd name="connsiteX96" fmla="*/ 379535 w 404283"/>
              <a:gd name="connsiteY96" fmla="*/ 370499 h 391584"/>
              <a:gd name="connsiteX97" fmla="*/ 391583 w 404283"/>
              <a:gd name="connsiteY97" fmla="*/ 376523 h 391584"/>
              <a:gd name="connsiteX98" fmla="*/ 391583 w 404283"/>
              <a:gd name="connsiteY98" fmla="*/ 385560 h 391584"/>
              <a:gd name="connsiteX99" fmla="*/ 379535 w 404283"/>
              <a:gd name="connsiteY99" fmla="*/ 391584 h 391584"/>
              <a:gd name="connsiteX100" fmla="*/ 15061 w 404283"/>
              <a:gd name="connsiteY100" fmla="*/ 391584 h 391584"/>
              <a:gd name="connsiteX101" fmla="*/ 12048 w 404283"/>
              <a:gd name="connsiteY101" fmla="*/ 391584 h 391584"/>
              <a:gd name="connsiteX102" fmla="*/ 6024 w 404283"/>
              <a:gd name="connsiteY102" fmla="*/ 391584 h 391584"/>
              <a:gd name="connsiteX103" fmla="*/ 3012 w 404283"/>
              <a:gd name="connsiteY103" fmla="*/ 388572 h 391584"/>
              <a:gd name="connsiteX104" fmla="*/ 0 w 404283"/>
              <a:gd name="connsiteY104" fmla="*/ 385560 h 391584"/>
              <a:gd name="connsiteX105" fmla="*/ 0 w 404283"/>
              <a:gd name="connsiteY105" fmla="*/ 379535 h 391584"/>
              <a:gd name="connsiteX106" fmla="*/ 0 w 404283"/>
              <a:gd name="connsiteY106" fmla="*/ 376523 h 391584"/>
              <a:gd name="connsiteX107" fmla="*/ 0 w 404283"/>
              <a:gd name="connsiteY107" fmla="*/ 12049 h 391584"/>
              <a:gd name="connsiteX108" fmla="*/ 6024 w 404283"/>
              <a:gd name="connsiteY108" fmla="*/ 0 h 391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404283" h="391584">
                <a:moveTo>
                  <a:pt x="45910" y="323851"/>
                </a:moveTo>
                <a:lnTo>
                  <a:pt x="353009" y="323851"/>
                </a:lnTo>
                <a:cubicBezTo>
                  <a:pt x="353009" y="323851"/>
                  <a:pt x="353009" y="323851"/>
                  <a:pt x="383116" y="338403"/>
                </a:cubicBezTo>
                <a:cubicBezTo>
                  <a:pt x="380105" y="344224"/>
                  <a:pt x="377095" y="347134"/>
                  <a:pt x="371073" y="347134"/>
                </a:cubicBezTo>
                <a:cubicBezTo>
                  <a:pt x="371073" y="347134"/>
                  <a:pt x="371073" y="347134"/>
                  <a:pt x="45910" y="347134"/>
                </a:cubicBezTo>
                <a:cubicBezTo>
                  <a:pt x="39889" y="347134"/>
                  <a:pt x="33867" y="344224"/>
                  <a:pt x="33867" y="335493"/>
                </a:cubicBezTo>
                <a:cubicBezTo>
                  <a:pt x="33867" y="329672"/>
                  <a:pt x="39889" y="323851"/>
                  <a:pt x="45910" y="323851"/>
                </a:cubicBezTo>
                <a:close/>
                <a:moveTo>
                  <a:pt x="364066" y="262468"/>
                </a:moveTo>
                <a:cubicBezTo>
                  <a:pt x="364066" y="262468"/>
                  <a:pt x="364066" y="262468"/>
                  <a:pt x="369993" y="262468"/>
                </a:cubicBezTo>
                <a:cubicBezTo>
                  <a:pt x="375919" y="262468"/>
                  <a:pt x="378882" y="265643"/>
                  <a:pt x="378882" y="268818"/>
                </a:cubicBezTo>
                <a:lnTo>
                  <a:pt x="375919" y="275168"/>
                </a:lnTo>
                <a:cubicBezTo>
                  <a:pt x="375919" y="275168"/>
                  <a:pt x="375919" y="275168"/>
                  <a:pt x="364066" y="262468"/>
                </a:cubicBezTo>
                <a:close/>
                <a:moveTo>
                  <a:pt x="45854" y="262468"/>
                </a:moveTo>
                <a:cubicBezTo>
                  <a:pt x="45854" y="262468"/>
                  <a:pt x="45854" y="262468"/>
                  <a:pt x="120775" y="262468"/>
                </a:cubicBezTo>
                <a:cubicBezTo>
                  <a:pt x="123772" y="265378"/>
                  <a:pt x="123772" y="265378"/>
                  <a:pt x="123772" y="265378"/>
                </a:cubicBezTo>
                <a:cubicBezTo>
                  <a:pt x="126769" y="265378"/>
                  <a:pt x="126769" y="262468"/>
                  <a:pt x="129766" y="262468"/>
                </a:cubicBezTo>
                <a:lnTo>
                  <a:pt x="315571" y="262468"/>
                </a:lnTo>
                <a:cubicBezTo>
                  <a:pt x="315571" y="262468"/>
                  <a:pt x="315571" y="262468"/>
                  <a:pt x="336549" y="285752"/>
                </a:cubicBezTo>
                <a:cubicBezTo>
                  <a:pt x="336549" y="285752"/>
                  <a:pt x="336549" y="285752"/>
                  <a:pt x="45854" y="285752"/>
                </a:cubicBezTo>
                <a:cubicBezTo>
                  <a:pt x="39860" y="285752"/>
                  <a:pt x="33866" y="279931"/>
                  <a:pt x="33866" y="274110"/>
                </a:cubicBezTo>
                <a:cubicBezTo>
                  <a:pt x="33866" y="268289"/>
                  <a:pt x="39860" y="262468"/>
                  <a:pt x="45854" y="262468"/>
                </a:cubicBezTo>
                <a:close/>
                <a:moveTo>
                  <a:pt x="313267" y="203201"/>
                </a:moveTo>
                <a:cubicBezTo>
                  <a:pt x="313267" y="203201"/>
                  <a:pt x="313267" y="203201"/>
                  <a:pt x="370969" y="203201"/>
                </a:cubicBezTo>
                <a:cubicBezTo>
                  <a:pt x="377042" y="203201"/>
                  <a:pt x="383116" y="209022"/>
                  <a:pt x="383116" y="214843"/>
                </a:cubicBezTo>
                <a:cubicBezTo>
                  <a:pt x="383116" y="220664"/>
                  <a:pt x="377042" y="226485"/>
                  <a:pt x="370969" y="226485"/>
                </a:cubicBezTo>
                <a:lnTo>
                  <a:pt x="334526" y="226485"/>
                </a:lnTo>
                <a:cubicBezTo>
                  <a:pt x="334526" y="226485"/>
                  <a:pt x="334526" y="226485"/>
                  <a:pt x="313267" y="203201"/>
                </a:cubicBezTo>
                <a:close/>
                <a:moveTo>
                  <a:pt x="196849" y="203201"/>
                </a:moveTo>
                <a:lnTo>
                  <a:pt x="262466" y="203201"/>
                </a:lnTo>
                <a:lnTo>
                  <a:pt x="283633" y="226485"/>
                </a:lnTo>
                <a:lnTo>
                  <a:pt x="171449" y="226485"/>
                </a:lnTo>
                <a:close/>
                <a:moveTo>
                  <a:pt x="45962" y="203201"/>
                </a:moveTo>
                <a:lnTo>
                  <a:pt x="91320" y="203201"/>
                </a:lnTo>
                <a:cubicBezTo>
                  <a:pt x="91320" y="203201"/>
                  <a:pt x="91320" y="203201"/>
                  <a:pt x="97367" y="226485"/>
                </a:cubicBezTo>
                <a:cubicBezTo>
                  <a:pt x="97367" y="226485"/>
                  <a:pt x="97367" y="226485"/>
                  <a:pt x="45962" y="226485"/>
                </a:cubicBezTo>
                <a:cubicBezTo>
                  <a:pt x="39915" y="226485"/>
                  <a:pt x="33867" y="220664"/>
                  <a:pt x="33867" y="214843"/>
                </a:cubicBezTo>
                <a:cubicBezTo>
                  <a:pt x="33867" y="209022"/>
                  <a:pt x="39915" y="203201"/>
                  <a:pt x="45962" y="203201"/>
                </a:cubicBezTo>
                <a:close/>
                <a:moveTo>
                  <a:pt x="127000" y="203200"/>
                </a:moveTo>
                <a:lnTo>
                  <a:pt x="141816" y="203200"/>
                </a:lnTo>
                <a:lnTo>
                  <a:pt x="129117" y="213784"/>
                </a:lnTo>
                <a:close/>
                <a:moveTo>
                  <a:pt x="262467" y="141818"/>
                </a:moveTo>
                <a:cubicBezTo>
                  <a:pt x="262467" y="141818"/>
                  <a:pt x="262467" y="141818"/>
                  <a:pt x="371051" y="141818"/>
                </a:cubicBezTo>
                <a:cubicBezTo>
                  <a:pt x="377084" y="141818"/>
                  <a:pt x="383116" y="148168"/>
                  <a:pt x="383116" y="154518"/>
                </a:cubicBezTo>
                <a:cubicBezTo>
                  <a:pt x="383116" y="160868"/>
                  <a:pt x="377084" y="167218"/>
                  <a:pt x="371051" y="167218"/>
                </a:cubicBezTo>
                <a:lnTo>
                  <a:pt x="283581" y="167218"/>
                </a:lnTo>
                <a:cubicBezTo>
                  <a:pt x="283581" y="167218"/>
                  <a:pt x="283581" y="167218"/>
                  <a:pt x="262467" y="141818"/>
                </a:cubicBezTo>
                <a:close/>
                <a:moveTo>
                  <a:pt x="105833" y="141818"/>
                </a:moveTo>
                <a:lnTo>
                  <a:pt x="205316" y="141818"/>
                </a:lnTo>
                <a:lnTo>
                  <a:pt x="182033" y="167218"/>
                </a:lnTo>
                <a:lnTo>
                  <a:pt x="114300" y="167218"/>
                </a:lnTo>
                <a:close/>
                <a:moveTo>
                  <a:pt x="45962" y="141818"/>
                </a:moveTo>
                <a:lnTo>
                  <a:pt x="70153" y="141818"/>
                </a:lnTo>
                <a:cubicBezTo>
                  <a:pt x="70153" y="141818"/>
                  <a:pt x="70153" y="141818"/>
                  <a:pt x="76200" y="167218"/>
                </a:cubicBezTo>
                <a:cubicBezTo>
                  <a:pt x="76200" y="167218"/>
                  <a:pt x="76200" y="167218"/>
                  <a:pt x="45962" y="167218"/>
                </a:cubicBezTo>
                <a:cubicBezTo>
                  <a:pt x="39915" y="167218"/>
                  <a:pt x="33867" y="160868"/>
                  <a:pt x="33867" y="154518"/>
                </a:cubicBezTo>
                <a:cubicBezTo>
                  <a:pt x="33867" y="148168"/>
                  <a:pt x="39915" y="141818"/>
                  <a:pt x="45962" y="141818"/>
                </a:cubicBezTo>
                <a:close/>
                <a:moveTo>
                  <a:pt x="84667" y="82551"/>
                </a:moveTo>
                <a:cubicBezTo>
                  <a:pt x="84667" y="82551"/>
                  <a:pt x="84667" y="82551"/>
                  <a:pt x="371058" y="82551"/>
                </a:cubicBezTo>
                <a:cubicBezTo>
                  <a:pt x="377087" y="82551"/>
                  <a:pt x="383116" y="88372"/>
                  <a:pt x="383116" y="94192"/>
                </a:cubicBezTo>
                <a:cubicBezTo>
                  <a:pt x="383116" y="100013"/>
                  <a:pt x="377087" y="105834"/>
                  <a:pt x="371058" y="105834"/>
                </a:cubicBezTo>
                <a:lnTo>
                  <a:pt x="93711" y="105834"/>
                </a:lnTo>
                <a:cubicBezTo>
                  <a:pt x="93711" y="105834"/>
                  <a:pt x="93711" y="105834"/>
                  <a:pt x="84667" y="82551"/>
                </a:cubicBezTo>
                <a:close/>
                <a:moveTo>
                  <a:pt x="45963" y="82551"/>
                </a:moveTo>
                <a:lnTo>
                  <a:pt x="48987" y="82551"/>
                </a:lnTo>
                <a:cubicBezTo>
                  <a:pt x="48987" y="82551"/>
                  <a:pt x="48987" y="82551"/>
                  <a:pt x="55034" y="105834"/>
                </a:cubicBezTo>
                <a:cubicBezTo>
                  <a:pt x="55034" y="105834"/>
                  <a:pt x="55034" y="105834"/>
                  <a:pt x="45963" y="105834"/>
                </a:cubicBezTo>
                <a:cubicBezTo>
                  <a:pt x="39915" y="105834"/>
                  <a:pt x="33867" y="100013"/>
                  <a:pt x="33867" y="94192"/>
                </a:cubicBezTo>
                <a:cubicBezTo>
                  <a:pt x="33867" y="88372"/>
                  <a:pt x="39915" y="82551"/>
                  <a:pt x="45963" y="82551"/>
                </a:cubicBezTo>
                <a:close/>
                <a:moveTo>
                  <a:pt x="48059" y="21168"/>
                </a:moveTo>
                <a:cubicBezTo>
                  <a:pt x="51078" y="21168"/>
                  <a:pt x="54096" y="24183"/>
                  <a:pt x="57115" y="27198"/>
                </a:cubicBezTo>
                <a:cubicBezTo>
                  <a:pt x="126549" y="232236"/>
                  <a:pt x="126549" y="232236"/>
                  <a:pt x="126549" y="232236"/>
                </a:cubicBezTo>
                <a:cubicBezTo>
                  <a:pt x="229190" y="132732"/>
                  <a:pt x="229190" y="132732"/>
                  <a:pt x="229190" y="132732"/>
                </a:cubicBezTo>
                <a:cubicBezTo>
                  <a:pt x="232209" y="129717"/>
                  <a:pt x="235228" y="129717"/>
                  <a:pt x="238246" y="129717"/>
                </a:cubicBezTo>
                <a:cubicBezTo>
                  <a:pt x="241265" y="129717"/>
                  <a:pt x="244284" y="132732"/>
                  <a:pt x="244284" y="135748"/>
                </a:cubicBezTo>
                <a:cubicBezTo>
                  <a:pt x="377114" y="289526"/>
                  <a:pt x="377114" y="289526"/>
                  <a:pt x="377114" y="289526"/>
                </a:cubicBezTo>
                <a:cubicBezTo>
                  <a:pt x="389189" y="271434"/>
                  <a:pt x="389189" y="271434"/>
                  <a:pt x="389189" y="271434"/>
                </a:cubicBezTo>
                <a:lnTo>
                  <a:pt x="404283" y="340785"/>
                </a:lnTo>
                <a:cubicBezTo>
                  <a:pt x="337868" y="307617"/>
                  <a:pt x="337868" y="307617"/>
                  <a:pt x="337868" y="307617"/>
                </a:cubicBezTo>
                <a:cubicBezTo>
                  <a:pt x="362019" y="301587"/>
                  <a:pt x="362019" y="301587"/>
                  <a:pt x="362019" y="301587"/>
                </a:cubicBezTo>
                <a:cubicBezTo>
                  <a:pt x="232209" y="153839"/>
                  <a:pt x="232209" y="153839"/>
                  <a:pt x="232209" y="153839"/>
                </a:cubicBezTo>
                <a:cubicBezTo>
                  <a:pt x="129568" y="253343"/>
                  <a:pt x="129568" y="253343"/>
                  <a:pt x="129568" y="253343"/>
                </a:cubicBezTo>
                <a:cubicBezTo>
                  <a:pt x="126549" y="253343"/>
                  <a:pt x="123530" y="256358"/>
                  <a:pt x="120511" y="253343"/>
                </a:cubicBezTo>
                <a:cubicBezTo>
                  <a:pt x="120511" y="253343"/>
                  <a:pt x="117492" y="253343"/>
                  <a:pt x="114473" y="250327"/>
                </a:cubicBezTo>
                <a:cubicBezTo>
                  <a:pt x="39002" y="36244"/>
                  <a:pt x="39002" y="36244"/>
                  <a:pt x="39002" y="36244"/>
                </a:cubicBezTo>
                <a:cubicBezTo>
                  <a:pt x="35983" y="33229"/>
                  <a:pt x="39002" y="27198"/>
                  <a:pt x="42021" y="24183"/>
                </a:cubicBezTo>
                <a:cubicBezTo>
                  <a:pt x="45040" y="21168"/>
                  <a:pt x="48059" y="21168"/>
                  <a:pt x="48059" y="21168"/>
                </a:cubicBezTo>
                <a:close/>
                <a:moveTo>
                  <a:pt x="67734" y="21167"/>
                </a:moveTo>
                <a:cubicBezTo>
                  <a:pt x="67734" y="21167"/>
                  <a:pt x="67734" y="21167"/>
                  <a:pt x="371103" y="21167"/>
                </a:cubicBezTo>
                <a:cubicBezTo>
                  <a:pt x="377110" y="21167"/>
                  <a:pt x="383117" y="27517"/>
                  <a:pt x="383117" y="33867"/>
                </a:cubicBezTo>
                <a:cubicBezTo>
                  <a:pt x="383117" y="40217"/>
                  <a:pt x="377110" y="46567"/>
                  <a:pt x="371103" y="46567"/>
                </a:cubicBezTo>
                <a:cubicBezTo>
                  <a:pt x="371103" y="46567"/>
                  <a:pt x="371103" y="46567"/>
                  <a:pt x="73742" y="46567"/>
                </a:cubicBezTo>
                <a:cubicBezTo>
                  <a:pt x="73742" y="46567"/>
                  <a:pt x="73742" y="46567"/>
                  <a:pt x="67734" y="24342"/>
                </a:cubicBezTo>
                <a:close/>
                <a:moveTo>
                  <a:pt x="6024" y="0"/>
                </a:moveTo>
                <a:cubicBezTo>
                  <a:pt x="6024" y="0"/>
                  <a:pt x="6024" y="0"/>
                  <a:pt x="15061" y="0"/>
                </a:cubicBezTo>
                <a:cubicBezTo>
                  <a:pt x="18073" y="0"/>
                  <a:pt x="21085" y="6024"/>
                  <a:pt x="21085" y="12049"/>
                </a:cubicBezTo>
                <a:cubicBezTo>
                  <a:pt x="21085" y="12049"/>
                  <a:pt x="21085" y="12049"/>
                  <a:pt x="21085" y="370499"/>
                </a:cubicBezTo>
                <a:cubicBezTo>
                  <a:pt x="21085" y="370499"/>
                  <a:pt x="21085" y="370499"/>
                  <a:pt x="379535" y="370499"/>
                </a:cubicBezTo>
                <a:cubicBezTo>
                  <a:pt x="385559" y="370499"/>
                  <a:pt x="391583" y="373511"/>
                  <a:pt x="391583" y="376523"/>
                </a:cubicBezTo>
                <a:cubicBezTo>
                  <a:pt x="391583" y="376523"/>
                  <a:pt x="391583" y="376523"/>
                  <a:pt x="391583" y="385560"/>
                </a:cubicBezTo>
                <a:cubicBezTo>
                  <a:pt x="391583" y="388572"/>
                  <a:pt x="385559" y="391584"/>
                  <a:pt x="379535" y="391584"/>
                </a:cubicBezTo>
                <a:cubicBezTo>
                  <a:pt x="379535" y="391584"/>
                  <a:pt x="379535" y="391584"/>
                  <a:pt x="15061" y="391584"/>
                </a:cubicBezTo>
                <a:cubicBezTo>
                  <a:pt x="15061" y="391584"/>
                  <a:pt x="15061" y="391584"/>
                  <a:pt x="12048" y="391584"/>
                </a:cubicBezTo>
                <a:cubicBezTo>
                  <a:pt x="12048" y="391584"/>
                  <a:pt x="12048" y="391584"/>
                  <a:pt x="6024" y="391584"/>
                </a:cubicBezTo>
                <a:cubicBezTo>
                  <a:pt x="6024" y="391584"/>
                  <a:pt x="3012" y="391584"/>
                  <a:pt x="3012" y="388572"/>
                </a:cubicBezTo>
                <a:cubicBezTo>
                  <a:pt x="0" y="388572"/>
                  <a:pt x="0" y="385560"/>
                  <a:pt x="0" y="385560"/>
                </a:cubicBezTo>
                <a:cubicBezTo>
                  <a:pt x="0" y="385560"/>
                  <a:pt x="0" y="385560"/>
                  <a:pt x="0" y="379535"/>
                </a:cubicBezTo>
                <a:cubicBezTo>
                  <a:pt x="0" y="379535"/>
                  <a:pt x="0" y="379535"/>
                  <a:pt x="0" y="376523"/>
                </a:cubicBezTo>
                <a:cubicBezTo>
                  <a:pt x="0" y="376523"/>
                  <a:pt x="0" y="376523"/>
                  <a:pt x="0" y="12049"/>
                </a:cubicBezTo>
                <a:cubicBezTo>
                  <a:pt x="0" y="6024"/>
                  <a:pt x="3012" y="0"/>
                  <a:pt x="6024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pPr defTabSz="913130">
              <a:defRPr/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2" name="图标"/>
          <p:cNvSpPr>
            <a:spLocks noChangeAspect="1" noEditPoints="1"/>
          </p:cNvSpPr>
          <p:nvPr/>
        </p:nvSpPr>
        <p:spPr bwMode="auto">
          <a:xfrm>
            <a:off x="845986" y="2076249"/>
            <a:ext cx="380990" cy="345712"/>
          </a:xfrm>
          <a:custGeom>
            <a:avLst/>
            <a:gdLst>
              <a:gd name="T0" fmla="*/ 80 w 123"/>
              <a:gd name="T1" fmla="*/ 76 h 112"/>
              <a:gd name="T2" fmla="*/ 81 w 123"/>
              <a:gd name="T3" fmla="*/ 68 h 112"/>
              <a:gd name="T4" fmla="*/ 77 w 123"/>
              <a:gd name="T5" fmla="*/ 52 h 112"/>
              <a:gd name="T6" fmla="*/ 62 w 123"/>
              <a:gd name="T7" fmla="*/ 45 h 112"/>
              <a:gd name="T8" fmla="*/ 81 w 123"/>
              <a:gd name="T9" fmla="*/ 48 h 112"/>
              <a:gd name="T10" fmla="*/ 86 w 123"/>
              <a:gd name="T11" fmla="*/ 69 h 112"/>
              <a:gd name="T12" fmla="*/ 61 w 123"/>
              <a:gd name="T13" fmla="*/ 0 h 112"/>
              <a:gd name="T14" fmla="*/ 70 w 123"/>
              <a:gd name="T15" fmla="*/ 3 h 112"/>
              <a:gd name="T16" fmla="*/ 72 w 123"/>
              <a:gd name="T17" fmla="*/ 19 h 112"/>
              <a:gd name="T18" fmla="*/ 123 w 123"/>
              <a:gd name="T19" fmla="*/ 24 h 112"/>
              <a:gd name="T20" fmla="*/ 115 w 123"/>
              <a:gd name="T21" fmla="*/ 28 h 112"/>
              <a:gd name="T22" fmla="*/ 118 w 123"/>
              <a:gd name="T23" fmla="*/ 102 h 112"/>
              <a:gd name="T24" fmla="*/ 118 w 123"/>
              <a:gd name="T25" fmla="*/ 112 h 112"/>
              <a:gd name="T26" fmla="*/ 0 w 123"/>
              <a:gd name="T27" fmla="*/ 107 h 112"/>
              <a:gd name="T28" fmla="*/ 8 w 123"/>
              <a:gd name="T29" fmla="*/ 102 h 112"/>
              <a:gd name="T30" fmla="*/ 5 w 123"/>
              <a:gd name="T31" fmla="*/ 28 h 112"/>
              <a:gd name="T32" fmla="*/ 5 w 123"/>
              <a:gd name="T33" fmla="*/ 19 h 112"/>
              <a:gd name="T34" fmla="*/ 49 w 123"/>
              <a:gd name="T35" fmla="*/ 12 h 112"/>
              <a:gd name="T36" fmla="*/ 61 w 123"/>
              <a:gd name="T37" fmla="*/ 0 h 112"/>
              <a:gd name="T38" fmla="*/ 66 w 123"/>
              <a:gd name="T39" fmla="*/ 7 h 112"/>
              <a:gd name="T40" fmla="*/ 57 w 123"/>
              <a:gd name="T41" fmla="*/ 7 h 112"/>
              <a:gd name="T42" fmla="*/ 57 w 123"/>
              <a:gd name="T43" fmla="*/ 17 h 112"/>
              <a:gd name="T44" fmla="*/ 61 w 123"/>
              <a:gd name="T45" fmla="*/ 19 h 112"/>
              <a:gd name="T46" fmla="*/ 66 w 123"/>
              <a:gd name="T47" fmla="*/ 17 h 112"/>
              <a:gd name="T48" fmla="*/ 66 w 123"/>
              <a:gd name="T49" fmla="*/ 7 h 112"/>
              <a:gd name="T50" fmla="*/ 14 w 123"/>
              <a:gd name="T51" fmla="*/ 28 h 112"/>
              <a:gd name="T52" fmla="*/ 109 w 123"/>
              <a:gd name="T53" fmla="*/ 102 h 112"/>
              <a:gd name="T54" fmla="*/ 14 w 123"/>
              <a:gd name="T55" fmla="*/ 28 h 112"/>
              <a:gd name="T56" fmla="*/ 60 w 123"/>
              <a:gd name="T57" fmla="*/ 66 h 112"/>
              <a:gd name="T58" fmla="*/ 77 w 123"/>
              <a:gd name="T59" fmla="*/ 78 h 112"/>
              <a:gd name="T60" fmla="*/ 68 w 123"/>
              <a:gd name="T61" fmla="*/ 86 h 112"/>
              <a:gd name="T62" fmla="*/ 42 w 123"/>
              <a:gd name="T63" fmla="*/ 83 h 112"/>
              <a:gd name="T64" fmla="*/ 42 w 123"/>
              <a:gd name="T65" fmla="*/ 52 h 112"/>
              <a:gd name="T66" fmla="*/ 60 w 123"/>
              <a:gd name="T67" fmla="*/ 48 h 112"/>
              <a:gd name="T68" fmla="*/ 60 w 123"/>
              <a:gd name="T69" fmla="*/ 66 h 112"/>
              <a:gd name="T70" fmla="*/ 70 w 123"/>
              <a:gd name="T71" fmla="*/ 78 h 112"/>
              <a:gd name="T72" fmla="*/ 55 w 123"/>
              <a:gd name="T73" fmla="*/ 67 h 112"/>
              <a:gd name="T74" fmla="*/ 46 w 123"/>
              <a:gd name="T75" fmla="*/ 56 h 112"/>
              <a:gd name="T76" fmla="*/ 46 w 123"/>
              <a:gd name="T77" fmla="*/ 79 h 112"/>
              <a:gd name="T78" fmla="*/ 66 w 123"/>
              <a:gd name="T79" fmla="*/ 81 h 112"/>
              <a:gd name="T80" fmla="*/ 70 w 123"/>
              <a:gd name="T81" fmla="*/ 78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3" h="112">
                <a:moveTo>
                  <a:pt x="84" y="74"/>
                </a:moveTo>
                <a:cubicBezTo>
                  <a:pt x="83" y="76"/>
                  <a:pt x="82" y="76"/>
                  <a:pt x="80" y="76"/>
                </a:cubicBezTo>
                <a:cubicBezTo>
                  <a:pt x="79" y="75"/>
                  <a:pt x="78" y="73"/>
                  <a:pt x="79" y="72"/>
                </a:cubicBezTo>
                <a:cubicBezTo>
                  <a:pt x="80" y="70"/>
                  <a:pt x="80" y="69"/>
                  <a:pt x="81" y="68"/>
                </a:cubicBezTo>
                <a:cubicBezTo>
                  <a:pt x="81" y="66"/>
                  <a:pt x="81" y="65"/>
                  <a:pt x="81" y="64"/>
                </a:cubicBezTo>
                <a:cubicBezTo>
                  <a:pt x="81" y="59"/>
                  <a:pt x="80" y="55"/>
                  <a:pt x="77" y="52"/>
                </a:cubicBezTo>
                <a:cubicBezTo>
                  <a:pt x="74" y="49"/>
                  <a:pt x="70" y="47"/>
                  <a:pt x="65" y="47"/>
                </a:cubicBezTo>
                <a:cubicBezTo>
                  <a:pt x="64" y="47"/>
                  <a:pt x="62" y="46"/>
                  <a:pt x="62" y="45"/>
                </a:cubicBezTo>
                <a:cubicBezTo>
                  <a:pt x="62" y="43"/>
                  <a:pt x="64" y="42"/>
                  <a:pt x="65" y="42"/>
                </a:cubicBezTo>
                <a:cubicBezTo>
                  <a:pt x="71" y="42"/>
                  <a:pt x="77" y="44"/>
                  <a:pt x="81" y="48"/>
                </a:cubicBezTo>
                <a:cubicBezTo>
                  <a:pt x="85" y="52"/>
                  <a:pt x="87" y="58"/>
                  <a:pt x="87" y="64"/>
                </a:cubicBezTo>
                <a:cubicBezTo>
                  <a:pt x="87" y="65"/>
                  <a:pt x="87" y="67"/>
                  <a:pt x="86" y="69"/>
                </a:cubicBezTo>
                <a:cubicBezTo>
                  <a:pt x="86" y="71"/>
                  <a:pt x="85" y="73"/>
                  <a:pt x="84" y="74"/>
                </a:cubicBezTo>
                <a:close/>
                <a:moveTo>
                  <a:pt x="61" y="0"/>
                </a:moveTo>
                <a:cubicBezTo>
                  <a:pt x="61" y="0"/>
                  <a:pt x="61" y="0"/>
                  <a:pt x="61" y="0"/>
                </a:cubicBezTo>
                <a:cubicBezTo>
                  <a:pt x="65" y="0"/>
                  <a:pt x="68" y="1"/>
                  <a:pt x="70" y="3"/>
                </a:cubicBezTo>
                <a:cubicBezTo>
                  <a:pt x="72" y="6"/>
                  <a:pt x="74" y="9"/>
                  <a:pt x="74" y="12"/>
                </a:cubicBezTo>
                <a:cubicBezTo>
                  <a:pt x="74" y="15"/>
                  <a:pt x="73" y="17"/>
                  <a:pt x="72" y="19"/>
                </a:cubicBezTo>
                <a:cubicBezTo>
                  <a:pt x="118" y="19"/>
                  <a:pt x="118" y="19"/>
                  <a:pt x="118" y="19"/>
                </a:cubicBezTo>
                <a:cubicBezTo>
                  <a:pt x="121" y="19"/>
                  <a:pt x="123" y="21"/>
                  <a:pt x="123" y="24"/>
                </a:cubicBezTo>
                <a:cubicBezTo>
                  <a:pt x="123" y="26"/>
                  <a:pt x="121" y="28"/>
                  <a:pt x="118" y="28"/>
                </a:cubicBezTo>
                <a:cubicBezTo>
                  <a:pt x="115" y="28"/>
                  <a:pt x="115" y="28"/>
                  <a:pt x="115" y="28"/>
                </a:cubicBezTo>
                <a:cubicBezTo>
                  <a:pt x="115" y="102"/>
                  <a:pt x="115" y="102"/>
                  <a:pt x="115" y="102"/>
                </a:cubicBezTo>
                <a:cubicBezTo>
                  <a:pt x="118" y="102"/>
                  <a:pt x="118" y="102"/>
                  <a:pt x="118" y="102"/>
                </a:cubicBezTo>
                <a:cubicBezTo>
                  <a:pt x="121" y="102"/>
                  <a:pt x="123" y="105"/>
                  <a:pt x="123" y="107"/>
                </a:cubicBezTo>
                <a:cubicBezTo>
                  <a:pt x="123" y="110"/>
                  <a:pt x="121" y="112"/>
                  <a:pt x="118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2" y="112"/>
                  <a:pt x="0" y="110"/>
                  <a:pt x="0" y="107"/>
                </a:cubicBezTo>
                <a:cubicBezTo>
                  <a:pt x="0" y="105"/>
                  <a:pt x="2" y="102"/>
                  <a:pt x="5" y="102"/>
                </a:cubicBezTo>
                <a:cubicBezTo>
                  <a:pt x="8" y="102"/>
                  <a:pt x="8" y="102"/>
                  <a:pt x="8" y="102"/>
                </a:cubicBezTo>
                <a:cubicBezTo>
                  <a:pt x="8" y="28"/>
                  <a:pt x="8" y="28"/>
                  <a:pt x="8" y="28"/>
                </a:cubicBezTo>
                <a:cubicBezTo>
                  <a:pt x="5" y="28"/>
                  <a:pt x="5" y="28"/>
                  <a:pt x="5" y="28"/>
                </a:cubicBezTo>
                <a:cubicBezTo>
                  <a:pt x="2" y="28"/>
                  <a:pt x="0" y="26"/>
                  <a:pt x="0" y="24"/>
                </a:cubicBezTo>
                <a:cubicBezTo>
                  <a:pt x="0" y="21"/>
                  <a:pt x="2" y="19"/>
                  <a:pt x="5" y="19"/>
                </a:cubicBezTo>
                <a:cubicBezTo>
                  <a:pt x="51" y="19"/>
                  <a:pt x="51" y="19"/>
                  <a:pt x="51" y="19"/>
                </a:cubicBezTo>
                <a:cubicBezTo>
                  <a:pt x="50" y="17"/>
                  <a:pt x="49" y="15"/>
                  <a:pt x="49" y="12"/>
                </a:cubicBezTo>
                <a:cubicBezTo>
                  <a:pt x="49" y="9"/>
                  <a:pt x="50" y="6"/>
                  <a:pt x="53" y="3"/>
                </a:cubicBezTo>
                <a:cubicBezTo>
                  <a:pt x="55" y="1"/>
                  <a:pt x="58" y="0"/>
                  <a:pt x="61" y="0"/>
                </a:cubicBezTo>
                <a:close/>
                <a:moveTo>
                  <a:pt x="66" y="7"/>
                </a:moveTo>
                <a:cubicBezTo>
                  <a:pt x="66" y="7"/>
                  <a:pt x="66" y="7"/>
                  <a:pt x="66" y="7"/>
                </a:cubicBezTo>
                <a:cubicBezTo>
                  <a:pt x="65" y="6"/>
                  <a:pt x="63" y="6"/>
                  <a:pt x="61" y="6"/>
                </a:cubicBezTo>
                <a:cubicBezTo>
                  <a:pt x="60" y="6"/>
                  <a:pt x="58" y="6"/>
                  <a:pt x="57" y="7"/>
                </a:cubicBezTo>
                <a:cubicBezTo>
                  <a:pt x="55" y="9"/>
                  <a:pt x="55" y="10"/>
                  <a:pt x="55" y="12"/>
                </a:cubicBezTo>
                <a:cubicBezTo>
                  <a:pt x="55" y="14"/>
                  <a:pt x="55" y="16"/>
                  <a:pt x="57" y="17"/>
                </a:cubicBezTo>
                <a:cubicBezTo>
                  <a:pt x="58" y="18"/>
                  <a:pt x="59" y="19"/>
                  <a:pt x="61" y="19"/>
                </a:cubicBezTo>
                <a:cubicBezTo>
                  <a:pt x="61" y="19"/>
                  <a:pt x="61" y="19"/>
                  <a:pt x="61" y="19"/>
                </a:cubicBezTo>
                <a:cubicBezTo>
                  <a:pt x="61" y="19"/>
                  <a:pt x="61" y="19"/>
                  <a:pt x="61" y="19"/>
                </a:cubicBezTo>
                <a:cubicBezTo>
                  <a:pt x="63" y="19"/>
                  <a:pt x="65" y="18"/>
                  <a:pt x="66" y="17"/>
                </a:cubicBezTo>
                <a:cubicBezTo>
                  <a:pt x="67" y="16"/>
                  <a:pt x="68" y="14"/>
                  <a:pt x="68" y="12"/>
                </a:cubicBezTo>
                <a:cubicBezTo>
                  <a:pt x="68" y="10"/>
                  <a:pt x="67" y="9"/>
                  <a:pt x="66" y="7"/>
                </a:cubicBezTo>
                <a:close/>
                <a:moveTo>
                  <a:pt x="14" y="28"/>
                </a:moveTo>
                <a:cubicBezTo>
                  <a:pt x="14" y="28"/>
                  <a:pt x="14" y="28"/>
                  <a:pt x="14" y="28"/>
                </a:cubicBezTo>
                <a:cubicBezTo>
                  <a:pt x="14" y="102"/>
                  <a:pt x="14" y="102"/>
                  <a:pt x="14" y="102"/>
                </a:cubicBezTo>
                <a:cubicBezTo>
                  <a:pt x="109" y="102"/>
                  <a:pt x="109" y="102"/>
                  <a:pt x="109" y="102"/>
                </a:cubicBezTo>
                <a:cubicBezTo>
                  <a:pt x="109" y="28"/>
                  <a:pt x="109" y="28"/>
                  <a:pt x="109" y="28"/>
                </a:cubicBezTo>
                <a:cubicBezTo>
                  <a:pt x="14" y="28"/>
                  <a:pt x="14" y="28"/>
                  <a:pt x="14" y="28"/>
                </a:cubicBezTo>
                <a:close/>
                <a:moveTo>
                  <a:pt x="60" y="66"/>
                </a:moveTo>
                <a:cubicBezTo>
                  <a:pt x="60" y="66"/>
                  <a:pt x="60" y="66"/>
                  <a:pt x="60" y="66"/>
                </a:cubicBezTo>
                <a:cubicBezTo>
                  <a:pt x="75" y="74"/>
                  <a:pt x="75" y="74"/>
                  <a:pt x="75" y="74"/>
                </a:cubicBezTo>
                <a:cubicBezTo>
                  <a:pt x="77" y="75"/>
                  <a:pt x="77" y="77"/>
                  <a:pt x="77" y="78"/>
                </a:cubicBezTo>
                <a:cubicBezTo>
                  <a:pt x="75" y="82"/>
                  <a:pt x="72" y="84"/>
                  <a:pt x="69" y="86"/>
                </a:cubicBezTo>
                <a:cubicBezTo>
                  <a:pt x="68" y="86"/>
                  <a:pt x="68" y="86"/>
                  <a:pt x="68" y="86"/>
                </a:cubicBezTo>
                <a:cubicBezTo>
                  <a:pt x="65" y="88"/>
                  <a:pt x="61" y="89"/>
                  <a:pt x="58" y="89"/>
                </a:cubicBezTo>
                <a:cubicBezTo>
                  <a:pt x="52" y="89"/>
                  <a:pt x="46" y="87"/>
                  <a:pt x="42" y="83"/>
                </a:cubicBezTo>
                <a:cubicBezTo>
                  <a:pt x="38" y="79"/>
                  <a:pt x="36" y="73"/>
                  <a:pt x="36" y="67"/>
                </a:cubicBezTo>
                <a:cubicBezTo>
                  <a:pt x="36" y="61"/>
                  <a:pt x="38" y="56"/>
                  <a:pt x="42" y="52"/>
                </a:cubicBezTo>
                <a:cubicBezTo>
                  <a:pt x="46" y="48"/>
                  <a:pt x="52" y="45"/>
                  <a:pt x="58" y="45"/>
                </a:cubicBezTo>
                <a:cubicBezTo>
                  <a:pt x="59" y="45"/>
                  <a:pt x="60" y="47"/>
                  <a:pt x="60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66"/>
                  <a:pt x="60" y="66"/>
                  <a:pt x="60" y="66"/>
                </a:cubicBezTo>
                <a:close/>
                <a:moveTo>
                  <a:pt x="70" y="78"/>
                </a:moveTo>
                <a:cubicBezTo>
                  <a:pt x="70" y="78"/>
                  <a:pt x="70" y="78"/>
                  <a:pt x="70" y="78"/>
                </a:cubicBezTo>
                <a:cubicBezTo>
                  <a:pt x="56" y="70"/>
                  <a:pt x="56" y="70"/>
                  <a:pt x="56" y="70"/>
                </a:cubicBezTo>
                <a:cubicBezTo>
                  <a:pt x="55" y="70"/>
                  <a:pt x="55" y="68"/>
                  <a:pt x="55" y="67"/>
                </a:cubicBezTo>
                <a:cubicBezTo>
                  <a:pt x="55" y="51"/>
                  <a:pt x="55" y="51"/>
                  <a:pt x="55" y="51"/>
                </a:cubicBezTo>
                <a:cubicBezTo>
                  <a:pt x="51" y="52"/>
                  <a:pt x="48" y="54"/>
                  <a:pt x="46" y="56"/>
                </a:cubicBezTo>
                <a:cubicBezTo>
                  <a:pt x="43" y="59"/>
                  <a:pt x="41" y="63"/>
                  <a:pt x="41" y="67"/>
                </a:cubicBezTo>
                <a:cubicBezTo>
                  <a:pt x="41" y="72"/>
                  <a:pt x="43" y="76"/>
                  <a:pt x="46" y="79"/>
                </a:cubicBezTo>
                <a:cubicBezTo>
                  <a:pt x="49" y="82"/>
                  <a:pt x="53" y="84"/>
                  <a:pt x="58" y="84"/>
                </a:cubicBezTo>
                <a:cubicBezTo>
                  <a:pt x="60" y="84"/>
                  <a:pt x="63" y="83"/>
                  <a:pt x="66" y="81"/>
                </a:cubicBezTo>
                <a:cubicBezTo>
                  <a:pt x="66" y="81"/>
                  <a:pt x="66" y="81"/>
                  <a:pt x="66" y="81"/>
                </a:cubicBezTo>
                <a:cubicBezTo>
                  <a:pt x="67" y="80"/>
                  <a:pt x="69" y="79"/>
                  <a:pt x="70" y="7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3" name="图标"/>
          <p:cNvSpPr>
            <a:spLocks noChangeAspect="1" noEditPoints="1"/>
          </p:cNvSpPr>
          <p:nvPr/>
        </p:nvSpPr>
        <p:spPr bwMode="auto">
          <a:xfrm>
            <a:off x="1955233" y="2076249"/>
            <a:ext cx="380990" cy="407266"/>
          </a:xfrm>
          <a:custGeom>
            <a:avLst/>
            <a:gdLst>
              <a:gd name="T0" fmla="*/ 15 w 131"/>
              <a:gd name="T1" fmla="*/ 76 h 140"/>
              <a:gd name="T2" fmla="*/ 24 w 131"/>
              <a:gd name="T3" fmla="*/ 51 h 140"/>
              <a:gd name="T4" fmla="*/ 37 w 131"/>
              <a:gd name="T5" fmla="*/ 72 h 140"/>
              <a:gd name="T6" fmla="*/ 50 w 131"/>
              <a:gd name="T7" fmla="*/ 52 h 140"/>
              <a:gd name="T8" fmla="*/ 62 w 131"/>
              <a:gd name="T9" fmla="*/ 71 h 140"/>
              <a:gd name="T10" fmla="*/ 71 w 131"/>
              <a:gd name="T11" fmla="*/ 43 h 140"/>
              <a:gd name="T12" fmla="*/ 74 w 131"/>
              <a:gd name="T13" fmla="*/ 42 h 140"/>
              <a:gd name="T14" fmla="*/ 75 w 131"/>
              <a:gd name="T15" fmla="*/ 44 h 140"/>
              <a:gd name="T16" fmla="*/ 63 w 131"/>
              <a:gd name="T17" fmla="*/ 82 h 140"/>
              <a:gd name="T18" fmla="*/ 50 w 131"/>
              <a:gd name="T19" fmla="*/ 60 h 140"/>
              <a:gd name="T20" fmla="*/ 38 w 131"/>
              <a:gd name="T21" fmla="*/ 81 h 140"/>
              <a:gd name="T22" fmla="*/ 25 w 131"/>
              <a:gd name="T23" fmla="*/ 61 h 140"/>
              <a:gd name="T24" fmla="*/ 19 w 131"/>
              <a:gd name="T25" fmla="*/ 77 h 140"/>
              <a:gd name="T26" fmla="*/ 17 w 131"/>
              <a:gd name="T27" fmla="*/ 79 h 140"/>
              <a:gd name="T28" fmla="*/ 15 w 131"/>
              <a:gd name="T29" fmla="*/ 76 h 140"/>
              <a:gd name="T30" fmla="*/ 131 w 131"/>
              <a:gd name="T31" fmla="*/ 9 h 140"/>
              <a:gd name="T32" fmla="*/ 131 w 131"/>
              <a:gd name="T33" fmla="*/ 20 h 140"/>
              <a:gd name="T34" fmla="*/ 131 w 131"/>
              <a:gd name="T35" fmla="*/ 26 h 140"/>
              <a:gd name="T36" fmla="*/ 131 w 131"/>
              <a:gd name="T37" fmla="*/ 96 h 140"/>
              <a:gd name="T38" fmla="*/ 79 w 131"/>
              <a:gd name="T39" fmla="*/ 96 h 140"/>
              <a:gd name="T40" fmla="*/ 79 w 131"/>
              <a:gd name="T41" fmla="*/ 113 h 140"/>
              <a:gd name="T42" fmla="*/ 113 w 131"/>
              <a:gd name="T43" fmla="*/ 140 h 140"/>
              <a:gd name="T44" fmla="*/ 105 w 131"/>
              <a:gd name="T45" fmla="*/ 140 h 140"/>
              <a:gd name="T46" fmla="*/ 79 w 131"/>
              <a:gd name="T47" fmla="*/ 122 h 140"/>
              <a:gd name="T48" fmla="*/ 79 w 131"/>
              <a:gd name="T49" fmla="*/ 123 h 140"/>
              <a:gd name="T50" fmla="*/ 61 w 131"/>
              <a:gd name="T51" fmla="*/ 123 h 140"/>
              <a:gd name="T52" fmla="*/ 61 w 131"/>
              <a:gd name="T53" fmla="*/ 122 h 140"/>
              <a:gd name="T54" fmla="*/ 35 w 131"/>
              <a:gd name="T55" fmla="*/ 140 h 140"/>
              <a:gd name="T56" fmla="*/ 26 w 131"/>
              <a:gd name="T57" fmla="*/ 140 h 140"/>
              <a:gd name="T58" fmla="*/ 61 w 131"/>
              <a:gd name="T59" fmla="*/ 113 h 140"/>
              <a:gd name="T60" fmla="*/ 61 w 131"/>
              <a:gd name="T61" fmla="*/ 96 h 140"/>
              <a:gd name="T62" fmla="*/ 0 w 131"/>
              <a:gd name="T63" fmla="*/ 96 h 140"/>
              <a:gd name="T64" fmla="*/ 0 w 131"/>
              <a:gd name="T65" fmla="*/ 26 h 140"/>
              <a:gd name="T66" fmla="*/ 0 w 131"/>
              <a:gd name="T67" fmla="*/ 20 h 140"/>
              <a:gd name="T68" fmla="*/ 0 w 131"/>
              <a:gd name="T69" fmla="*/ 9 h 140"/>
              <a:gd name="T70" fmla="*/ 61 w 131"/>
              <a:gd name="T71" fmla="*/ 9 h 140"/>
              <a:gd name="T72" fmla="*/ 61 w 131"/>
              <a:gd name="T73" fmla="*/ 0 h 140"/>
              <a:gd name="T74" fmla="*/ 79 w 131"/>
              <a:gd name="T75" fmla="*/ 0 h 140"/>
              <a:gd name="T76" fmla="*/ 79 w 131"/>
              <a:gd name="T77" fmla="*/ 9 h 140"/>
              <a:gd name="T78" fmla="*/ 131 w 131"/>
              <a:gd name="T79" fmla="*/ 9 h 140"/>
              <a:gd name="T80" fmla="*/ 122 w 131"/>
              <a:gd name="T81" fmla="*/ 28 h 140"/>
              <a:gd name="T82" fmla="*/ 9 w 131"/>
              <a:gd name="T83" fmla="*/ 28 h 140"/>
              <a:gd name="T84" fmla="*/ 9 w 131"/>
              <a:gd name="T85" fmla="*/ 88 h 140"/>
              <a:gd name="T86" fmla="*/ 61 w 131"/>
              <a:gd name="T87" fmla="*/ 88 h 140"/>
              <a:gd name="T88" fmla="*/ 79 w 131"/>
              <a:gd name="T89" fmla="*/ 88 h 140"/>
              <a:gd name="T90" fmla="*/ 122 w 131"/>
              <a:gd name="T91" fmla="*/ 88 h 140"/>
              <a:gd name="T92" fmla="*/ 122 w 131"/>
              <a:gd name="T93" fmla="*/ 28 h 140"/>
              <a:gd name="T94" fmla="*/ 99 w 131"/>
              <a:gd name="T95" fmla="*/ 62 h 140"/>
              <a:gd name="T96" fmla="*/ 110 w 131"/>
              <a:gd name="T97" fmla="*/ 51 h 140"/>
              <a:gd name="T98" fmla="*/ 99 w 131"/>
              <a:gd name="T99" fmla="*/ 39 h 140"/>
              <a:gd name="T100" fmla="*/ 87 w 131"/>
              <a:gd name="T101" fmla="*/ 51 h 140"/>
              <a:gd name="T102" fmla="*/ 99 w 131"/>
              <a:gd name="T103" fmla="*/ 62 h 140"/>
              <a:gd name="T104" fmla="*/ 96 w 131"/>
              <a:gd name="T105" fmla="*/ 70 h 140"/>
              <a:gd name="T106" fmla="*/ 87 w 131"/>
              <a:gd name="T107" fmla="*/ 70 h 140"/>
              <a:gd name="T108" fmla="*/ 87 w 131"/>
              <a:gd name="T109" fmla="*/ 79 h 140"/>
              <a:gd name="T110" fmla="*/ 96 w 131"/>
              <a:gd name="T111" fmla="*/ 79 h 140"/>
              <a:gd name="T112" fmla="*/ 96 w 131"/>
              <a:gd name="T113" fmla="*/ 70 h 140"/>
              <a:gd name="T114" fmla="*/ 105 w 131"/>
              <a:gd name="T115" fmla="*/ 79 h 140"/>
              <a:gd name="T116" fmla="*/ 114 w 131"/>
              <a:gd name="T117" fmla="*/ 79 h 140"/>
              <a:gd name="T118" fmla="*/ 114 w 131"/>
              <a:gd name="T119" fmla="*/ 70 h 140"/>
              <a:gd name="T120" fmla="*/ 105 w 131"/>
              <a:gd name="T121" fmla="*/ 70 h 140"/>
              <a:gd name="T122" fmla="*/ 105 w 131"/>
              <a:gd name="T123" fmla="*/ 79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31" h="140">
                <a:moveTo>
                  <a:pt x="15" y="76"/>
                </a:moveTo>
                <a:cubicBezTo>
                  <a:pt x="24" y="51"/>
                  <a:pt x="24" y="51"/>
                  <a:pt x="24" y="51"/>
                </a:cubicBezTo>
                <a:cubicBezTo>
                  <a:pt x="37" y="72"/>
                  <a:pt x="37" y="72"/>
                  <a:pt x="37" y="72"/>
                </a:cubicBezTo>
                <a:cubicBezTo>
                  <a:pt x="50" y="52"/>
                  <a:pt x="50" y="52"/>
                  <a:pt x="50" y="52"/>
                </a:cubicBezTo>
                <a:cubicBezTo>
                  <a:pt x="62" y="71"/>
                  <a:pt x="62" y="71"/>
                  <a:pt x="62" y="71"/>
                </a:cubicBezTo>
                <a:cubicBezTo>
                  <a:pt x="71" y="43"/>
                  <a:pt x="71" y="43"/>
                  <a:pt x="71" y="43"/>
                </a:cubicBezTo>
                <a:cubicBezTo>
                  <a:pt x="72" y="42"/>
                  <a:pt x="73" y="41"/>
                  <a:pt x="74" y="42"/>
                </a:cubicBezTo>
                <a:cubicBezTo>
                  <a:pt x="75" y="42"/>
                  <a:pt x="76" y="43"/>
                  <a:pt x="75" y="44"/>
                </a:cubicBezTo>
                <a:cubicBezTo>
                  <a:pt x="63" y="82"/>
                  <a:pt x="63" y="82"/>
                  <a:pt x="63" y="82"/>
                </a:cubicBezTo>
                <a:cubicBezTo>
                  <a:pt x="50" y="60"/>
                  <a:pt x="50" y="60"/>
                  <a:pt x="50" y="60"/>
                </a:cubicBezTo>
                <a:cubicBezTo>
                  <a:pt x="38" y="81"/>
                  <a:pt x="38" y="81"/>
                  <a:pt x="38" y="81"/>
                </a:cubicBezTo>
                <a:cubicBezTo>
                  <a:pt x="25" y="61"/>
                  <a:pt x="25" y="61"/>
                  <a:pt x="25" y="61"/>
                </a:cubicBezTo>
                <a:cubicBezTo>
                  <a:pt x="19" y="77"/>
                  <a:pt x="19" y="77"/>
                  <a:pt x="19" y="77"/>
                </a:cubicBezTo>
                <a:cubicBezTo>
                  <a:pt x="19" y="78"/>
                  <a:pt x="18" y="79"/>
                  <a:pt x="17" y="79"/>
                </a:cubicBezTo>
                <a:cubicBezTo>
                  <a:pt x="15" y="78"/>
                  <a:pt x="15" y="77"/>
                  <a:pt x="15" y="76"/>
                </a:cubicBezTo>
                <a:close/>
                <a:moveTo>
                  <a:pt x="131" y="9"/>
                </a:moveTo>
                <a:cubicBezTo>
                  <a:pt x="131" y="20"/>
                  <a:pt x="131" y="20"/>
                  <a:pt x="131" y="20"/>
                </a:cubicBezTo>
                <a:cubicBezTo>
                  <a:pt x="131" y="26"/>
                  <a:pt x="131" y="26"/>
                  <a:pt x="131" y="26"/>
                </a:cubicBezTo>
                <a:cubicBezTo>
                  <a:pt x="131" y="96"/>
                  <a:pt x="131" y="96"/>
                  <a:pt x="131" y="96"/>
                </a:cubicBezTo>
                <a:cubicBezTo>
                  <a:pt x="79" y="96"/>
                  <a:pt x="79" y="96"/>
                  <a:pt x="79" y="96"/>
                </a:cubicBezTo>
                <a:cubicBezTo>
                  <a:pt x="79" y="113"/>
                  <a:pt x="79" y="113"/>
                  <a:pt x="79" y="113"/>
                </a:cubicBezTo>
                <a:cubicBezTo>
                  <a:pt x="113" y="140"/>
                  <a:pt x="113" y="140"/>
                  <a:pt x="113" y="140"/>
                </a:cubicBezTo>
                <a:cubicBezTo>
                  <a:pt x="105" y="140"/>
                  <a:pt x="105" y="140"/>
                  <a:pt x="105" y="140"/>
                </a:cubicBezTo>
                <a:cubicBezTo>
                  <a:pt x="79" y="122"/>
                  <a:pt x="79" y="122"/>
                  <a:pt x="79" y="122"/>
                </a:cubicBezTo>
                <a:cubicBezTo>
                  <a:pt x="79" y="123"/>
                  <a:pt x="79" y="123"/>
                  <a:pt x="79" y="123"/>
                </a:cubicBezTo>
                <a:cubicBezTo>
                  <a:pt x="61" y="123"/>
                  <a:pt x="61" y="123"/>
                  <a:pt x="61" y="123"/>
                </a:cubicBezTo>
                <a:cubicBezTo>
                  <a:pt x="61" y="122"/>
                  <a:pt x="61" y="122"/>
                  <a:pt x="61" y="122"/>
                </a:cubicBezTo>
                <a:cubicBezTo>
                  <a:pt x="35" y="140"/>
                  <a:pt x="35" y="140"/>
                  <a:pt x="35" y="140"/>
                </a:cubicBezTo>
                <a:cubicBezTo>
                  <a:pt x="26" y="140"/>
                  <a:pt x="26" y="140"/>
                  <a:pt x="26" y="140"/>
                </a:cubicBezTo>
                <a:cubicBezTo>
                  <a:pt x="61" y="113"/>
                  <a:pt x="61" y="113"/>
                  <a:pt x="61" y="113"/>
                </a:cubicBezTo>
                <a:cubicBezTo>
                  <a:pt x="61" y="96"/>
                  <a:pt x="61" y="96"/>
                  <a:pt x="61" y="96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9"/>
                  <a:pt x="0" y="9"/>
                  <a:pt x="0" y="9"/>
                </a:cubicBezTo>
                <a:cubicBezTo>
                  <a:pt x="61" y="9"/>
                  <a:pt x="61" y="9"/>
                  <a:pt x="61" y="9"/>
                </a:cubicBezTo>
                <a:cubicBezTo>
                  <a:pt x="61" y="0"/>
                  <a:pt x="61" y="0"/>
                  <a:pt x="61" y="0"/>
                </a:cubicBezTo>
                <a:cubicBezTo>
                  <a:pt x="79" y="0"/>
                  <a:pt x="79" y="0"/>
                  <a:pt x="79" y="0"/>
                </a:cubicBezTo>
                <a:cubicBezTo>
                  <a:pt x="79" y="9"/>
                  <a:pt x="79" y="9"/>
                  <a:pt x="79" y="9"/>
                </a:cubicBezTo>
                <a:lnTo>
                  <a:pt x="131" y="9"/>
                </a:lnTo>
                <a:close/>
                <a:moveTo>
                  <a:pt x="122" y="28"/>
                </a:moveTo>
                <a:cubicBezTo>
                  <a:pt x="9" y="28"/>
                  <a:pt x="9" y="28"/>
                  <a:pt x="9" y="28"/>
                </a:cubicBezTo>
                <a:cubicBezTo>
                  <a:pt x="9" y="88"/>
                  <a:pt x="9" y="88"/>
                  <a:pt x="9" y="88"/>
                </a:cubicBezTo>
                <a:cubicBezTo>
                  <a:pt x="61" y="88"/>
                  <a:pt x="61" y="88"/>
                  <a:pt x="61" y="88"/>
                </a:cubicBezTo>
                <a:cubicBezTo>
                  <a:pt x="79" y="88"/>
                  <a:pt x="79" y="88"/>
                  <a:pt x="79" y="88"/>
                </a:cubicBezTo>
                <a:cubicBezTo>
                  <a:pt x="122" y="88"/>
                  <a:pt x="122" y="88"/>
                  <a:pt x="122" y="88"/>
                </a:cubicBezTo>
                <a:lnTo>
                  <a:pt x="122" y="28"/>
                </a:lnTo>
                <a:close/>
                <a:moveTo>
                  <a:pt x="99" y="62"/>
                </a:moveTo>
                <a:cubicBezTo>
                  <a:pt x="105" y="62"/>
                  <a:pt x="110" y="57"/>
                  <a:pt x="110" y="51"/>
                </a:cubicBezTo>
                <a:cubicBezTo>
                  <a:pt x="110" y="45"/>
                  <a:pt x="105" y="39"/>
                  <a:pt x="99" y="39"/>
                </a:cubicBezTo>
                <a:cubicBezTo>
                  <a:pt x="93" y="39"/>
                  <a:pt x="87" y="45"/>
                  <a:pt x="87" y="51"/>
                </a:cubicBezTo>
                <a:cubicBezTo>
                  <a:pt x="87" y="57"/>
                  <a:pt x="93" y="62"/>
                  <a:pt x="99" y="62"/>
                </a:cubicBezTo>
                <a:close/>
                <a:moveTo>
                  <a:pt x="96" y="70"/>
                </a:moveTo>
                <a:cubicBezTo>
                  <a:pt x="87" y="70"/>
                  <a:pt x="87" y="70"/>
                  <a:pt x="87" y="70"/>
                </a:cubicBezTo>
                <a:cubicBezTo>
                  <a:pt x="87" y="79"/>
                  <a:pt x="87" y="79"/>
                  <a:pt x="87" y="79"/>
                </a:cubicBezTo>
                <a:cubicBezTo>
                  <a:pt x="96" y="79"/>
                  <a:pt x="96" y="79"/>
                  <a:pt x="96" y="79"/>
                </a:cubicBezTo>
                <a:lnTo>
                  <a:pt x="96" y="70"/>
                </a:lnTo>
                <a:close/>
                <a:moveTo>
                  <a:pt x="105" y="79"/>
                </a:moveTo>
                <a:cubicBezTo>
                  <a:pt x="114" y="79"/>
                  <a:pt x="114" y="79"/>
                  <a:pt x="114" y="79"/>
                </a:cubicBezTo>
                <a:cubicBezTo>
                  <a:pt x="114" y="70"/>
                  <a:pt x="114" y="70"/>
                  <a:pt x="114" y="70"/>
                </a:cubicBezTo>
                <a:cubicBezTo>
                  <a:pt x="105" y="70"/>
                  <a:pt x="105" y="70"/>
                  <a:pt x="105" y="70"/>
                </a:cubicBezTo>
                <a:lnTo>
                  <a:pt x="105" y="7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4" name="图标"/>
          <p:cNvSpPr>
            <a:spLocks noChangeAspect="1" noEditPoints="1"/>
          </p:cNvSpPr>
          <p:nvPr/>
        </p:nvSpPr>
        <p:spPr bwMode="auto">
          <a:xfrm>
            <a:off x="3064481" y="2076249"/>
            <a:ext cx="380990" cy="379610"/>
          </a:xfrm>
          <a:custGeom>
            <a:avLst/>
            <a:gdLst>
              <a:gd name="T0" fmla="*/ 128 w 197"/>
              <a:gd name="T1" fmla="*/ 100 h 196"/>
              <a:gd name="T2" fmla="*/ 147 w 197"/>
              <a:gd name="T3" fmla="*/ 104 h 196"/>
              <a:gd name="T4" fmla="*/ 197 w 197"/>
              <a:gd name="T5" fmla="*/ 54 h 196"/>
              <a:gd name="T6" fmla="*/ 196 w 197"/>
              <a:gd name="T7" fmla="*/ 45 h 196"/>
              <a:gd name="T8" fmla="*/ 161 w 197"/>
              <a:gd name="T9" fmla="*/ 83 h 196"/>
              <a:gd name="T10" fmla="*/ 127 w 197"/>
              <a:gd name="T11" fmla="*/ 77 h 196"/>
              <a:gd name="T12" fmla="*/ 115 w 197"/>
              <a:gd name="T13" fmla="*/ 45 h 196"/>
              <a:gd name="T14" fmla="*/ 154 w 197"/>
              <a:gd name="T15" fmla="*/ 4 h 196"/>
              <a:gd name="T16" fmla="*/ 147 w 197"/>
              <a:gd name="T17" fmla="*/ 3 h 196"/>
              <a:gd name="T18" fmla="*/ 96 w 197"/>
              <a:gd name="T19" fmla="*/ 54 h 196"/>
              <a:gd name="T20" fmla="*/ 101 w 197"/>
              <a:gd name="T21" fmla="*/ 74 h 196"/>
              <a:gd name="T22" fmla="*/ 53 w 197"/>
              <a:gd name="T23" fmla="*/ 133 h 196"/>
              <a:gd name="T24" fmla="*/ 44 w 197"/>
              <a:gd name="T25" fmla="*/ 131 h 196"/>
              <a:gd name="T26" fmla="*/ 12 w 197"/>
              <a:gd name="T27" fmla="*/ 162 h 196"/>
              <a:gd name="T28" fmla="*/ 44 w 197"/>
              <a:gd name="T29" fmla="*/ 194 h 196"/>
              <a:gd name="T30" fmla="*/ 75 w 197"/>
              <a:gd name="T31" fmla="*/ 162 h 196"/>
              <a:gd name="T32" fmla="*/ 72 w 197"/>
              <a:gd name="T33" fmla="*/ 151 h 196"/>
              <a:gd name="T34" fmla="*/ 128 w 197"/>
              <a:gd name="T35" fmla="*/ 100 h 196"/>
              <a:gd name="T36" fmla="*/ 44 w 197"/>
              <a:gd name="T37" fmla="*/ 179 h 196"/>
              <a:gd name="T38" fmla="*/ 27 w 197"/>
              <a:gd name="T39" fmla="*/ 162 h 196"/>
              <a:gd name="T40" fmla="*/ 44 w 197"/>
              <a:gd name="T41" fmla="*/ 146 h 196"/>
              <a:gd name="T42" fmla="*/ 60 w 197"/>
              <a:gd name="T43" fmla="*/ 162 h 196"/>
              <a:gd name="T44" fmla="*/ 44 w 197"/>
              <a:gd name="T45" fmla="*/ 179 h 196"/>
              <a:gd name="T46" fmla="*/ 47 w 197"/>
              <a:gd name="T47" fmla="*/ 61 h 196"/>
              <a:gd name="T48" fmla="*/ 76 w 197"/>
              <a:gd name="T49" fmla="*/ 92 h 196"/>
              <a:gd name="T50" fmla="*/ 90 w 197"/>
              <a:gd name="T51" fmla="*/ 77 h 196"/>
              <a:gd name="T52" fmla="*/ 61 w 197"/>
              <a:gd name="T53" fmla="*/ 47 h 196"/>
              <a:gd name="T54" fmla="*/ 68 w 197"/>
              <a:gd name="T55" fmla="*/ 40 h 196"/>
              <a:gd name="T56" fmla="*/ 28 w 197"/>
              <a:gd name="T57" fmla="*/ 0 h 196"/>
              <a:gd name="T58" fmla="*/ 0 w 197"/>
              <a:gd name="T59" fmla="*/ 29 h 196"/>
              <a:gd name="T60" fmla="*/ 39 w 197"/>
              <a:gd name="T61" fmla="*/ 68 h 196"/>
              <a:gd name="T62" fmla="*/ 47 w 197"/>
              <a:gd name="T63" fmla="*/ 61 h 196"/>
              <a:gd name="T64" fmla="*/ 138 w 197"/>
              <a:gd name="T65" fmla="*/ 107 h 196"/>
              <a:gd name="T66" fmla="*/ 97 w 197"/>
              <a:gd name="T67" fmla="*/ 143 h 196"/>
              <a:gd name="T68" fmla="*/ 142 w 197"/>
              <a:gd name="T69" fmla="*/ 188 h 196"/>
              <a:gd name="T70" fmla="*/ 170 w 197"/>
              <a:gd name="T71" fmla="*/ 188 h 196"/>
              <a:gd name="T72" fmla="*/ 182 w 197"/>
              <a:gd name="T73" fmla="*/ 177 h 196"/>
              <a:gd name="T74" fmla="*/ 182 w 197"/>
              <a:gd name="T75" fmla="*/ 149 h 196"/>
              <a:gd name="T76" fmla="*/ 138 w 197"/>
              <a:gd name="T77" fmla="*/ 107 h 196"/>
              <a:gd name="T78" fmla="*/ 158 w 197"/>
              <a:gd name="T79" fmla="*/ 180 h 196"/>
              <a:gd name="T80" fmla="*/ 151 w 197"/>
              <a:gd name="T81" fmla="*/ 180 h 196"/>
              <a:gd name="T82" fmla="*/ 114 w 197"/>
              <a:gd name="T83" fmla="*/ 144 h 196"/>
              <a:gd name="T84" fmla="*/ 114 w 197"/>
              <a:gd name="T85" fmla="*/ 137 h 196"/>
              <a:gd name="T86" fmla="*/ 121 w 197"/>
              <a:gd name="T87" fmla="*/ 137 h 196"/>
              <a:gd name="T88" fmla="*/ 158 w 197"/>
              <a:gd name="T89" fmla="*/ 173 h 196"/>
              <a:gd name="T90" fmla="*/ 158 w 197"/>
              <a:gd name="T91" fmla="*/ 180 h 196"/>
              <a:gd name="T92" fmla="*/ 174 w 197"/>
              <a:gd name="T93" fmla="*/ 164 h 196"/>
              <a:gd name="T94" fmla="*/ 167 w 197"/>
              <a:gd name="T95" fmla="*/ 164 h 196"/>
              <a:gd name="T96" fmla="*/ 130 w 197"/>
              <a:gd name="T97" fmla="*/ 128 h 196"/>
              <a:gd name="T98" fmla="*/ 130 w 197"/>
              <a:gd name="T99" fmla="*/ 121 h 196"/>
              <a:gd name="T100" fmla="*/ 137 w 197"/>
              <a:gd name="T101" fmla="*/ 121 h 196"/>
              <a:gd name="T102" fmla="*/ 174 w 197"/>
              <a:gd name="T103" fmla="*/ 157 h 196"/>
              <a:gd name="T104" fmla="*/ 174 w 197"/>
              <a:gd name="T105" fmla="*/ 164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97" h="196">
                <a:moveTo>
                  <a:pt x="128" y="100"/>
                </a:moveTo>
                <a:cubicBezTo>
                  <a:pt x="134" y="103"/>
                  <a:pt x="140" y="104"/>
                  <a:pt x="147" y="104"/>
                </a:cubicBezTo>
                <a:cubicBezTo>
                  <a:pt x="175" y="104"/>
                  <a:pt x="197" y="82"/>
                  <a:pt x="197" y="54"/>
                </a:cubicBezTo>
                <a:cubicBezTo>
                  <a:pt x="197" y="51"/>
                  <a:pt x="197" y="48"/>
                  <a:pt x="196" y="45"/>
                </a:cubicBezTo>
                <a:cubicBezTo>
                  <a:pt x="161" y="83"/>
                  <a:pt x="161" y="83"/>
                  <a:pt x="161" y="83"/>
                </a:cubicBezTo>
                <a:cubicBezTo>
                  <a:pt x="127" y="77"/>
                  <a:pt x="127" y="77"/>
                  <a:pt x="127" y="77"/>
                </a:cubicBezTo>
                <a:cubicBezTo>
                  <a:pt x="115" y="45"/>
                  <a:pt x="115" y="45"/>
                  <a:pt x="115" y="45"/>
                </a:cubicBezTo>
                <a:cubicBezTo>
                  <a:pt x="154" y="4"/>
                  <a:pt x="154" y="4"/>
                  <a:pt x="154" y="4"/>
                </a:cubicBezTo>
                <a:cubicBezTo>
                  <a:pt x="152" y="3"/>
                  <a:pt x="149" y="3"/>
                  <a:pt x="147" y="3"/>
                </a:cubicBezTo>
                <a:cubicBezTo>
                  <a:pt x="119" y="3"/>
                  <a:pt x="96" y="26"/>
                  <a:pt x="96" y="54"/>
                </a:cubicBezTo>
                <a:cubicBezTo>
                  <a:pt x="96" y="61"/>
                  <a:pt x="98" y="68"/>
                  <a:pt x="101" y="74"/>
                </a:cubicBezTo>
                <a:cubicBezTo>
                  <a:pt x="85" y="101"/>
                  <a:pt x="62" y="124"/>
                  <a:pt x="53" y="133"/>
                </a:cubicBezTo>
                <a:cubicBezTo>
                  <a:pt x="50" y="132"/>
                  <a:pt x="47" y="131"/>
                  <a:pt x="44" y="131"/>
                </a:cubicBezTo>
                <a:cubicBezTo>
                  <a:pt x="26" y="131"/>
                  <a:pt x="12" y="145"/>
                  <a:pt x="12" y="162"/>
                </a:cubicBezTo>
                <a:cubicBezTo>
                  <a:pt x="12" y="180"/>
                  <a:pt x="26" y="194"/>
                  <a:pt x="44" y="194"/>
                </a:cubicBezTo>
                <a:cubicBezTo>
                  <a:pt x="61" y="194"/>
                  <a:pt x="75" y="180"/>
                  <a:pt x="75" y="162"/>
                </a:cubicBezTo>
                <a:cubicBezTo>
                  <a:pt x="75" y="158"/>
                  <a:pt x="74" y="154"/>
                  <a:pt x="72" y="151"/>
                </a:cubicBezTo>
                <a:cubicBezTo>
                  <a:pt x="79" y="141"/>
                  <a:pt x="98" y="119"/>
                  <a:pt x="128" y="100"/>
                </a:cubicBezTo>
                <a:close/>
                <a:moveTo>
                  <a:pt x="44" y="179"/>
                </a:moveTo>
                <a:cubicBezTo>
                  <a:pt x="34" y="179"/>
                  <a:pt x="27" y="172"/>
                  <a:pt x="27" y="162"/>
                </a:cubicBezTo>
                <a:cubicBezTo>
                  <a:pt x="27" y="153"/>
                  <a:pt x="34" y="146"/>
                  <a:pt x="44" y="146"/>
                </a:cubicBezTo>
                <a:cubicBezTo>
                  <a:pt x="53" y="146"/>
                  <a:pt x="60" y="153"/>
                  <a:pt x="60" y="162"/>
                </a:cubicBezTo>
                <a:cubicBezTo>
                  <a:pt x="60" y="172"/>
                  <a:pt x="53" y="179"/>
                  <a:pt x="44" y="179"/>
                </a:cubicBezTo>
                <a:close/>
                <a:moveTo>
                  <a:pt x="47" y="61"/>
                </a:moveTo>
                <a:cubicBezTo>
                  <a:pt x="76" y="92"/>
                  <a:pt x="76" y="92"/>
                  <a:pt x="76" y="92"/>
                </a:cubicBezTo>
                <a:cubicBezTo>
                  <a:pt x="90" y="77"/>
                  <a:pt x="90" y="77"/>
                  <a:pt x="90" y="77"/>
                </a:cubicBezTo>
                <a:cubicBezTo>
                  <a:pt x="61" y="47"/>
                  <a:pt x="61" y="47"/>
                  <a:pt x="61" y="47"/>
                </a:cubicBezTo>
                <a:cubicBezTo>
                  <a:pt x="68" y="40"/>
                  <a:pt x="68" y="40"/>
                  <a:pt x="68" y="40"/>
                </a:cubicBezTo>
                <a:cubicBezTo>
                  <a:pt x="28" y="0"/>
                  <a:pt x="28" y="0"/>
                  <a:pt x="28" y="0"/>
                </a:cubicBezTo>
                <a:cubicBezTo>
                  <a:pt x="0" y="29"/>
                  <a:pt x="0" y="29"/>
                  <a:pt x="0" y="29"/>
                </a:cubicBezTo>
                <a:cubicBezTo>
                  <a:pt x="39" y="68"/>
                  <a:pt x="39" y="68"/>
                  <a:pt x="39" y="68"/>
                </a:cubicBezTo>
                <a:lnTo>
                  <a:pt x="47" y="61"/>
                </a:lnTo>
                <a:close/>
                <a:moveTo>
                  <a:pt x="138" y="107"/>
                </a:moveTo>
                <a:cubicBezTo>
                  <a:pt x="138" y="107"/>
                  <a:pt x="114" y="114"/>
                  <a:pt x="97" y="143"/>
                </a:cubicBezTo>
                <a:cubicBezTo>
                  <a:pt x="97" y="141"/>
                  <a:pt x="142" y="188"/>
                  <a:pt x="142" y="188"/>
                </a:cubicBezTo>
                <a:cubicBezTo>
                  <a:pt x="150" y="196"/>
                  <a:pt x="163" y="196"/>
                  <a:pt x="170" y="188"/>
                </a:cubicBezTo>
                <a:cubicBezTo>
                  <a:pt x="182" y="177"/>
                  <a:pt x="182" y="177"/>
                  <a:pt x="182" y="177"/>
                </a:cubicBezTo>
                <a:cubicBezTo>
                  <a:pt x="189" y="169"/>
                  <a:pt x="189" y="156"/>
                  <a:pt x="182" y="149"/>
                </a:cubicBezTo>
                <a:lnTo>
                  <a:pt x="138" y="107"/>
                </a:lnTo>
                <a:close/>
                <a:moveTo>
                  <a:pt x="158" y="180"/>
                </a:moveTo>
                <a:cubicBezTo>
                  <a:pt x="156" y="182"/>
                  <a:pt x="153" y="182"/>
                  <a:pt x="151" y="180"/>
                </a:cubicBezTo>
                <a:cubicBezTo>
                  <a:pt x="114" y="144"/>
                  <a:pt x="114" y="144"/>
                  <a:pt x="114" y="144"/>
                </a:cubicBezTo>
                <a:cubicBezTo>
                  <a:pt x="112" y="142"/>
                  <a:pt x="112" y="139"/>
                  <a:pt x="114" y="137"/>
                </a:cubicBezTo>
                <a:cubicBezTo>
                  <a:pt x="116" y="135"/>
                  <a:pt x="120" y="135"/>
                  <a:pt x="121" y="137"/>
                </a:cubicBezTo>
                <a:cubicBezTo>
                  <a:pt x="158" y="173"/>
                  <a:pt x="158" y="173"/>
                  <a:pt x="158" y="173"/>
                </a:cubicBezTo>
                <a:cubicBezTo>
                  <a:pt x="160" y="175"/>
                  <a:pt x="160" y="178"/>
                  <a:pt x="158" y="180"/>
                </a:cubicBezTo>
                <a:close/>
                <a:moveTo>
                  <a:pt x="174" y="164"/>
                </a:moveTo>
                <a:cubicBezTo>
                  <a:pt x="172" y="166"/>
                  <a:pt x="169" y="166"/>
                  <a:pt x="167" y="164"/>
                </a:cubicBezTo>
                <a:cubicBezTo>
                  <a:pt x="130" y="128"/>
                  <a:pt x="130" y="128"/>
                  <a:pt x="130" y="128"/>
                </a:cubicBezTo>
                <a:cubicBezTo>
                  <a:pt x="128" y="126"/>
                  <a:pt x="128" y="123"/>
                  <a:pt x="130" y="121"/>
                </a:cubicBezTo>
                <a:cubicBezTo>
                  <a:pt x="132" y="119"/>
                  <a:pt x="136" y="119"/>
                  <a:pt x="137" y="121"/>
                </a:cubicBezTo>
                <a:cubicBezTo>
                  <a:pt x="174" y="157"/>
                  <a:pt x="174" y="157"/>
                  <a:pt x="174" y="157"/>
                </a:cubicBezTo>
                <a:cubicBezTo>
                  <a:pt x="176" y="159"/>
                  <a:pt x="176" y="162"/>
                  <a:pt x="174" y="16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5" name="图标"/>
          <p:cNvSpPr>
            <a:spLocks noChangeAspect="1" noEditPoints="1"/>
          </p:cNvSpPr>
          <p:nvPr/>
        </p:nvSpPr>
        <p:spPr bwMode="auto">
          <a:xfrm>
            <a:off x="4173730" y="2076249"/>
            <a:ext cx="378091" cy="379610"/>
          </a:xfrm>
          <a:custGeom>
            <a:avLst/>
            <a:gdLst>
              <a:gd name="T0" fmla="*/ 100 w 200"/>
              <a:gd name="T1" fmla="*/ 200 h 200"/>
              <a:gd name="T2" fmla="*/ 0 w 200"/>
              <a:gd name="T3" fmla="*/ 100 h 200"/>
              <a:gd name="T4" fmla="*/ 100 w 200"/>
              <a:gd name="T5" fmla="*/ 0 h 200"/>
              <a:gd name="T6" fmla="*/ 200 w 200"/>
              <a:gd name="T7" fmla="*/ 100 h 200"/>
              <a:gd name="T8" fmla="*/ 100 w 200"/>
              <a:gd name="T9" fmla="*/ 200 h 200"/>
              <a:gd name="T10" fmla="*/ 46 w 200"/>
              <a:gd name="T11" fmla="*/ 151 h 200"/>
              <a:gd name="T12" fmla="*/ 53 w 200"/>
              <a:gd name="T13" fmla="*/ 159 h 200"/>
              <a:gd name="T14" fmla="*/ 72 w 200"/>
              <a:gd name="T15" fmla="*/ 159 h 200"/>
              <a:gd name="T16" fmla="*/ 101 w 200"/>
              <a:gd name="T17" fmla="*/ 129 h 200"/>
              <a:gd name="T18" fmla="*/ 75 w 200"/>
              <a:gd name="T19" fmla="*/ 105 h 200"/>
              <a:gd name="T20" fmla="*/ 46 w 200"/>
              <a:gd name="T21" fmla="*/ 133 h 200"/>
              <a:gd name="T22" fmla="*/ 46 w 200"/>
              <a:gd name="T23" fmla="*/ 151 h 200"/>
              <a:gd name="T24" fmla="*/ 69 w 200"/>
              <a:gd name="T25" fmla="*/ 37 h 200"/>
              <a:gd name="T26" fmla="*/ 64 w 200"/>
              <a:gd name="T27" fmla="*/ 37 h 200"/>
              <a:gd name="T28" fmla="*/ 90 w 200"/>
              <a:gd name="T29" fmla="*/ 65 h 200"/>
              <a:gd name="T30" fmla="*/ 82 w 200"/>
              <a:gd name="T31" fmla="*/ 86 h 200"/>
              <a:gd name="T32" fmla="*/ 60 w 200"/>
              <a:gd name="T33" fmla="*/ 90 h 200"/>
              <a:gd name="T34" fmla="*/ 36 w 200"/>
              <a:gd name="T35" fmla="*/ 65 h 200"/>
              <a:gd name="T36" fmla="*/ 36 w 200"/>
              <a:gd name="T37" fmla="*/ 70 h 200"/>
              <a:gd name="T38" fmla="*/ 69 w 200"/>
              <a:gd name="T39" fmla="*/ 103 h 200"/>
              <a:gd name="T40" fmla="*/ 81 w 200"/>
              <a:gd name="T41" fmla="*/ 101 h 200"/>
              <a:gd name="T42" fmla="*/ 118 w 200"/>
              <a:gd name="T43" fmla="*/ 134 h 200"/>
              <a:gd name="T44" fmla="*/ 116 w 200"/>
              <a:gd name="T45" fmla="*/ 142 h 200"/>
              <a:gd name="T46" fmla="*/ 137 w 200"/>
              <a:gd name="T47" fmla="*/ 162 h 200"/>
              <a:gd name="T48" fmla="*/ 157 w 200"/>
              <a:gd name="T49" fmla="*/ 142 h 200"/>
              <a:gd name="T50" fmla="*/ 137 w 200"/>
              <a:gd name="T51" fmla="*/ 121 h 200"/>
              <a:gd name="T52" fmla="*/ 131 w 200"/>
              <a:gd name="T53" fmla="*/ 122 h 200"/>
              <a:gd name="T54" fmla="*/ 99 w 200"/>
              <a:gd name="T55" fmla="*/ 84 h 200"/>
              <a:gd name="T56" fmla="*/ 102 w 200"/>
              <a:gd name="T57" fmla="*/ 70 h 200"/>
              <a:gd name="T58" fmla="*/ 69 w 200"/>
              <a:gd name="T59" fmla="*/ 37 h 200"/>
              <a:gd name="T60" fmla="*/ 147 w 200"/>
              <a:gd name="T61" fmla="*/ 35 h 200"/>
              <a:gd name="T62" fmla="*/ 121 w 200"/>
              <a:gd name="T63" fmla="*/ 61 h 200"/>
              <a:gd name="T64" fmla="*/ 126 w 200"/>
              <a:gd name="T65" fmla="*/ 66 h 200"/>
              <a:gd name="T66" fmla="*/ 106 w 200"/>
              <a:gd name="T67" fmla="*/ 86 h 200"/>
              <a:gd name="T68" fmla="*/ 115 w 200"/>
              <a:gd name="T69" fmla="*/ 95 h 200"/>
              <a:gd name="T70" fmla="*/ 135 w 200"/>
              <a:gd name="T71" fmla="*/ 75 h 200"/>
              <a:gd name="T72" fmla="*/ 140 w 200"/>
              <a:gd name="T73" fmla="*/ 80 h 200"/>
              <a:gd name="T74" fmla="*/ 166 w 200"/>
              <a:gd name="T75" fmla="*/ 54 h 200"/>
              <a:gd name="T76" fmla="*/ 147 w 200"/>
              <a:gd name="T77" fmla="*/ 35 h 200"/>
              <a:gd name="T78" fmla="*/ 137 w 200"/>
              <a:gd name="T79" fmla="*/ 131 h 200"/>
              <a:gd name="T80" fmla="*/ 148 w 200"/>
              <a:gd name="T81" fmla="*/ 142 h 200"/>
              <a:gd name="T82" fmla="*/ 137 w 200"/>
              <a:gd name="T83" fmla="*/ 153 h 200"/>
              <a:gd name="T84" fmla="*/ 126 w 200"/>
              <a:gd name="T85" fmla="*/ 142 h 200"/>
              <a:gd name="T86" fmla="*/ 137 w 200"/>
              <a:gd name="T87" fmla="*/ 131 h 200"/>
              <a:gd name="T88" fmla="*/ 75 w 200"/>
              <a:gd name="T89" fmla="*/ 115 h 200"/>
              <a:gd name="T90" fmla="*/ 80 w 200"/>
              <a:gd name="T91" fmla="*/ 115 h 200"/>
              <a:gd name="T92" fmla="*/ 80 w 200"/>
              <a:gd name="T93" fmla="*/ 119 h 200"/>
              <a:gd name="T94" fmla="*/ 56 w 200"/>
              <a:gd name="T95" fmla="*/ 143 h 200"/>
              <a:gd name="T96" fmla="*/ 51 w 200"/>
              <a:gd name="T97" fmla="*/ 143 h 200"/>
              <a:gd name="T98" fmla="*/ 51 w 200"/>
              <a:gd name="T99" fmla="*/ 138 h 200"/>
              <a:gd name="T100" fmla="*/ 75 w 200"/>
              <a:gd name="T101" fmla="*/ 115 h 200"/>
              <a:gd name="T102" fmla="*/ 86 w 200"/>
              <a:gd name="T103" fmla="*/ 125 h 200"/>
              <a:gd name="T104" fmla="*/ 90 w 200"/>
              <a:gd name="T105" fmla="*/ 125 h 200"/>
              <a:gd name="T106" fmla="*/ 90 w 200"/>
              <a:gd name="T107" fmla="*/ 130 h 200"/>
              <a:gd name="T108" fmla="*/ 66 w 200"/>
              <a:gd name="T109" fmla="*/ 154 h 200"/>
              <a:gd name="T110" fmla="*/ 62 w 200"/>
              <a:gd name="T111" fmla="*/ 154 h 200"/>
              <a:gd name="T112" fmla="*/ 62 w 200"/>
              <a:gd name="T113" fmla="*/ 149 h 200"/>
              <a:gd name="T114" fmla="*/ 86 w 200"/>
              <a:gd name="T115" fmla="*/ 125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00" h="200">
                <a:moveTo>
                  <a:pt x="100" y="200"/>
                </a:moveTo>
                <a:cubicBezTo>
                  <a:pt x="45" y="200"/>
                  <a:pt x="0" y="155"/>
                  <a:pt x="0" y="100"/>
                </a:cubicBezTo>
                <a:cubicBezTo>
                  <a:pt x="0" y="45"/>
                  <a:pt x="45" y="0"/>
                  <a:pt x="100" y="0"/>
                </a:cubicBezTo>
                <a:cubicBezTo>
                  <a:pt x="155" y="0"/>
                  <a:pt x="200" y="45"/>
                  <a:pt x="200" y="100"/>
                </a:cubicBezTo>
                <a:cubicBezTo>
                  <a:pt x="200" y="155"/>
                  <a:pt x="155" y="200"/>
                  <a:pt x="100" y="200"/>
                </a:cubicBezTo>
                <a:close/>
                <a:moveTo>
                  <a:pt x="46" y="151"/>
                </a:moveTo>
                <a:cubicBezTo>
                  <a:pt x="53" y="159"/>
                  <a:pt x="53" y="159"/>
                  <a:pt x="53" y="159"/>
                </a:cubicBezTo>
                <a:cubicBezTo>
                  <a:pt x="59" y="164"/>
                  <a:pt x="67" y="164"/>
                  <a:pt x="72" y="159"/>
                </a:cubicBezTo>
                <a:cubicBezTo>
                  <a:pt x="72" y="159"/>
                  <a:pt x="102" y="128"/>
                  <a:pt x="101" y="129"/>
                </a:cubicBezTo>
                <a:cubicBezTo>
                  <a:pt x="90" y="110"/>
                  <a:pt x="75" y="105"/>
                  <a:pt x="75" y="105"/>
                </a:cubicBezTo>
                <a:cubicBezTo>
                  <a:pt x="46" y="133"/>
                  <a:pt x="46" y="133"/>
                  <a:pt x="46" y="133"/>
                </a:cubicBezTo>
                <a:cubicBezTo>
                  <a:pt x="41" y="138"/>
                  <a:pt x="41" y="146"/>
                  <a:pt x="46" y="151"/>
                </a:cubicBezTo>
                <a:close/>
                <a:moveTo>
                  <a:pt x="69" y="37"/>
                </a:moveTo>
                <a:cubicBezTo>
                  <a:pt x="67" y="37"/>
                  <a:pt x="66" y="37"/>
                  <a:pt x="64" y="37"/>
                </a:cubicBezTo>
                <a:cubicBezTo>
                  <a:pt x="90" y="65"/>
                  <a:pt x="90" y="65"/>
                  <a:pt x="90" y="65"/>
                </a:cubicBezTo>
                <a:cubicBezTo>
                  <a:pt x="82" y="86"/>
                  <a:pt x="82" y="86"/>
                  <a:pt x="82" y="86"/>
                </a:cubicBezTo>
                <a:cubicBezTo>
                  <a:pt x="60" y="90"/>
                  <a:pt x="60" y="90"/>
                  <a:pt x="60" y="90"/>
                </a:cubicBezTo>
                <a:cubicBezTo>
                  <a:pt x="36" y="65"/>
                  <a:pt x="36" y="65"/>
                  <a:pt x="36" y="65"/>
                </a:cubicBezTo>
                <a:cubicBezTo>
                  <a:pt x="36" y="67"/>
                  <a:pt x="36" y="68"/>
                  <a:pt x="36" y="70"/>
                </a:cubicBezTo>
                <a:cubicBezTo>
                  <a:pt x="36" y="89"/>
                  <a:pt x="51" y="103"/>
                  <a:pt x="69" y="103"/>
                </a:cubicBezTo>
                <a:cubicBezTo>
                  <a:pt x="73" y="103"/>
                  <a:pt x="78" y="103"/>
                  <a:pt x="81" y="101"/>
                </a:cubicBezTo>
                <a:cubicBezTo>
                  <a:pt x="101" y="113"/>
                  <a:pt x="113" y="128"/>
                  <a:pt x="118" y="134"/>
                </a:cubicBezTo>
                <a:cubicBezTo>
                  <a:pt x="117" y="136"/>
                  <a:pt x="116" y="139"/>
                  <a:pt x="116" y="142"/>
                </a:cubicBezTo>
                <a:cubicBezTo>
                  <a:pt x="116" y="153"/>
                  <a:pt x="126" y="162"/>
                  <a:pt x="137" y="162"/>
                </a:cubicBezTo>
                <a:cubicBezTo>
                  <a:pt x="148" y="162"/>
                  <a:pt x="157" y="153"/>
                  <a:pt x="157" y="142"/>
                </a:cubicBezTo>
                <a:cubicBezTo>
                  <a:pt x="157" y="130"/>
                  <a:pt x="148" y="121"/>
                  <a:pt x="137" y="121"/>
                </a:cubicBezTo>
                <a:cubicBezTo>
                  <a:pt x="135" y="121"/>
                  <a:pt x="133" y="122"/>
                  <a:pt x="131" y="122"/>
                </a:cubicBezTo>
                <a:cubicBezTo>
                  <a:pt x="125" y="117"/>
                  <a:pt x="110" y="102"/>
                  <a:pt x="99" y="84"/>
                </a:cubicBezTo>
                <a:cubicBezTo>
                  <a:pt x="101" y="79"/>
                  <a:pt x="102" y="75"/>
                  <a:pt x="102" y="70"/>
                </a:cubicBezTo>
                <a:cubicBezTo>
                  <a:pt x="102" y="52"/>
                  <a:pt x="87" y="37"/>
                  <a:pt x="69" y="37"/>
                </a:cubicBezTo>
                <a:close/>
                <a:moveTo>
                  <a:pt x="147" y="35"/>
                </a:moveTo>
                <a:cubicBezTo>
                  <a:pt x="121" y="61"/>
                  <a:pt x="121" y="61"/>
                  <a:pt x="121" y="61"/>
                </a:cubicBezTo>
                <a:cubicBezTo>
                  <a:pt x="126" y="66"/>
                  <a:pt x="126" y="66"/>
                  <a:pt x="126" y="66"/>
                </a:cubicBezTo>
                <a:cubicBezTo>
                  <a:pt x="106" y="86"/>
                  <a:pt x="106" y="86"/>
                  <a:pt x="106" y="86"/>
                </a:cubicBezTo>
                <a:cubicBezTo>
                  <a:pt x="115" y="95"/>
                  <a:pt x="115" y="95"/>
                  <a:pt x="115" y="95"/>
                </a:cubicBezTo>
                <a:cubicBezTo>
                  <a:pt x="135" y="75"/>
                  <a:pt x="135" y="75"/>
                  <a:pt x="135" y="75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66" y="54"/>
                  <a:pt x="166" y="54"/>
                  <a:pt x="166" y="54"/>
                </a:cubicBezTo>
                <a:lnTo>
                  <a:pt x="147" y="35"/>
                </a:lnTo>
                <a:close/>
                <a:moveTo>
                  <a:pt x="137" y="131"/>
                </a:moveTo>
                <a:cubicBezTo>
                  <a:pt x="143" y="131"/>
                  <a:pt x="148" y="136"/>
                  <a:pt x="148" y="142"/>
                </a:cubicBezTo>
                <a:cubicBezTo>
                  <a:pt x="148" y="148"/>
                  <a:pt x="143" y="153"/>
                  <a:pt x="137" y="153"/>
                </a:cubicBezTo>
                <a:cubicBezTo>
                  <a:pt x="131" y="153"/>
                  <a:pt x="126" y="148"/>
                  <a:pt x="126" y="142"/>
                </a:cubicBezTo>
                <a:cubicBezTo>
                  <a:pt x="126" y="136"/>
                  <a:pt x="131" y="131"/>
                  <a:pt x="137" y="131"/>
                </a:cubicBezTo>
                <a:close/>
                <a:moveTo>
                  <a:pt x="75" y="115"/>
                </a:moveTo>
                <a:cubicBezTo>
                  <a:pt x="76" y="113"/>
                  <a:pt x="78" y="113"/>
                  <a:pt x="80" y="115"/>
                </a:cubicBezTo>
                <a:cubicBezTo>
                  <a:pt x="81" y="116"/>
                  <a:pt x="81" y="118"/>
                  <a:pt x="80" y="119"/>
                </a:cubicBezTo>
                <a:cubicBezTo>
                  <a:pt x="56" y="143"/>
                  <a:pt x="56" y="143"/>
                  <a:pt x="56" y="143"/>
                </a:cubicBezTo>
                <a:cubicBezTo>
                  <a:pt x="55" y="144"/>
                  <a:pt x="52" y="144"/>
                  <a:pt x="51" y="143"/>
                </a:cubicBezTo>
                <a:cubicBezTo>
                  <a:pt x="50" y="142"/>
                  <a:pt x="50" y="140"/>
                  <a:pt x="51" y="138"/>
                </a:cubicBezTo>
                <a:lnTo>
                  <a:pt x="75" y="115"/>
                </a:lnTo>
                <a:close/>
                <a:moveTo>
                  <a:pt x="86" y="125"/>
                </a:moveTo>
                <a:cubicBezTo>
                  <a:pt x="87" y="124"/>
                  <a:pt x="89" y="124"/>
                  <a:pt x="90" y="125"/>
                </a:cubicBezTo>
                <a:cubicBezTo>
                  <a:pt x="92" y="126"/>
                  <a:pt x="92" y="128"/>
                  <a:pt x="90" y="130"/>
                </a:cubicBezTo>
                <a:cubicBezTo>
                  <a:pt x="66" y="154"/>
                  <a:pt x="66" y="154"/>
                  <a:pt x="66" y="154"/>
                </a:cubicBezTo>
                <a:cubicBezTo>
                  <a:pt x="65" y="155"/>
                  <a:pt x="63" y="155"/>
                  <a:pt x="62" y="154"/>
                </a:cubicBezTo>
                <a:cubicBezTo>
                  <a:pt x="60" y="152"/>
                  <a:pt x="60" y="150"/>
                  <a:pt x="62" y="149"/>
                </a:cubicBezTo>
                <a:lnTo>
                  <a:pt x="86" y="125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6" name="图标"/>
          <p:cNvSpPr>
            <a:spLocks noChangeAspect="1" noEditPoints="1"/>
          </p:cNvSpPr>
          <p:nvPr/>
        </p:nvSpPr>
        <p:spPr bwMode="auto">
          <a:xfrm>
            <a:off x="5282977" y="2076249"/>
            <a:ext cx="411484" cy="379610"/>
          </a:xfrm>
          <a:custGeom>
            <a:avLst/>
            <a:gdLst>
              <a:gd name="T0" fmla="*/ 134 w 142"/>
              <a:gd name="T1" fmla="*/ 8 h 131"/>
              <a:gd name="T2" fmla="*/ 106 w 142"/>
              <a:gd name="T3" fmla="*/ 8 h 131"/>
              <a:gd name="T4" fmla="*/ 57 w 142"/>
              <a:gd name="T5" fmla="*/ 57 h 131"/>
              <a:gd name="T6" fmla="*/ 85 w 142"/>
              <a:gd name="T7" fmla="*/ 85 h 131"/>
              <a:gd name="T8" fmla="*/ 134 w 142"/>
              <a:gd name="T9" fmla="*/ 36 h 131"/>
              <a:gd name="T10" fmla="*/ 134 w 142"/>
              <a:gd name="T11" fmla="*/ 8 h 131"/>
              <a:gd name="T12" fmla="*/ 70 w 142"/>
              <a:gd name="T13" fmla="*/ 55 h 131"/>
              <a:gd name="T14" fmla="*/ 112 w 142"/>
              <a:gd name="T15" fmla="*/ 13 h 131"/>
              <a:gd name="T16" fmla="*/ 115 w 142"/>
              <a:gd name="T17" fmla="*/ 13 h 131"/>
              <a:gd name="T18" fmla="*/ 115 w 142"/>
              <a:gd name="T19" fmla="*/ 16 h 131"/>
              <a:gd name="T20" fmla="*/ 73 w 142"/>
              <a:gd name="T21" fmla="*/ 58 h 131"/>
              <a:gd name="T22" fmla="*/ 70 w 142"/>
              <a:gd name="T23" fmla="*/ 55 h 131"/>
              <a:gd name="T24" fmla="*/ 77 w 142"/>
              <a:gd name="T25" fmla="*/ 62 h 131"/>
              <a:gd name="T26" fmla="*/ 122 w 142"/>
              <a:gd name="T27" fmla="*/ 16 h 131"/>
              <a:gd name="T28" fmla="*/ 126 w 142"/>
              <a:gd name="T29" fmla="*/ 16 h 131"/>
              <a:gd name="T30" fmla="*/ 126 w 142"/>
              <a:gd name="T31" fmla="*/ 20 h 131"/>
              <a:gd name="T32" fmla="*/ 80 w 142"/>
              <a:gd name="T33" fmla="*/ 65 h 131"/>
              <a:gd name="T34" fmla="*/ 77 w 142"/>
              <a:gd name="T35" fmla="*/ 62 h 131"/>
              <a:gd name="T36" fmla="*/ 129 w 142"/>
              <a:gd name="T37" fmla="*/ 30 h 131"/>
              <a:gd name="T38" fmla="*/ 87 w 142"/>
              <a:gd name="T39" fmla="*/ 72 h 131"/>
              <a:gd name="T40" fmla="*/ 84 w 142"/>
              <a:gd name="T41" fmla="*/ 68 h 131"/>
              <a:gd name="T42" fmla="*/ 126 w 142"/>
              <a:gd name="T43" fmla="*/ 27 h 131"/>
              <a:gd name="T44" fmla="*/ 129 w 142"/>
              <a:gd name="T45" fmla="*/ 27 h 131"/>
              <a:gd name="T46" fmla="*/ 129 w 142"/>
              <a:gd name="T47" fmla="*/ 30 h 131"/>
              <a:gd name="T48" fmla="*/ 68 w 142"/>
              <a:gd name="T49" fmla="*/ 82 h 131"/>
              <a:gd name="T50" fmla="*/ 45 w 142"/>
              <a:gd name="T51" fmla="*/ 105 h 131"/>
              <a:gd name="T52" fmla="*/ 48 w 142"/>
              <a:gd name="T53" fmla="*/ 108 h 131"/>
              <a:gd name="T54" fmla="*/ 45 w 142"/>
              <a:gd name="T55" fmla="*/ 113 h 131"/>
              <a:gd name="T56" fmla="*/ 15 w 142"/>
              <a:gd name="T57" fmla="*/ 131 h 131"/>
              <a:gd name="T58" fmla="*/ 10 w 142"/>
              <a:gd name="T59" fmla="*/ 126 h 131"/>
              <a:gd name="T60" fmla="*/ 28 w 142"/>
              <a:gd name="T61" fmla="*/ 96 h 131"/>
              <a:gd name="T62" fmla="*/ 34 w 142"/>
              <a:gd name="T63" fmla="*/ 93 h 131"/>
              <a:gd name="T64" fmla="*/ 36 w 142"/>
              <a:gd name="T65" fmla="*/ 96 h 131"/>
              <a:gd name="T66" fmla="*/ 59 w 142"/>
              <a:gd name="T67" fmla="*/ 73 h 131"/>
              <a:gd name="T68" fmla="*/ 68 w 142"/>
              <a:gd name="T69" fmla="*/ 82 h 131"/>
              <a:gd name="T70" fmla="*/ 31 w 142"/>
              <a:gd name="T71" fmla="*/ 64 h 131"/>
              <a:gd name="T72" fmla="*/ 0 w 142"/>
              <a:gd name="T73" fmla="*/ 32 h 131"/>
              <a:gd name="T74" fmla="*/ 2 w 142"/>
              <a:gd name="T75" fmla="*/ 22 h 131"/>
              <a:gd name="T76" fmla="*/ 3 w 142"/>
              <a:gd name="T77" fmla="*/ 24 h 131"/>
              <a:gd name="T78" fmla="*/ 14 w 142"/>
              <a:gd name="T79" fmla="*/ 35 h 131"/>
              <a:gd name="T80" fmla="*/ 35 w 142"/>
              <a:gd name="T81" fmla="*/ 35 h 131"/>
              <a:gd name="T82" fmla="*/ 35 w 142"/>
              <a:gd name="T83" fmla="*/ 14 h 131"/>
              <a:gd name="T84" fmla="*/ 24 w 142"/>
              <a:gd name="T85" fmla="*/ 3 h 131"/>
              <a:gd name="T86" fmla="*/ 23 w 142"/>
              <a:gd name="T87" fmla="*/ 2 h 131"/>
              <a:gd name="T88" fmla="*/ 31 w 142"/>
              <a:gd name="T89" fmla="*/ 1 h 131"/>
              <a:gd name="T90" fmla="*/ 62 w 142"/>
              <a:gd name="T91" fmla="*/ 32 h 131"/>
              <a:gd name="T92" fmla="*/ 31 w 142"/>
              <a:gd name="T93" fmla="*/ 64 h 131"/>
              <a:gd name="T94" fmla="*/ 101 w 142"/>
              <a:gd name="T95" fmla="*/ 75 h 131"/>
              <a:gd name="T96" fmla="*/ 77 w 142"/>
              <a:gd name="T97" fmla="*/ 100 h 131"/>
              <a:gd name="T98" fmla="*/ 102 w 142"/>
              <a:gd name="T99" fmla="*/ 125 h 131"/>
              <a:gd name="T100" fmla="*/ 126 w 142"/>
              <a:gd name="T101" fmla="*/ 125 h 131"/>
              <a:gd name="T102" fmla="*/ 126 w 142"/>
              <a:gd name="T103" fmla="*/ 100 h 131"/>
              <a:gd name="T104" fmla="*/ 101 w 142"/>
              <a:gd name="T105" fmla="*/ 75 h 131"/>
              <a:gd name="T106" fmla="*/ 120 w 142"/>
              <a:gd name="T107" fmla="*/ 118 h 131"/>
              <a:gd name="T108" fmla="*/ 109 w 142"/>
              <a:gd name="T109" fmla="*/ 118 h 131"/>
              <a:gd name="T110" fmla="*/ 109 w 142"/>
              <a:gd name="T111" fmla="*/ 108 h 131"/>
              <a:gd name="T112" fmla="*/ 120 w 142"/>
              <a:gd name="T113" fmla="*/ 108 h 131"/>
              <a:gd name="T114" fmla="*/ 120 w 142"/>
              <a:gd name="T115" fmla="*/ 118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42" h="131">
                <a:moveTo>
                  <a:pt x="134" y="8"/>
                </a:moveTo>
                <a:cubicBezTo>
                  <a:pt x="126" y="0"/>
                  <a:pt x="114" y="0"/>
                  <a:pt x="106" y="8"/>
                </a:cubicBezTo>
                <a:cubicBezTo>
                  <a:pt x="57" y="57"/>
                  <a:pt x="57" y="57"/>
                  <a:pt x="57" y="57"/>
                </a:cubicBezTo>
                <a:cubicBezTo>
                  <a:pt x="85" y="85"/>
                  <a:pt x="85" y="85"/>
                  <a:pt x="85" y="85"/>
                </a:cubicBezTo>
                <a:cubicBezTo>
                  <a:pt x="134" y="36"/>
                  <a:pt x="134" y="36"/>
                  <a:pt x="134" y="36"/>
                </a:cubicBezTo>
                <a:cubicBezTo>
                  <a:pt x="142" y="28"/>
                  <a:pt x="142" y="16"/>
                  <a:pt x="134" y="8"/>
                </a:cubicBezTo>
                <a:close/>
                <a:moveTo>
                  <a:pt x="70" y="55"/>
                </a:moveTo>
                <a:cubicBezTo>
                  <a:pt x="112" y="13"/>
                  <a:pt x="112" y="13"/>
                  <a:pt x="112" y="13"/>
                </a:cubicBezTo>
                <a:cubicBezTo>
                  <a:pt x="113" y="12"/>
                  <a:pt x="114" y="12"/>
                  <a:pt x="115" y="13"/>
                </a:cubicBezTo>
                <a:cubicBezTo>
                  <a:pt x="116" y="14"/>
                  <a:pt x="116" y="15"/>
                  <a:pt x="115" y="16"/>
                </a:cubicBezTo>
                <a:cubicBezTo>
                  <a:pt x="73" y="58"/>
                  <a:pt x="73" y="58"/>
                  <a:pt x="73" y="58"/>
                </a:cubicBezTo>
                <a:lnTo>
                  <a:pt x="70" y="55"/>
                </a:lnTo>
                <a:close/>
                <a:moveTo>
                  <a:pt x="77" y="62"/>
                </a:moveTo>
                <a:cubicBezTo>
                  <a:pt x="122" y="16"/>
                  <a:pt x="122" y="16"/>
                  <a:pt x="122" y="16"/>
                </a:cubicBezTo>
                <a:cubicBezTo>
                  <a:pt x="123" y="15"/>
                  <a:pt x="125" y="15"/>
                  <a:pt x="126" y="16"/>
                </a:cubicBezTo>
                <a:cubicBezTo>
                  <a:pt x="126" y="17"/>
                  <a:pt x="126" y="19"/>
                  <a:pt x="126" y="20"/>
                </a:cubicBezTo>
                <a:cubicBezTo>
                  <a:pt x="80" y="65"/>
                  <a:pt x="80" y="65"/>
                  <a:pt x="80" y="65"/>
                </a:cubicBezTo>
                <a:lnTo>
                  <a:pt x="77" y="62"/>
                </a:lnTo>
                <a:close/>
                <a:moveTo>
                  <a:pt x="129" y="30"/>
                </a:moveTo>
                <a:cubicBezTo>
                  <a:pt x="87" y="72"/>
                  <a:pt x="87" y="72"/>
                  <a:pt x="87" y="72"/>
                </a:cubicBezTo>
                <a:cubicBezTo>
                  <a:pt x="84" y="68"/>
                  <a:pt x="84" y="68"/>
                  <a:pt x="84" y="68"/>
                </a:cubicBezTo>
                <a:cubicBezTo>
                  <a:pt x="126" y="27"/>
                  <a:pt x="126" y="27"/>
                  <a:pt x="126" y="27"/>
                </a:cubicBezTo>
                <a:cubicBezTo>
                  <a:pt x="127" y="26"/>
                  <a:pt x="128" y="26"/>
                  <a:pt x="129" y="27"/>
                </a:cubicBezTo>
                <a:cubicBezTo>
                  <a:pt x="130" y="28"/>
                  <a:pt x="130" y="29"/>
                  <a:pt x="129" y="30"/>
                </a:cubicBezTo>
                <a:close/>
                <a:moveTo>
                  <a:pt x="68" y="82"/>
                </a:moveTo>
                <a:cubicBezTo>
                  <a:pt x="45" y="105"/>
                  <a:pt x="45" y="105"/>
                  <a:pt x="45" y="105"/>
                </a:cubicBezTo>
                <a:cubicBezTo>
                  <a:pt x="48" y="108"/>
                  <a:pt x="48" y="108"/>
                  <a:pt x="48" y="108"/>
                </a:cubicBezTo>
                <a:cubicBezTo>
                  <a:pt x="45" y="113"/>
                  <a:pt x="45" y="113"/>
                  <a:pt x="45" y="113"/>
                </a:cubicBezTo>
                <a:cubicBezTo>
                  <a:pt x="15" y="131"/>
                  <a:pt x="15" y="131"/>
                  <a:pt x="15" y="131"/>
                </a:cubicBezTo>
                <a:cubicBezTo>
                  <a:pt x="10" y="126"/>
                  <a:pt x="10" y="126"/>
                  <a:pt x="10" y="126"/>
                </a:cubicBezTo>
                <a:cubicBezTo>
                  <a:pt x="28" y="96"/>
                  <a:pt x="28" y="96"/>
                  <a:pt x="28" y="96"/>
                </a:cubicBezTo>
                <a:cubicBezTo>
                  <a:pt x="34" y="93"/>
                  <a:pt x="34" y="93"/>
                  <a:pt x="34" y="93"/>
                </a:cubicBezTo>
                <a:cubicBezTo>
                  <a:pt x="36" y="96"/>
                  <a:pt x="36" y="96"/>
                  <a:pt x="36" y="96"/>
                </a:cubicBezTo>
                <a:cubicBezTo>
                  <a:pt x="59" y="73"/>
                  <a:pt x="59" y="73"/>
                  <a:pt x="59" y="73"/>
                </a:cubicBezTo>
                <a:lnTo>
                  <a:pt x="68" y="82"/>
                </a:lnTo>
                <a:close/>
                <a:moveTo>
                  <a:pt x="31" y="64"/>
                </a:moveTo>
                <a:cubicBezTo>
                  <a:pt x="14" y="64"/>
                  <a:pt x="0" y="50"/>
                  <a:pt x="0" y="32"/>
                </a:cubicBezTo>
                <a:cubicBezTo>
                  <a:pt x="0" y="29"/>
                  <a:pt x="0" y="25"/>
                  <a:pt x="2" y="22"/>
                </a:cubicBezTo>
                <a:cubicBezTo>
                  <a:pt x="2" y="22"/>
                  <a:pt x="3" y="23"/>
                  <a:pt x="3" y="24"/>
                </a:cubicBezTo>
                <a:cubicBezTo>
                  <a:pt x="14" y="35"/>
                  <a:pt x="14" y="35"/>
                  <a:pt x="14" y="35"/>
                </a:cubicBezTo>
                <a:cubicBezTo>
                  <a:pt x="20" y="41"/>
                  <a:pt x="29" y="41"/>
                  <a:pt x="35" y="35"/>
                </a:cubicBezTo>
                <a:cubicBezTo>
                  <a:pt x="41" y="29"/>
                  <a:pt x="41" y="20"/>
                  <a:pt x="35" y="14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3" y="3"/>
                  <a:pt x="23" y="2"/>
                </a:cubicBezTo>
                <a:cubicBezTo>
                  <a:pt x="26" y="2"/>
                  <a:pt x="28" y="1"/>
                  <a:pt x="31" y="1"/>
                </a:cubicBezTo>
                <a:cubicBezTo>
                  <a:pt x="48" y="1"/>
                  <a:pt x="62" y="15"/>
                  <a:pt x="62" y="32"/>
                </a:cubicBezTo>
                <a:cubicBezTo>
                  <a:pt x="62" y="50"/>
                  <a:pt x="48" y="64"/>
                  <a:pt x="31" y="64"/>
                </a:cubicBezTo>
                <a:close/>
                <a:moveTo>
                  <a:pt x="101" y="75"/>
                </a:moveTo>
                <a:cubicBezTo>
                  <a:pt x="77" y="100"/>
                  <a:pt x="77" y="100"/>
                  <a:pt x="77" y="100"/>
                </a:cubicBezTo>
                <a:cubicBezTo>
                  <a:pt x="102" y="125"/>
                  <a:pt x="102" y="125"/>
                  <a:pt x="102" y="125"/>
                </a:cubicBezTo>
                <a:cubicBezTo>
                  <a:pt x="108" y="131"/>
                  <a:pt x="119" y="131"/>
                  <a:pt x="126" y="125"/>
                </a:cubicBezTo>
                <a:cubicBezTo>
                  <a:pt x="133" y="118"/>
                  <a:pt x="133" y="107"/>
                  <a:pt x="126" y="100"/>
                </a:cubicBezTo>
                <a:lnTo>
                  <a:pt x="101" y="75"/>
                </a:lnTo>
                <a:close/>
                <a:moveTo>
                  <a:pt x="120" y="118"/>
                </a:moveTo>
                <a:cubicBezTo>
                  <a:pt x="117" y="121"/>
                  <a:pt x="112" y="121"/>
                  <a:pt x="109" y="118"/>
                </a:cubicBezTo>
                <a:cubicBezTo>
                  <a:pt x="107" y="115"/>
                  <a:pt x="107" y="111"/>
                  <a:pt x="109" y="108"/>
                </a:cubicBezTo>
                <a:cubicBezTo>
                  <a:pt x="112" y="105"/>
                  <a:pt x="117" y="105"/>
                  <a:pt x="120" y="108"/>
                </a:cubicBezTo>
                <a:cubicBezTo>
                  <a:pt x="122" y="111"/>
                  <a:pt x="122" y="115"/>
                  <a:pt x="120" y="11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7" name="图标"/>
          <p:cNvSpPr>
            <a:spLocks noChangeAspect="1" noEditPoints="1"/>
          </p:cNvSpPr>
          <p:nvPr/>
        </p:nvSpPr>
        <p:spPr bwMode="auto">
          <a:xfrm>
            <a:off x="6392224" y="2076249"/>
            <a:ext cx="382484" cy="379610"/>
          </a:xfrm>
          <a:custGeom>
            <a:avLst/>
            <a:gdLst>
              <a:gd name="T0" fmla="*/ 553 w 612"/>
              <a:gd name="T1" fmla="*/ 521 h 605"/>
              <a:gd name="T2" fmla="*/ 490 w 612"/>
              <a:gd name="T3" fmla="*/ 521 h 605"/>
              <a:gd name="T4" fmla="*/ 590 w 612"/>
              <a:gd name="T5" fmla="*/ 59 h 605"/>
              <a:gd name="T6" fmla="*/ 508 w 612"/>
              <a:gd name="T7" fmla="*/ 0 h 605"/>
              <a:gd name="T8" fmla="*/ 288 w 612"/>
              <a:gd name="T9" fmla="*/ 196 h 605"/>
              <a:gd name="T10" fmla="*/ 256 w 612"/>
              <a:gd name="T11" fmla="*/ 241 h 605"/>
              <a:gd name="T12" fmla="*/ 229 w 612"/>
              <a:gd name="T13" fmla="*/ 254 h 605"/>
              <a:gd name="T14" fmla="*/ 232 w 612"/>
              <a:gd name="T15" fmla="*/ 338 h 605"/>
              <a:gd name="T16" fmla="*/ 55 w 612"/>
              <a:gd name="T17" fmla="*/ 492 h 605"/>
              <a:gd name="T18" fmla="*/ 35 w 612"/>
              <a:gd name="T19" fmla="*/ 605 h 605"/>
              <a:gd name="T20" fmla="*/ 127 w 612"/>
              <a:gd name="T21" fmla="*/ 513 h 605"/>
              <a:gd name="T22" fmla="*/ 271 w 612"/>
              <a:gd name="T23" fmla="*/ 377 h 605"/>
              <a:gd name="T24" fmla="*/ 352 w 612"/>
              <a:gd name="T25" fmla="*/ 377 h 605"/>
              <a:gd name="T26" fmla="*/ 375 w 612"/>
              <a:gd name="T27" fmla="*/ 326 h 605"/>
              <a:gd name="T28" fmla="*/ 410 w 612"/>
              <a:gd name="T29" fmla="*/ 319 h 605"/>
              <a:gd name="T30" fmla="*/ 590 w 612"/>
              <a:gd name="T31" fmla="*/ 59 h 605"/>
              <a:gd name="T32" fmla="*/ 239 w 612"/>
              <a:gd name="T33" fmla="*/ 197 h 605"/>
              <a:gd name="T34" fmla="*/ 246 w 612"/>
              <a:gd name="T35" fmla="*/ 190 h 605"/>
              <a:gd name="T36" fmla="*/ 266 w 612"/>
              <a:gd name="T37" fmla="*/ 171 h 605"/>
              <a:gd name="T38" fmla="*/ 131 w 612"/>
              <a:gd name="T39" fmla="*/ 1 h 605"/>
              <a:gd name="T40" fmla="*/ 171 w 612"/>
              <a:gd name="T41" fmla="*/ 97 h 605"/>
              <a:gd name="T42" fmla="*/ 13 w 612"/>
              <a:gd name="T43" fmla="*/ 118 h 605"/>
              <a:gd name="T44" fmla="*/ 141 w 612"/>
              <a:gd name="T45" fmla="*/ 272 h 605"/>
              <a:gd name="T46" fmla="*/ 185 w 612"/>
              <a:gd name="T47" fmla="*/ 263 h 605"/>
              <a:gd name="T48" fmla="*/ 221 w 612"/>
              <a:gd name="T49" fmla="*/ 215 h 605"/>
              <a:gd name="T50" fmla="*/ 409 w 612"/>
              <a:gd name="T51" fmla="*/ 368 h 605"/>
              <a:gd name="T52" fmla="*/ 376 w 612"/>
              <a:gd name="T53" fmla="*/ 401 h 605"/>
              <a:gd name="T54" fmla="*/ 451 w 612"/>
              <a:gd name="T55" fmla="*/ 529 h 605"/>
              <a:gd name="T56" fmla="*/ 529 w 612"/>
              <a:gd name="T57" fmla="*/ 605 h 605"/>
              <a:gd name="T58" fmla="*/ 597 w 612"/>
              <a:gd name="T59" fmla="*/ 502 h 605"/>
              <a:gd name="T60" fmla="*/ 427 w 612"/>
              <a:gd name="T61" fmla="*/ 350 h 605"/>
              <a:gd name="T62" fmla="*/ 401 w 612"/>
              <a:gd name="T63" fmla="*/ 352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12" h="605">
                <a:moveTo>
                  <a:pt x="522" y="490"/>
                </a:moveTo>
                <a:cubicBezTo>
                  <a:pt x="539" y="490"/>
                  <a:pt x="553" y="504"/>
                  <a:pt x="553" y="521"/>
                </a:cubicBezTo>
                <a:cubicBezTo>
                  <a:pt x="553" y="539"/>
                  <a:pt x="539" y="553"/>
                  <a:pt x="522" y="553"/>
                </a:cubicBezTo>
                <a:cubicBezTo>
                  <a:pt x="504" y="553"/>
                  <a:pt x="490" y="539"/>
                  <a:pt x="490" y="521"/>
                </a:cubicBezTo>
                <a:cubicBezTo>
                  <a:pt x="490" y="504"/>
                  <a:pt x="504" y="490"/>
                  <a:pt x="522" y="490"/>
                </a:cubicBezTo>
                <a:close/>
                <a:moveTo>
                  <a:pt x="590" y="59"/>
                </a:moveTo>
                <a:lnTo>
                  <a:pt x="548" y="17"/>
                </a:lnTo>
                <a:cubicBezTo>
                  <a:pt x="537" y="5"/>
                  <a:pt x="522" y="0"/>
                  <a:pt x="508" y="0"/>
                </a:cubicBezTo>
                <a:cubicBezTo>
                  <a:pt x="493" y="0"/>
                  <a:pt x="478" y="5"/>
                  <a:pt x="467" y="17"/>
                </a:cubicBezTo>
                <a:lnTo>
                  <a:pt x="288" y="196"/>
                </a:lnTo>
                <a:cubicBezTo>
                  <a:pt x="293" y="207"/>
                  <a:pt x="289" y="223"/>
                  <a:pt x="281" y="231"/>
                </a:cubicBezTo>
                <a:cubicBezTo>
                  <a:pt x="275" y="237"/>
                  <a:pt x="265" y="241"/>
                  <a:pt x="256" y="241"/>
                </a:cubicBezTo>
                <a:cubicBezTo>
                  <a:pt x="252" y="241"/>
                  <a:pt x="249" y="240"/>
                  <a:pt x="245" y="239"/>
                </a:cubicBezTo>
                <a:lnTo>
                  <a:pt x="229" y="254"/>
                </a:lnTo>
                <a:cubicBezTo>
                  <a:pt x="207" y="277"/>
                  <a:pt x="207" y="313"/>
                  <a:pt x="229" y="335"/>
                </a:cubicBezTo>
                <a:lnTo>
                  <a:pt x="232" y="338"/>
                </a:lnTo>
                <a:lnTo>
                  <a:pt x="92" y="478"/>
                </a:lnTo>
                <a:lnTo>
                  <a:pt x="55" y="492"/>
                </a:lnTo>
                <a:lnTo>
                  <a:pt x="0" y="570"/>
                </a:lnTo>
                <a:lnTo>
                  <a:pt x="35" y="605"/>
                </a:lnTo>
                <a:lnTo>
                  <a:pt x="113" y="551"/>
                </a:lnTo>
                <a:lnTo>
                  <a:pt x="127" y="513"/>
                </a:lnTo>
                <a:lnTo>
                  <a:pt x="267" y="373"/>
                </a:lnTo>
                <a:lnTo>
                  <a:pt x="271" y="377"/>
                </a:lnTo>
                <a:cubicBezTo>
                  <a:pt x="283" y="388"/>
                  <a:pt x="297" y="394"/>
                  <a:pt x="312" y="394"/>
                </a:cubicBezTo>
                <a:cubicBezTo>
                  <a:pt x="326" y="394"/>
                  <a:pt x="341" y="388"/>
                  <a:pt x="352" y="377"/>
                </a:cubicBezTo>
                <a:lnTo>
                  <a:pt x="368" y="361"/>
                </a:lnTo>
                <a:cubicBezTo>
                  <a:pt x="363" y="351"/>
                  <a:pt x="367" y="335"/>
                  <a:pt x="375" y="326"/>
                </a:cubicBezTo>
                <a:cubicBezTo>
                  <a:pt x="381" y="320"/>
                  <a:pt x="391" y="317"/>
                  <a:pt x="399" y="317"/>
                </a:cubicBezTo>
                <a:cubicBezTo>
                  <a:pt x="403" y="317"/>
                  <a:pt x="407" y="317"/>
                  <a:pt x="410" y="319"/>
                </a:cubicBezTo>
                <a:lnTo>
                  <a:pt x="590" y="139"/>
                </a:lnTo>
                <a:cubicBezTo>
                  <a:pt x="612" y="117"/>
                  <a:pt x="612" y="81"/>
                  <a:pt x="590" y="59"/>
                </a:cubicBezTo>
                <a:close/>
                <a:moveTo>
                  <a:pt x="221" y="215"/>
                </a:moveTo>
                <a:lnTo>
                  <a:pt x="239" y="197"/>
                </a:lnTo>
                <a:lnTo>
                  <a:pt x="255" y="206"/>
                </a:lnTo>
                <a:lnTo>
                  <a:pt x="246" y="190"/>
                </a:lnTo>
                <a:lnTo>
                  <a:pt x="264" y="172"/>
                </a:lnTo>
                <a:lnTo>
                  <a:pt x="266" y="171"/>
                </a:lnTo>
                <a:cubicBezTo>
                  <a:pt x="270" y="161"/>
                  <a:pt x="272" y="151"/>
                  <a:pt x="272" y="141"/>
                </a:cubicBezTo>
                <a:cubicBezTo>
                  <a:pt x="272" y="69"/>
                  <a:pt x="203" y="0"/>
                  <a:pt x="131" y="1"/>
                </a:cubicBezTo>
                <a:cubicBezTo>
                  <a:pt x="131" y="1"/>
                  <a:pt x="123" y="9"/>
                  <a:pt x="118" y="13"/>
                </a:cubicBezTo>
                <a:cubicBezTo>
                  <a:pt x="176" y="71"/>
                  <a:pt x="171" y="62"/>
                  <a:pt x="171" y="97"/>
                </a:cubicBezTo>
                <a:cubicBezTo>
                  <a:pt x="171" y="126"/>
                  <a:pt x="125" y="171"/>
                  <a:pt x="97" y="171"/>
                </a:cubicBezTo>
                <a:cubicBezTo>
                  <a:pt x="61" y="171"/>
                  <a:pt x="72" y="177"/>
                  <a:pt x="13" y="118"/>
                </a:cubicBezTo>
                <a:cubicBezTo>
                  <a:pt x="9" y="123"/>
                  <a:pt x="1" y="131"/>
                  <a:pt x="1" y="131"/>
                </a:cubicBezTo>
                <a:cubicBezTo>
                  <a:pt x="2" y="203"/>
                  <a:pt x="70" y="272"/>
                  <a:pt x="141" y="272"/>
                </a:cubicBezTo>
                <a:cubicBezTo>
                  <a:pt x="154" y="272"/>
                  <a:pt x="168" y="267"/>
                  <a:pt x="182" y="261"/>
                </a:cubicBezTo>
                <a:lnTo>
                  <a:pt x="185" y="263"/>
                </a:lnTo>
                <a:cubicBezTo>
                  <a:pt x="189" y="251"/>
                  <a:pt x="196" y="240"/>
                  <a:pt x="206" y="231"/>
                </a:cubicBezTo>
                <a:lnTo>
                  <a:pt x="221" y="215"/>
                </a:lnTo>
                <a:close/>
                <a:moveTo>
                  <a:pt x="401" y="352"/>
                </a:moveTo>
                <a:lnTo>
                  <a:pt x="409" y="368"/>
                </a:lnTo>
                <a:lnTo>
                  <a:pt x="392" y="385"/>
                </a:lnTo>
                <a:lnTo>
                  <a:pt x="376" y="401"/>
                </a:lnTo>
                <a:cubicBezTo>
                  <a:pt x="367" y="410"/>
                  <a:pt x="356" y="417"/>
                  <a:pt x="343" y="422"/>
                </a:cubicBezTo>
                <a:lnTo>
                  <a:pt x="451" y="529"/>
                </a:lnTo>
                <a:lnTo>
                  <a:pt x="502" y="597"/>
                </a:lnTo>
                <a:lnTo>
                  <a:pt x="529" y="605"/>
                </a:lnTo>
                <a:lnTo>
                  <a:pt x="604" y="529"/>
                </a:lnTo>
                <a:lnTo>
                  <a:pt x="597" y="502"/>
                </a:lnTo>
                <a:lnTo>
                  <a:pt x="529" y="451"/>
                </a:lnTo>
                <a:lnTo>
                  <a:pt x="427" y="350"/>
                </a:lnTo>
                <a:lnTo>
                  <a:pt x="417" y="360"/>
                </a:lnTo>
                <a:lnTo>
                  <a:pt x="401" y="35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8" name="图标"/>
          <p:cNvSpPr>
            <a:spLocks noChangeAspect="1" noEditPoints="1"/>
          </p:cNvSpPr>
          <p:nvPr/>
        </p:nvSpPr>
        <p:spPr bwMode="auto">
          <a:xfrm>
            <a:off x="7501472" y="2076249"/>
            <a:ext cx="446606" cy="483362"/>
          </a:xfrm>
          <a:custGeom>
            <a:avLst/>
            <a:gdLst>
              <a:gd name="T0" fmla="*/ 147434800 w 889"/>
              <a:gd name="T1" fmla="*/ 151998597 h 965"/>
              <a:gd name="T2" fmla="*/ 128793638 w 889"/>
              <a:gd name="T3" fmla="*/ 131594591 h 965"/>
              <a:gd name="T4" fmla="*/ 131429758 w 889"/>
              <a:gd name="T5" fmla="*/ 110816771 h 965"/>
              <a:gd name="T6" fmla="*/ 126910386 w 889"/>
              <a:gd name="T7" fmla="*/ 90412764 h 965"/>
              <a:gd name="T8" fmla="*/ 116177583 w 889"/>
              <a:gd name="T9" fmla="*/ 72442442 h 965"/>
              <a:gd name="T10" fmla="*/ 100172541 w 889"/>
              <a:gd name="T11" fmla="*/ 58964809 h 965"/>
              <a:gd name="T12" fmla="*/ 80590187 w 889"/>
              <a:gd name="T13" fmla="*/ 51477283 h 965"/>
              <a:gd name="T14" fmla="*/ 59501231 w 889"/>
              <a:gd name="T15" fmla="*/ 50541450 h 965"/>
              <a:gd name="T16" fmla="*/ 39353467 w 889"/>
              <a:gd name="T17" fmla="*/ 56718464 h 965"/>
              <a:gd name="T18" fmla="*/ 22407233 w 889"/>
              <a:gd name="T19" fmla="*/ 68698679 h 965"/>
              <a:gd name="T20" fmla="*/ 10167827 w 889"/>
              <a:gd name="T21" fmla="*/ 85733169 h 965"/>
              <a:gd name="T22" fmla="*/ 4142288 w 889"/>
              <a:gd name="T23" fmla="*/ 105762496 h 965"/>
              <a:gd name="T24" fmla="*/ 5083914 w 889"/>
              <a:gd name="T25" fmla="*/ 126727655 h 965"/>
              <a:gd name="T26" fmla="*/ 12803947 w 889"/>
              <a:gd name="T27" fmla="*/ 146195396 h 965"/>
              <a:gd name="T28" fmla="*/ 26361195 w 889"/>
              <a:gd name="T29" fmla="*/ 162106714 h 965"/>
              <a:gd name="T30" fmla="*/ 44437381 w 889"/>
              <a:gd name="T31" fmla="*/ 172776417 h 965"/>
              <a:gd name="T32" fmla="*/ 64961795 w 889"/>
              <a:gd name="T33" fmla="*/ 176894859 h 965"/>
              <a:gd name="T34" fmla="*/ 85862426 w 889"/>
              <a:gd name="T35" fmla="*/ 174274268 h 965"/>
              <a:gd name="T36" fmla="*/ 104691912 w 889"/>
              <a:gd name="T37" fmla="*/ 165101984 h 965"/>
              <a:gd name="T38" fmla="*/ 113918114 w 889"/>
              <a:gd name="T39" fmla="*/ 152934429 h 965"/>
              <a:gd name="T40" fmla="*/ 144798681 w 889"/>
              <a:gd name="T41" fmla="*/ 176520612 h 965"/>
              <a:gd name="T42" fmla="*/ 158732145 w 889"/>
              <a:gd name="T43" fmla="*/ 153121769 h 965"/>
              <a:gd name="T44" fmla="*/ 85862426 w 889"/>
              <a:gd name="T45" fmla="*/ 115683706 h 965"/>
              <a:gd name="T46" fmla="*/ 59689556 w 889"/>
              <a:gd name="T47" fmla="*/ 102018733 h 965"/>
              <a:gd name="T48" fmla="*/ 71740202 w 889"/>
              <a:gd name="T49" fmla="*/ 117930050 h 965"/>
              <a:gd name="T50" fmla="*/ 51969089 w 889"/>
              <a:gd name="T51" fmla="*/ 114934780 h 965"/>
              <a:gd name="T52" fmla="*/ 76635790 w 889"/>
              <a:gd name="T53" fmla="*/ 131033004 h 965"/>
              <a:gd name="T54" fmla="*/ 76824116 w 889"/>
              <a:gd name="T55" fmla="*/ 150501178 h 965"/>
              <a:gd name="T56" fmla="*/ 57806303 w 889"/>
              <a:gd name="T57" fmla="*/ 76560884 h 965"/>
              <a:gd name="T58" fmla="*/ 103561961 w 889"/>
              <a:gd name="T59" fmla="*/ 126166069 h 965"/>
              <a:gd name="T60" fmla="*/ 108457550 w 889"/>
              <a:gd name="T61" fmla="*/ 128974000 h 965"/>
              <a:gd name="T62" fmla="*/ 56300135 w 889"/>
              <a:gd name="T63" fmla="*/ 70945024 h 965"/>
              <a:gd name="T64" fmla="*/ 78142392 w 889"/>
              <a:gd name="T65" fmla="*/ 155929699 h 965"/>
              <a:gd name="T66" fmla="*/ 102432010 w 889"/>
              <a:gd name="T67" fmla="*/ 146195396 h 965"/>
              <a:gd name="T68" fmla="*/ 20523980 w 889"/>
              <a:gd name="T69" fmla="*/ 125417576 h 965"/>
              <a:gd name="T70" fmla="*/ 113918114 w 889"/>
              <a:gd name="T71" fmla="*/ 101644486 h 965"/>
              <a:gd name="T72" fmla="*/ 157979278 w 889"/>
              <a:gd name="T73" fmla="*/ 168471068 h 965"/>
              <a:gd name="T74" fmla="*/ 145551548 w 889"/>
              <a:gd name="T75" fmla="*/ 168471068 h 965"/>
              <a:gd name="T76" fmla="*/ 151953738 w 889"/>
              <a:gd name="T77" fmla="*/ 157614025 h 965"/>
              <a:gd name="T78" fmla="*/ 157979278 w 889"/>
              <a:gd name="T79" fmla="*/ 168471068 h 965"/>
              <a:gd name="T80" fmla="*/ 102244118 w 889"/>
              <a:gd name="T81" fmla="*/ 42304998 h 965"/>
              <a:gd name="T82" fmla="*/ 107328032 w 889"/>
              <a:gd name="T83" fmla="*/ 54846799 h 965"/>
              <a:gd name="T84" fmla="*/ 116742558 w 889"/>
              <a:gd name="T85" fmla="*/ 58403223 h 965"/>
              <a:gd name="T86" fmla="*/ 129358180 w 889"/>
              <a:gd name="T87" fmla="*/ 63644837 h 965"/>
              <a:gd name="T88" fmla="*/ 138584815 w 889"/>
              <a:gd name="T89" fmla="*/ 59526395 h 965"/>
              <a:gd name="T90" fmla="*/ 151012112 w 889"/>
              <a:gd name="T91" fmla="*/ 54285213 h 965"/>
              <a:gd name="T92" fmla="*/ 154589858 w 889"/>
              <a:gd name="T93" fmla="*/ 44925589 h 965"/>
              <a:gd name="T94" fmla="*/ 159862096 w 889"/>
              <a:gd name="T95" fmla="*/ 32383788 h 965"/>
              <a:gd name="T96" fmla="*/ 155719375 w 889"/>
              <a:gd name="T97" fmla="*/ 23211504 h 965"/>
              <a:gd name="T98" fmla="*/ 150635461 w 889"/>
              <a:gd name="T99" fmla="*/ 10857043 h 965"/>
              <a:gd name="T100" fmla="*/ 141032610 w 889"/>
              <a:gd name="T101" fmla="*/ 7300619 h 965"/>
              <a:gd name="T102" fmla="*/ 128605313 w 889"/>
              <a:gd name="T103" fmla="*/ 2059005 h 965"/>
              <a:gd name="T104" fmla="*/ 119378678 w 889"/>
              <a:gd name="T105" fmla="*/ 6177447 h 965"/>
              <a:gd name="T106" fmla="*/ 106763056 w 889"/>
              <a:gd name="T107" fmla="*/ 11231289 h 965"/>
              <a:gd name="T108" fmla="*/ 103185311 w 889"/>
              <a:gd name="T109" fmla="*/ 20778253 h 965"/>
              <a:gd name="T110" fmla="*/ 98101397 w 889"/>
              <a:gd name="T111" fmla="*/ 33132714 h 965"/>
              <a:gd name="T112" fmla="*/ 128981530 w 889"/>
              <a:gd name="T113" fmla="*/ 17408736 h 965"/>
              <a:gd name="T114" fmla="*/ 128981530 w 889"/>
              <a:gd name="T115" fmla="*/ 48295106 h 965"/>
              <a:gd name="T116" fmla="*/ 128981530 w 889"/>
              <a:gd name="T117" fmla="*/ 17408736 h 965"/>
              <a:gd name="T118" fmla="*/ 128981530 w 889"/>
              <a:gd name="T119" fmla="*/ 17408736 h 96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889" h="965">
                <a:moveTo>
                  <a:pt x="843" y="818"/>
                </a:moveTo>
                <a:cubicBezTo>
                  <a:pt x="824" y="807"/>
                  <a:pt x="803" y="806"/>
                  <a:pt x="783" y="812"/>
                </a:cubicBezTo>
                <a:cubicBezTo>
                  <a:pt x="657" y="737"/>
                  <a:pt x="657" y="737"/>
                  <a:pt x="657" y="737"/>
                </a:cubicBezTo>
                <a:cubicBezTo>
                  <a:pt x="659" y="722"/>
                  <a:pt x="669" y="709"/>
                  <a:pt x="684" y="703"/>
                </a:cubicBezTo>
                <a:cubicBezTo>
                  <a:pt x="707" y="694"/>
                  <a:pt x="712" y="672"/>
                  <a:pt x="694" y="654"/>
                </a:cubicBezTo>
                <a:cubicBezTo>
                  <a:pt x="677" y="636"/>
                  <a:pt x="679" y="608"/>
                  <a:pt x="698" y="592"/>
                </a:cubicBezTo>
                <a:cubicBezTo>
                  <a:pt x="716" y="576"/>
                  <a:pt x="714" y="554"/>
                  <a:pt x="691" y="542"/>
                </a:cubicBezTo>
                <a:cubicBezTo>
                  <a:pt x="670" y="531"/>
                  <a:pt x="662" y="504"/>
                  <a:pt x="674" y="483"/>
                </a:cubicBezTo>
                <a:cubicBezTo>
                  <a:pt x="687" y="462"/>
                  <a:pt x="677" y="441"/>
                  <a:pt x="653" y="438"/>
                </a:cubicBezTo>
                <a:cubicBezTo>
                  <a:pt x="628" y="434"/>
                  <a:pt x="612" y="412"/>
                  <a:pt x="617" y="387"/>
                </a:cubicBezTo>
                <a:cubicBezTo>
                  <a:pt x="622" y="363"/>
                  <a:pt x="606" y="347"/>
                  <a:pt x="582" y="352"/>
                </a:cubicBezTo>
                <a:cubicBezTo>
                  <a:pt x="557" y="356"/>
                  <a:pt x="535" y="340"/>
                  <a:pt x="532" y="315"/>
                </a:cubicBezTo>
                <a:cubicBezTo>
                  <a:pt x="529" y="291"/>
                  <a:pt x="508" y="281"/>
                  <a:pt x="487" y="293"/>
                </a:cubicBezTo>
                <a:cubicBezTo>
                  <a:pt x="465" y="305"/>
                  <a:pt x="439" y="297"/>
                  <a:pt x="428" y="275"/>
                </a:cubicBezTo>
                <a:cubicBezTo>
                  <a:pt x="417" y="253"/>
                  <a:pt x="395" y="250"/>
                  <a:pt x="378" y="268"/>
                </a:cubicBezTo>
                <a:cubicBezTo>
                  <a:pt x="362" y="287"/>
                  <a:pt x="334" y="288"/>
                  <a:pt x="316" y="270"/>
                </a:cubicBezTo>
                <a:cubicBezTo>
                  <a:pt x="299" y="253"/>
                  <a:pt x="277" y="258"/>
                  <a:pt x="267" y="280"/>
                </a:cubicBezTo>
                <a:cubicBezTo>
                  <a:pt x="258" y="303"/>
                  <a:pt x="232" y="313"/>
                  <a:pt x="209" y="303"/>
                </a:cubicBezTo>
                <a:cubicBezTo>
                  <a:pt x="187" y="292"/>
                  <a:pt x="168" y="303"/>
                  <a:pt x="166" y="328"/>
                </a:cubicBezTo>
                <a:cubicBezTo>
                  <a:pt x="165" y="353"/>
                  <a:pt x="143" y="370"/>
                  <a:pt x="119" y="367"/>
                </a:cubicBezTo>
                <a:cubicBezTo>
                  <a:pt x="94" y="365"/>
                  <a:pt x="80" y="382"/>
                  <a:pt x="86" y="405"/>
                </a:cubicBezTo>
                <a:cubicBezTo>
                  <a:pt x="93" y="429"/>
                  <a:pt x="78" y="453"/>
                  <a:pt x="54" y="458"/>
                </a:cubicBezTo>
                <a:cubicBezTo>
                  <a:pt x="30" y="464"/>
                  <a:pt x="21" y="485"/>
                  <a:pt x="35" y="505"/>
                </a:cubicBezTo>
                <a:cubicBezTo>
                  <a:pt x="50" y="525"/>
                  <a:pt x="44" y="553"/>
                  <a:pt x="22" y="565"/>
                </a:cubicBezTo>
                <a:cubicBezTo>
                  <a:pt x="1" y="578"/>
                  <a:pt x="0" y="601"/>
                  <a:pt x="20" y="616"/>
                </a:cubicBezTo>
                <a:cubicBezTo>
                  <a:pt x="40" y="630"/>
                  <a:pt x="43" y="658"/>
                  <a:pt x="27" y="677"/>
                </a:cubicBezTo>
                <a:cubicBezTo>
                  <a:pt x="11" y="696"/>
                  <a:pt x="18" y="718"/>
                  <a:pt x="41" y="725"/>
                </a:cubicBezTo>
                <a:cubicBezTo>
                  <a:pt x="65" y="733"/>
                  <a:pt x="77" y="758"/>
                  <a:pt x="68" y="781"/>
                </a:cubicBezTo>
                <a:cubicBezTo>
                  <a:pt x="59" y="804"/>
                  <a:pt x="72" y="822"/>
                  <a:pt x="97" y="822"/>
                </a:cubicBezTo>
                <a:cubicBezTo>
                  <a:pt x="122" y="821"/>
                  <a:pt x="141" y="841"/>
                  <a:pt x="140" y="866"/>
                </a:cubicBezTo>
                <a:cubicBezTo>
                  <a:pt x="139" y="891"/>
                  <a:pt x="158" y="904"/>
                  <a:pt x="181" y="895"/>
                </a:cubicBezTo>
                <a:cubicBezTo>
                  <a:pt x="204" y="887"/>
                  <a:pt x="229" y="899"/>
                  <a:pt x="236" y="923"/>
                </a:cubicBezTo>
                <a:cubicBezTo>
                  <a:pt x="243" y="946"/>
                  <a:pt x="265" y="953"/>
                  <a:pt x="284" y="937"/>
                </a:cubicBezTo>
                <a:cubicBezTo>
                  <a:pt x="303" y="922"/>
                  <a:pt x="331" y="925"/>
                  <a:pt x="345" y="945"/>
                </a:cubicBezTo>
                <a:cubicBezTo>
                  <a:pt x="360" y="965"/>
                  <a:pt x="383" y="965"/>
                  <a:pt x="395" y="944"/>
                </a:cubicBezTo>
                <a:cubicBezTo>
                  <a:pt x="409" y="923"/>
                  <a:pt x="436" y="917"/>
                  <a:pt x="456" y="931"/>
                </a:cubicBezTo>
                <a:cubicBezTo>
                  <a:pt x="476" y="946"/>
                  <a:pt x="497" y="938"/>
                  <a:pt x="503" y="914"/>
                </a:cubicBezTo>
                <a:cubicBezTo>
                  <a:pt x="509" y="889"/>
                  <a:pt x="533" y="875"/>
                  <a:pt x="556" y="882"/>
                </a:cubicBezTo>
                <a:cubicBezTo>
                  <a:pt x="580" y="889"/>
                  <a:pt x="597" y="875"/>
                  <a:pt x="595" y="850"/>
                </a:cubicBezTo>
                <a:cubicBezTo>
                  <a:pt x="593" y="838"/>
                  <a:pt x="598" y="826"/>
                  <a:pt x="605" y="817"/>
                </a:cubicBezTo>
                <a:cubicBezTo>
                  <a:pt x="735" y="894"/>
                  <a:pt x="735" y="894"/>
                  <a:pt x="735" y="894"/>
                </a:cubicBezTo>
                <a:cubicBezTo>
                  <a:pt x="739" y="914"/>
                  <a:pt x="750" y="932"/>
                  <a:pt x="769" y="943"/>
                </a:cubicBezTo>
                <a:cubicBezTo>
                  <a:pt x="804" y="964"/>
                  <a:pt x="848" y="952"/>
                  <a:pt x="869" y="918"/>
                </a:cubicBezTo>
                <a:cubicBezTo>
                  <a:pt x="889" y="883"/>
                  <a:pt x="878" y="839"/>
                  <a:pt x="843" y="818"/>
                </a:cubicBezTo>
                <a:close/>
                <a:moveTo>
                  <a:pt x="550" y="674"/>
                </a:moveTo>
                <a:cubicBezTo>
                  <a:pt x="456" y="618"/>
                  <a:pt x="456" y="618"/>
                  <a:pt x="456" y="618"/>
                </a:cubicBezTo>
                <a:cubicBezTo>
                  <a:pt x="455" y="588"/>
                  <a:pt x="440" y="559"/>
                  <a:pt x="412" y="543"/>
                </a:cubicBezTo>
                <a:cubicBezTo>
                  <a:pt x="381" y="525"/>
                  <a:pt x="345" y="527"/>
                  <a:pt x="317" y="545"/>
                </a:cubicBezTo>
                <a:cubicBezTo>
                  <a:pt x="368" y="575"/>
                  <a:pt x="368" y="575"/>
                  <a:pt x="368" y="575"/>
                </a:cubicBezTo>
                <a:cubicBezTo>
                  <a:pt x="387" y="586"/>
                  <a:pt x="392" y="610"/>
                  <a:pt x="381" y="630"/>
                </a:cubicBezTo>
                <a:cubicBezTo>
                  <a:pt x="370" y="649"/>
                  <a:pt x="346" y="655"/>
                  <a:pt x="328" y="644"/>
                </a:cubicBezTo>
                <a:cubicBezTo>
                  <a:pt x="276" y="614"/>
                  <a:pt x="276" y="614"/>
                  <a:pt x="276" y="614"/>
                </a:cubicBezTo>
                <a:cubicBezTo>
                  <a:pt x="273" y="647"/>
                  <a:pt x="289" y="680"/>
                  <a:pt x="320" y="698"/>
                </a:cubicBezTo>
                <a:cubicBezTo>
                  <a:pt x="348" y="715"/>
                  <a:pt x="380" y="714"/>
                  <a:pt x="407" y="700"/>
                </a:cubicBezTo>
                <a:cubicBezTo>
                  <a:pt x="498" y="754"/>
                  <a:pt x="498" y="754"/>
                  <a:pt x="498" y="754"/>
                </a:cubicBezTo>
                <a:cubicBezTo>
                  <a:pt x="473" y="777"/>
                  <a:pt x="443" y="795"/>
                  <a:pt x="408" y="804"/>
                </a:cubicBezTo>
                <a:cubicBezTo>
                  <a:pt x="299" y="832"/>
                  <a:pt x="188" y="766"/>
                  <a:pt x="160" y="657"/>
                </a:cubicBezTo>
                <a:cubicBezTo>
                  <a:pt x="132" y="548"/>
                  <a:pt x="198" y="437"/>
                  <a:pt x="307" y="409"/>
                </a:cubicBezTo>
                <a:cubicBezTo>
                  <a:pt x="415" y="381"/>
                  <a:pt x="527" y="447"/>
                  <a:pt x="555" y="556"/>
                </a:cubicBezTo>
                <a:cubicBezTo>
                  <a:pt x="565" y="596"/>
                  <a:pt x="562" y="637"/>
                  <a:pt x="550" y="674"/>
                </a:cubicBezTo>
                <a:close/>
                <a:moveTo>
                  <a:pt x="595" y="700"/>
                </a:moveTo>
                <a:cubicBezTo>
                  <a:pt x="576" y="689"/>
                  <a:pt x="576" y="689"/>
                  <a:pt x="576" y="689"/>
                </a:cubicBezTo>
                <a:cubicBezTo>
                  <a:pt x="592" y="646"/>
                  <a:pt x="597" y="597"/>
                  <a:pt x="584" y="548"/>
                </a:cubicBezTo>
                <a:cubicBezTo>
                  <a:pt x="552" y="423"/>
                  <a:pt x="424" y="347"/>
                  <a:pt x="299" y="379"/>
                </a:cubicBezTo>
                <a:cubicBezTo>
                  <a:pt x="174" y="412"/>
                  <a:pt x="98" y="539"/>
                  <a:pt x="130" y="665"/>
                </a:cubicBezTo>
                <a:cubicBezTo>
                  <a:pt x="163" y="790"/>
                  <a:pt x="290" y="865"/>
                  <a:pt x="415" y="833"/>
                </a:cubicBezTo>
                <a:cubicBezTo>
                  <a:pt x="459" y="822"/>
                  <a:pt x="496" y="799"/>
                  <a:pt x="524" y="770"/>
                </a:cubicBezTo>
                <a:cubicBezTo>
                  <a:pt x="544" y="781"/>
                  <a:pt x="544" y="781"/>
                  <a:pt x="544" y="781"/>
                </a:cubicBezTo>
                <a:cubicBezTo>
                  <a:pt x="512" y="815"/>
                  <a:pt x="470" y="841"/>
                  <a:pt x="421" y="854"/>
                </a:cubicBezTo>
                <a:cubicBezTo>
                  <a:pt x="284" y="889"/>
                  <a:pt x="145" y="807"/>
                  <a:pt x="109" y="670"/>
                </a:cubicBezTo>
                <a:cubicBezTo>
                  <a:pt x="74" y="533"/>
                  <a:pt x="157" y="394"/>
                  <a:pt x="294" y="359"/>
                </a:cubicBezTo>
                <a:cubicBezTo>
                  <a:pt x="430" y="323"/>
                  <a:pt x="570" y="406"/>
                  <a:pt x="605" y="543"/>
                </a:cubicBezTo>
                <a:cubicBezTo>
                  <a:pt x="619" y="597"/>
                  <a:pt x="614" y="652"/>
                  <a:pt x="595" y="700"/>
                </a:cubicBezTo>
                <a:close/>
                <a:moveTo>
                  <a:pt x="839" y="900"/>
                </a:moveTo>
                <a:cubicBezTo>
                  <a:pt x="806" y="919"/>
                  <a:pt x="806" y="919"/>
                  <a:pt x="806" y="919"/>
                </a:cubicBezTo>
                <a:cubicBezTo>
                  <a:pt x="773" y="900"/>
                  <a:pt x="773" y="900"/>
                  <a:pt x="773" y="900"/>
                </a:cubicBezTo>
                <a:cubicBezTo>
                  <a:pt x="773" y="861"/>
                  <a:pt x="773" y="861"/>
                  <a:pt x="773" y="861"/>
                </a:cubicBezTo>
                <a:cubicBezTo>
                  <a:pt x="807" y="842"/>
                  <a:pt x="807" y="842"/>
                  <a:pt x="807" y="842"/>
                </a:cubicBezTo>
                <a:cubicBezTo>
                  <a:pt x="840" y="862"/>
                  <a:pt x="840" y="862"/>
                  <a:pt x="840" y="862"/>
                </a:cubicBezTo>
                <a:lnTo>
                  <a:pt x="839" y="900"/>
                </a:lnTo>
                <a:close/>
                <a:moveTo>
                  <a:pt x="526" y="216"/>
                </a:moveTo>
                <a:cubicBezTo>
                  <a:pt x="543" y="226"/>
                  <a:pt x="543" y="226"/>
                  <a:pt x="543" y="226"/>
                </a:cubicBezTo>
                <a:cubicBezTo>
                  <a:pt x="557" y="235"/>
                  <a:pt x="569" y="256"/>
                  <a:pt x="569" y="273"/>
                </a:cubicBezTo>
                <a:cubicBezTo>
                  <a:pt x="570" y="293"/>
                  <a:pt x="570" y="293"/>
                  <a:pt x="570" y="293"/>
                </a:cubicBezTo>
                <a:cubicBezTo>
                  <a:pt x="571" y="309"/>
                  <a:pt x="585" y="320"/>
                  <a:pt x="601" y="316"/>
                </a:cubicBezTo>
                <a:cubicBezTo>
                  <a:pt x="620" y="312"/>
                  <a:pt x="620" y="312"/>
                  <a:pt x="620" y="312"/>
                </a:cubicBezTo>
                <a:cubicBezTo>
                  <a:pt x="637" y="308"/>
                  <a:pt x="660" y="315"/>
                  <a:pt x="672" y="326"/>
                </a:cubicBezTo>
                <a:cubicBezTo>
                  <a:pt x="687" y="340"/>
                  <a:pt x="687" y="340"/>
                  <a:pt x="687" y="340"/>
                </a:cubicBezTo>
                <a:cubicBezTo>
                  <a:pt x="699" y="351"/>
                  <a:pt x="716" y="349"/>
                  <a:pt x="725" y="335"/>
                </a:cubicBezTo>
                <a:cubicBezTo>
                  <a:pt x="736" y="318"/>
                  <a:pt x="736" y="318"/>
                  <a:pt x="736" y="318"/>
                </a:cubicBezTo>
                <a:cubicBezTo>
                  <a:pt x="745" y="304"/>
                  <a:pt x="766" y="291"/>
                  <a:pt x="782" y="291"/>
                </a:cubicBezTo>
                <a:cubicBezTo>
                  <a:pt x="802" y="290"/>
                  <a:pt x="802" y="290"/>
                  <a:pt x="802" y="290"/>
                </a:cubicBezTo>
                <a:cubicBezTo>
                  <a:pt x="819" y="290"/>
                  <a:pt x="830" y="276"/>
                  <a:pt x="826" y="259"/>
                </a:cubicBezTo>
                <a:cubicBezTo>
                  <a:pt x="821" y="240"/>
                  <a:pt x="821" y="240"/>
                  <a:pt x="821" y="240"/>
                </a:cubicBezTo>
                <a:cubicBezTo>
                  <a:pt x="818" y="224"/>
                  <a:pt x="824" y="200"/>
                  <a:pt x="835" y="188"/>
                </a:cubicBezTo>
                <a:cubicBezTo>
                  <a:pt x="849" y="173"/>
                  <a:pt x="849" y="173"/>
                  <a:pt x="849" y="173"/>
                </a:cubicBezTo>
                <a:cubicBezTo>
                  <a:pt x="860" y="161"/>
                  <a:pt x="858" y="144"/>
                  <a:pt x="844" y="135"/>
                </a:cubicBezTo>
                <a:cubicBezTo>
                  <a:pt x="827" y="124"/>
                  <a:pt x="827" y="124"/>
                  <a:pt x="827" y="124"/>
                </a:cubicBezTo>
                <a:cubicBezTo>
                  <a:pt x="813" y="115"/>
                  <a:pt x="801" y="95"/>
                  <a:pt x="800" y="78"/>
                </a:cubicBezTo>
                <a:cubicBezTo>
                  <a:pt x="800" y="58"/>
                  <a:pt x="800" y="58"/>
                  <a:pt x="800" y="58"/>
                </a:cubicBezTo>
                <a:cubicBezTo>
                  <a:pt x="799" y="41"/>
                  <a:pt x="785" y="31"/>
                  <a:pt x="769" y="34"/>
                </a:cubicBezTo>
                <a:cubicBezTo>
                  <a:pt x="749" y="39"/>
                  <a:pt x="749" y="39"/>
                  <a:pt x="749" y="39"/>
                </a:cubicBezTo>
                <a:cubicBezTo>
                  <a:pt x="733" y="42"/>
                  <a:pt x="710" y="36"/>
                  <a:pt x="698" y="25"/>
                </a:cubicBezTo>
                <a:cubicBezTo>
                  <a:pt x="683" y="11"/>
                  <a:pt x="683" y="11"/>
                  <a:pt x="683" y="11"/>
                </a:cubicBezTo>
                <a:cubicBezTo>
                  <a:pt x="671" y="0"/>
                  <a:pt x="653" y="2"/>
                  <a:pt x="645" y="16"/>
                </a:cubicBezTo>
                <a:cubicBezTo>
                  <a:pt x="634" y="33"/>
                  <a:pt x="634" y="33"/>
                  <a:pt x="634" y="33"/>
                </a:cubicBezTo>
                <a:cubicBezTo>
                  <a:pt x="625" y="47"/>
                  <a:pt x="604" y="59"/>
                  <a:pt x="587" y="60"/>
                </a:cubicBezTo>
                <a:cubicBezTo>
                  <a:pt x="567" y="60"/>
                  <a:pt x="567" y="60"/>
                  <a:pt x="567" y="60"/>
                </a:cubicBezTo>
                <a:cubicBezTo>
                  <a:pt x="551" y="61"/>
                  <a:pt x="540" y="75"/>
                  <a:pt x="544" y="91"/>
                </a:cubicBezTo>
                <a:cubicBezTo>
                  <a:pt x="548" y="111"/>
                  <a:pt x="548" y="111"/>
                  <a:pt x="548" y="111"/>
                </a:cubicBezTo>
                <a:cubicBezTo>
                  <a:pt x="552" y="127"/>
                  <a:pt x="546" y="150"/>
                  <a:pt x="534" y="163"/>
                </a:cubicBezTo>
                <a:cubicBezTo>
                  <a:pt x="521" y="177"/>
                  <a:pt x="521" y="177"/>
                  <a:pt x="521" y="177"/>
                </a:cubicBezTo>
                <a:cubicBezTo>
                  <a:pt x="509" y="189"/>
                  <a:pt x="512" y="207"/>
                  <a:pt x="526" y="216"/>
                </a:cubicBezTo>
                <a:close/>
                <a:moveTo>
                  <a:pt x="685" y="93"/>
                </a:moveTo>
                <a:cubicBezTo>
                  <a:pt x="730" y="93"/>
                  <a:pt x="767" y="130"/>
                  <a:pt x="767" y="175"/>
                </a:cubicBezTo>
                <a:cubicBezTo>
                  <a:pt x="767" y="221"/>
                  <a:pt x="730" y="258"/>
                  <a:pt x="685" y="258"/>
                </a:cubicBezTo>
                <a:cubicBezTo>
                  <a:pt x="639" y="258"/>
                  <a:pt x="603" y="221"/>
                  <a:pt x="603" y="175"/>
                </a:cubicBezTo>
                <a:cubicBezTo>
                  <a:pt x="603" y="130"/>
                  <a:pt x="639" y="93"/>
                  <a:pt x="685" y="93"/>
                </a:cubicBezTo>
                <a:close/>
                <a:moveTo>
                  <a:pt x="685" y="93"/>
                </a:moveTo>
                <a:cubicBezTo>
                  <a:pt x="685" y="93"/>
                  <a:pt x="685" y="93"/>
                  <a:pt x="685" y="93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9" name="图标"/>
          <p:cNvSpPr>
            <a:spLocks noChangeAspect="1"/>
          </p:cNvSpPr>
          <p:nvPr/>
        </p:nvSpPr>
        <p:spPr bwMode="auto">
          <a:xfrm>
            <a:off x="8610719" y="2076249"/>
            <a:ext cx="381007" cy="379610"/>
          </a:xfrm>
          <a:custGeom>
            <a:avLst/>
            <a:gdLst>
              <a:gd name="connsiteX0" fmla="*/ 210682 w 453979"/>
              <a:gd name="connsiteY0" fmla="*/ 130611 h 452315"/>
              <a:gd name="connsiteX1" fmla="*/ 281014 w 453979"/>
              <a:gd name="connsiteY1" fmla="*/ 156399 h 452315"/>
              <a:gd name="connsiteX2" fmla="*/ 303937 w 453979"/>
              <a:gd name="connsiteY2" fmla="*/ 237672 h 452315"/>
              <a:gd name="connsiteX3" fmla="*/ 445643 w 453979"/>
              <a:gd name="connsiteY3" fmla="*/ 375210 h 452315"/>
              <a:gd name="connsiteX4" fmla="*/ 453979 w 453979"/>
              <a:gd name="connsiteY4" fmla="*/ 396049 h 452315"/>
              <a:gd name="connsiteX5" fmla="*/ 397713 w 453979"/>
              <a:gd name="connsiteY5" fmla="*/ 452315 h 452315"/>
              <a:gd name="connsiteX6" fmla="*/ 376874 w 453979"/>
              <a:gd name="connsiteY6" fmla="*/ 446063 h 452315"/>
              <a:gd name="connsiteX7" fmla="*/ 239335 w 453979"/>
              <a:gd name="connsiteY7" fmla="*/ 302273 h 452315"/>
              <a:gd name="connsiteX8" fmla="*/ 155979 w 453979"/>
              <a:gd name="connsiteY8" fmla="*/ 279350 h 452315"/>
              <a:gd name="connsiteX9" fmla="*/ 137224 w 453979"/>
              <a:gd name="connsiteY9" fmla="*/ 185574 h 452315"/>
              <a:gd name="connsiteX10" fmla="*/ 185154 w 453979"/>
              <a:gd name="connsiteY10" fmla="*/ 233504 h 452315"/>
              <a:gd name="connsiteX11" fmla="*/ 201825 w 453979"/>
              <a:gd name="connsiteY11" fmla="*/ 233504 h 452315"/>
              <a:gd name="connsiteX12" fmla="*/ 235168 w 453979"/>
              <a:gd name="connsiteY12" fmla="*/ 200161 h 452315"/>
              <a:gd name="connsiteX13" fmla="*/ 235168 w 453979"/>
              <a:gd name="connsiteY13" fmla="*/ 185574 h 452315"/>
              <a:gd name="connsiteX14" fmla="*/ 185154 w 453979"/>
              <a:gd name="connsiteY14" fmla="*/ 137644 h 452315"/>
              <a:gd name="connsiteX15" fmla="*/ 210682 w 453979"/>
              <a:gd name="connsiteY15" fmla="*/ 130611 h 452315"/>
              <a:gd name="connsiteX16" fmla="*/ 244355 w 453979"/>
              <a:gd name="connsiteY16" fmla="*/ 0 h 452315"/>
              <a:gd name="connsiteX17" fmla="*/ 252709 w 453979"/>
              <a:gd name="connsiteY17" fmla="*/ 41730 h 452315"/>
              <a:gd name="connsiteX18" fmla="*/ 279860 w 453979"/>
              <a:gd name="connsiteY18" fmla="*/ 47989 h 452315"/>
              <a:gd name="connsiteX19" fmla="*/ 302834 w 453979"/>
              <a:gd name="connsiteY19" fmla="*/ 18778 h 452315"/>
              <a:gd name="connsiteX20" fmla="*/ 313276 w 453979"/>
              <a:gd name="connsiteY20" fmla="*/ 22951 h 452315"/>
              <a:gd name="connsiteX21" fmla="*/ 340427 w 453979"/>
              <a:gd name="connsiteY21" fmla="*/ 37557 h 452315"/>
              <a:gd name="connsiteX22" fmla="*/ 350869 w 453979"/>
              <a:gd name="connsiteY22" fmla="*/ 41730 h 452315"/>
              <a:gd name="connsiteX23" fmla="*/ 338338 w 453979"/>
              <a:gd name="connsiteY23" fmla="*/ 83460 h 452315"/>
              <a:gd name="connsiteX24" fmla="*/ 357135 w 453979"/>
              <a:gd name="connsiteY24" fmla="*/ 102238 h 452315"/>
              <a:gd name="connsiteX25" fmla="*/ 392639 w 453979"/>
              <a:gd name="connsiteY25" fmla="*/ 87633 h 452315"/>
              <a:gd name="connsiteX26" fmla="*/ 398905 w 453979"/>
              <a:gd name="connsiteY26" fmla="*/ 95979 h 452315"/>
              <a:gd name="connsiteX27" fmla="*/ 415613 w 453979"/>
              <a:gd name="connsiteY27" fmla="*/ 121017 h 452315"/>
              <a:gd name="connsiteX28" fmla="*/ 421878 w 453979"/>
              <a:gd name="connsiteY28" fmla="*/ 131450 h 452315"/>
              <a:gd name="connsiteX29" fmla="*/ 390551 w 453979"/>
              <a:gd name="connsiteY29" fmla="*/ 160661 h 452315"/>
              <a:gd name="connsiteX30" fmla="*/ 396816 w 453979"/>
              <a:gd name="connsiteY30" fmla="*/ 187785 h 452315"/>
              <a:gd name="connsiteX31" fmla="*/ 436498 w 453979"/>
              <a:gd name="connsiteY31" fmla="*/ 191958 h 452315"/>
              <a:gd name="connsiteX32" fmla="*/ 438586 w 453979"/>
              <a:gd name="connsiteY32" fmla="*/ 202391 h 452315"/>
              <a:gd name="connsiteX33" fmla="*/ 440675 w 453979"/>
              <a:gd name="connsiteY33" fmla="*/ 233688 h 452315"/>
              <a:gd name="connsiteX34" fmla="*/ 440675 w 453979"/>
              <a:gd name="connsiteY34" fmla="*/ 246207 h 452315"/>
              <a:gd name="connsiteX35" fmla="*/ 398905 w 453979"/>
              <a:gd name="connsiteY35" fmla="*/ 254553 h 452315"/>
              <a:gd name="connsiteX36" fmla="*/ 390551 w 453979"/>
              <a:gd name="connsiteY36" fmla="*/ 283764 h 452315"/>
              <a:gd name="connsiteX37" fmla="*/ 344604 w 453979"/>
              <a:gd name="connsiteY37" fmla="*/ 239948 h 452315"/>
              <a:gd name="connsiteX38" fmla="*/ 346692 w 453979"/>
              <a:gd name="connsiteY38" fmla="*/ 214910 h 452315"/>
              <a:gd name="connsiteX39" fmla="*/ 219293 w 453979"/>
              <a:gd name="connsiteY39" fmla="*/ 93892 h 452315"/>
              <a:gd name="connsiteX40" fmla="*/ 213028 w 453979"/>
              <a:gd name="connsiteY40" fmla="*/ 93892 h 452315"/>
              <a:gd name="connsiteX41" fmla="*/ 125310 w 453979"/>
              <a:gd name="connsiteY41" fmla="*/ 135623 h 452315"/>
              <a:gd name="connsiteX42" fmla="*/ 93983 w 453979"/>
              <a:gd name="connsiteY42" fmla="*/ 227429 h 452315"/>
              <a:gd name="connsiteX43" fmla="*/ 225559 w 453979"/>
              <a:gd name="connsiteY43" fmla="*/ 348446 h 452315"/>
              <a:gd name="connsiteX44" fmla="*/ 242267 w 453979"/>
              <a:gd name="connsiteY44" fmla="*/ 348446 h 452315"/>
              <a:gd name="connsiteX45" fmla="*/ 284037 w 453979"/>
              <a:gd name="connsiteY45" fmla="*/ 392262 h 452315"/>
              <a:gd name="connsiteX46" fmla="*/ 252709 w 453979"/>
              <a:gd name="connsiteY46" fmla="*/ 400608 h 452315"/>
              <a:gd name="connsiteX47" fmla="*/ 250621 w 453979"/>
              <a:gd name="connsiteY47" fmla="*/ 438165 h 452315"/>
              <a:gd name="connsiteX48" fmla="*/ 238090 w 453979"/>
              <a:gd name="connsiteY48" fmla="*/ 440252 h 452315"/>
              <a:gd name="connsiteX49" fmla="*/ 206762 w 453979"/>
              <a:gd name="connsiteY49" fmla="*/ 440252 h 452315"/>
              <a:gd name="connsiteX50" fmla="*/ 196320 w 453979"/>
              <a:gd name="connsiteY50" fmla="*/ 442338 h 452315"/>
              <a:gd name="connsiteX51" fmla="*/ 187966 w 453979"/>
              <a:gd name="connsiteY51" fmla="*/ 400608 h 452315"/>
              <a:gd name="connsiteX52" fmla="*/ 158727 w 453979"/>
              <a:gd name="connsiteY52" fmla="*/ 394349 h 452315"/>
              <a:gd name="connsiteX53" fmla="*/ 135753 w 453979"/>
              <a:gd name="connsiteY53" fmla="*/ 425646 h 452315"/>
              <a:gd name="connsiteX54" fmla="*/ 125310 w 453979"/>
              <a:gd name="connsiteY54" fmla="*/ 419387 h 452315"/>
              <a:gd name="connsiteX55" fmla="*/ 98160 w 453979"/>
              <a:gd name="connsiteY55" fmla="*/ 404781 h 452315"/>
              <a:gd name="connsiteX56" fmla="*/ 87717 w 453979"/>
              <a:gd name="connsiteY56" fmla="*/ 400608 h 452315"/>
              <a:gd name="connsiteX57" fmla="*/ 102337 w 453979"/>
              <a:gd name="connsiteY57" fmla="*/ 360965 h 452315"/>
              <a:gd name="connsiteX58" fmla="*/ 81452 w 453979"/>
              <a:gd name="connsiteY58" fmla="*/ 340100 h 452315"/>
              <a:gd name="connsiteX59" fmla="*/ 45947 w 453979"/>
              <a:gd name="connsiteY59" fmla="*/ 356792 h 452315"/>
              <a:gd name="connsiteX60" fmla="*/ 39681 w 453979"/>
              <a:gd name="connsiteY60" fmla="*/ 346359 h 452315"/>
              <a:gd name="connsiteX61" fmla="*/ 22973 w 453979"/>
              <a:gd name="connsiteY61" fmla="*/ 321321 h 452315"/>
              <a:gd name="connsiteX62" fmla="*/ 16708 w 453979"/>
              <a:gd name="connsiteY62" fmla="*/ 310889 h 452315"/>
              <a:gd name="connsiteX63" fmla="*/ 48035 w 453979"/>
              <a:gd name="connsiteY63" fmla="*/ 281678 h 452315"/>
              <a:gd name="connsiteX64" fmla="*/ 41770 w 453979"/>
              <a:gd name="connsiteY64" fmla="*/ 254553 h 452315"/>
              <a:gd name="connsiteX65" fmla="*/ 2088 w 453979"/>
              <a:gd name="connsiteY65" fmla="*/ 250380 h 452315"/>
              <a:gd name="connsiteX66" fmla="*/ 2088 w 453979"/>
              <a:gd name="connsiteY66" fmla="*/ 239948 h 452315"/>
              <a:gd name="connsiteX67" fmla="*/ 0 w 453979"/>
              <a:gd name="connsiteY67" fmla="*/ 208650 h 452315"/>
              <a:gd name="connsiteX68" fmla="*/ 0 w 453979"/>
              <a:gd name="connsiteY68" fmla="*/ 198218 h 452315"/>
              <a:gd name="connsiteX69" fmla="*/ 41770 w 453979"/>
              <a:gd name="connsiteY69" fmla="*/ 187785 h 452315"/>
              <a:gd name="connsiteX70" fmla="*/ 48035 w 453979"/>
              <a:gd name="connsiteY70" fmla="*/ 160661 h 452315"/>
              <a:gd name="connsiteX71" fmla="*/ 16708 w 453979"/>
              <a:gd name="connsiteY71" fmla="*/ 137709 h 452315"/>
              <a:gd name="connsiteX72" fmla="*/ 20885 w 453979"/>
              <a:gd name="connsiteY72" fmla="*/ 127277 h 452315"/>
              <a:gd name="connsiteX73" fmla="*/ 35504 w 453979"/>
              <a:gd name="connsiteY73" fmla="*/ 100152 h 452315"/>
              <a:gd name="connsiteX74" fmla="*/ 39681 w 453979"/>
              <a:gd name="connsiteY74" fmla="*/ 89719 h 452315"/>
              <a:gd name="connsiteX75" fmla="*/ 81452 w 453979"/>
              <a:gd name="connsiteY75" fmla="*/ 104325 h 452315"/>
              <a:gd name="connsiteX76" fmla="*/ 85629 w 453979"/>
              <a:gd name="connsiteY76" fmla="*/ 100152 h 452315"/>
              <a:gd name="connsiteX77" fmla="*/ 100248 w 453979"/>
              <a:gd name="connsiteY77" fmla="*/ 83460 h 452315"/>
              <a:gd name="connsiteX78" fmla="*/ 85629 w 453979"/>
              <a:gd name="connsiteY78" fmla="*/ 47989 h 452315"/>
              <a:gd name="connsiteX79" fmla="*/ 93983 w 453979"/>
              <a:gd name="connsiteY79" fmla="*/ 41730 h 452315"/>
              <a:gd name="connsiteX80" fmla="*/ 121133 w 453979"/>
              <a:gd name="connsiteY80" fmla="*/ 25038 h 452315"/>
              <a:gd name="connsiteX81" fmla="*/ 129487 w 453979"/>
              <a:gd name="connsiteY81" fmla="*/ 18778 h 452315"/>
              <a:gd name="connsiteX82" fmla="*/ 158727 w 453979"/>
              <a:gd name="connsiteY82" fmla="*/ 50076 h 452315"/>
              <a:gd name="connsiteX83" fmla="*/ 185877 w 453979"/>
              <a:gd name="connsiteY83" fmla="*/ 41730 h 452315"/>
              <a:gd name="connsiteX84" fmla="*/ 190054 w 453979"/>
              <a:gd name="connsiteY84" fmla="*/ 4173 h 452315"/>
              <a:gd name="connsiteX85" fmla="*/ 202585 w 453979"/>
              <a:gd name="connsiteY85" fmla="*/ 2086 h 452315"/>
              <a:gd name="connsiteX86" fmla="*/ 231824 w 453979"/>
              <a:gd name="connsiteY86" fmla="*/ 2086 h 452315"/>
              <a:gd name="connsiteX87" fmla="*/ 244355 w 453979"/>
              <a:gd name="connsiteY87" fmla="*/ 0 h 452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453979" h="452315">
                <a:moveTo>
                  <a:pt x="210682" y="130611"/>
                </a:moveTo>
                <a:cubicBezTo>
                  <a:pt x="236470" y="127485"/>
                  <a:pt x="262259" y="136081"/>
                  <a:pt x="281014" y="156399"/>
                </a:cubicBezTo>
                <a:cubicBezTo>
                  <a:pt x="303937" y="177238"/>
                  <a:pt x="310189" y="210581"/>
                  <a:pt x="303937" y="237672"/>
                </a:cubicBezTo>
                <a:cubicBezTo>
                  <a:pt x="351867" y="283518"/>
                  <a:pt x="399797" y="329364"/>
                  <a:pt x="445643" y="375210"/>
                </a:cubicBezTo>
                <a:cubicBezTo>
                  <a:pt x="449811" y="379378"/>
                  <a:pt x="453979" y="389798"/>
                  <a:pt x="453979" y="396049"/>
                </a:cubicBezTo>
                <a:cubicBezTo>
                  <a:pt x="447727" y="423140"/>
                  <a:pt x="424804" y="448147"/>
                  <a:pt x="397713" y="452315"/>
                </a:cubicBezTo>
                <a:cubicBezTo>
                  <a:pt x="389378" y="452315"/>
                  <a:pt x="381042" y="450231"/>
                  <a:pt x="376874" y="446063"/>
                </a:cubicBezTo>
                <a:cubicBezTo>
                  <a:pt x="331028" y="398133"/>
                  <a:pt x="285182" y="350203"/>
                  <a:pt x="239335" y="302273"/>
                </a:cubicBezTo>
                <a:cubicBezTo>
                  <a:pt x="210161" y="310609"/>
                  <a:pt x="178902" y="302273"/>
                  <a:pt x="155979" y="279350"/>
                </a:cubicBezTo>
                <a:cubicBezTo>
                  <a:pt x="130972" y="254343"/>
                  <a:pt x="124720" y="216833"/>
                  <a:pt x="137224" y="185574"/>
                </a:cubicBezTo>
                <a:cubicBezTo>
                  <a:pt x="137224" y="185574"/>
                  <a:pt x="137224" y="185574"/>
                  <a:pt x="185154" y="233504"/>
                </a:cubicBezTo>
                <a:cubicBezTo>
                  <a:pt x="189321" y="237672"/>
                  <a:pt x="197657" y="237672"/>
                  <a:pt x="201825" y="233504"/>
                </a:cubicBezTo>
                <a:cubicBezTo>
                  <a:pt x="201825" y="233504"/>
                  <a:pt x="201825" y="233504"/>
                  <a:pt x="235168" y="200161"/>
                </a:cubicBezTo>
                <a:cubicBezTo>
                  <a:pt x="239335" y="195993"/>
                  <a:pt x="239335" y="189742"/>
                  <a:pt x="235168" y="185574"/>
                </a:cubicBezTo>
                <a:cubicBezTo>
                  <a:pt x="235168" y="185574"/>
                  <a:pt x="235168" y="185574"/>
                  <a:pt x="185154" y="137644"/>
                </a:cubicBezTo>
                <a:cubicBezTo>
                  <a:pt x="193490" y="133997"/>
                  <a:pt x="202086" y="131652"/>
                  <a:pt x="210682" y="130611"/>
                </a:cubicBezTo>
                <a:close/>
                <a:moveTo>
                  <a:pt x="244355" y="0"/>
                </a:moveTo>
                <a:cubicBezTo>
                  <a:pt x="244355" y="0"/>
                  <a:pt x="244355" y="0"/>
                  <a:pt x="252709" y="41730"/>
                </a:cubicBezTo>
                <a:cubicBezTo>
                  <a:pt x="261063" y="43816"/>
                  <a:pt x="271506" y="45903"/>
                  <a:pt x="279860" y="47989"/>
                </a:cubicBezTo>
                <a:cubicBezTo>
                  <a:pt x="279860" y="47989"/>
                  <a:pt x="279860" y="47989"/>
                  <a:pt x="302834" y="18778"/>
                </a:cubicBezTo>
                <a:cubicBezTo>
                  <a:pt x="302834" y="18778"/>
                  <a:pt x="302834" y="18778"/>
                  <a:pt x="313276" y="22951"/>
                </a:cubicBezTo>
                <a:cubicBezTo>
                  <a:pt x="313276" y="22951"/>
                  <a:pt x="313276" y="22951"/>
                  <a:pt x="340427" y="37557"/>
                </a:cubicBezTo>
                <a:cubicBezTo>
                  <a:pt x="340427" y="37557"/>
                  <a:pt x="340427" y="37557"/>
                  <a:pt x="350869" y="41730"/>
                </a:cubicBezTo>
                <a:cubicBezTo>
                  <a:pt x="350869" y="41730"/>
                  <a:pt x="350869" y="41730"/>
                  <a:pt x="338338" y="83460"/>
                </a:cubicBezTo>
                <a:cubicBezTo>
                  <a:pt x="344604" y="89719"/>
                  <a:pt x="350869" y="95979"/>
                  <a:pt x="357135" y="102238"/>
                </a:cubicBezTo>
                <a:cubicBezTo>
                  <a:pt x="357135" y="102238"/>
                  <a:pt x="357135" y="102238"/>
                  <a:pt x="392639" y="87633"/>
                </a:cubicBezTo>
                <a:cubicBezTo>
                  <a:pt x="392639" y="87633"/>
                  <a:pt x="392639" y="87633"/>
                  <a:pt x="398905" y="95979"/>
                </a:cubicBezTo>
                <a:cubicBezTo>
                  <a:pt x="398905" y="95979"/>
                  <a:pt x="398905" y="95979"/>
                  <a:pt x="415613" y="121017"/>
                </a:cubicBezTo>
                <a:cubicBezTo>
                  <a:pt x="415613" y="121017"/>
                  <a:pt x="415613" y="121017"/>
                  <a:pt x="421878" y="131450"/>
                </a:cubicBezTo>
                <a:cubicBezTo>
                  <a:pt x="421878" y="131450"/>
                  <a:pt x="421878" y="131450"/>
                  <a:pt x="390551" y="160661"/>
                </a:cubicBezTo>
                <a:cubicBezTo>
                  <a:pt x="392639" y="169007"/>
                  <a:pt x="396816" y="177353"/>
                  <a:pt x="396816" y="187785"/>
                </a:cubicBezTo>
                <a:cubicBezTo>
                  <a:pt x="396816" y="187785"/>
                  <a:pt x="396816" y="187785"/>
                  <a:pt x="436498" y="191958"/>
                </a:cubicBezTo>
                <a:cubicBezTo>
                  <a:pt x="436498" y="191958"/>
                  <a:pt x="436498" y="191958"/>
                  <a:pt x="438586" y="202391"/>
                </a:cubicBezTo>
                <a:cubicBezTo>
                  <a:pt x="438586" y="202391"/>
                  <a:pt x="438586" y="202391"/>
                  <a:pt x="440675" y="233688"/>
                </a:cubicBezTo>
                <a:cubicBezTo>
                  <a:pt x="440675" y="233688"/>
                  <a:pt x="440675" y="233688"/>
                  <a:pt x="440675" y="246207"/>
                </a:cubicBezTo>
                <a:cubicBezTo>
                  <a:pt x="440675" y="246207"/>
                  <a:pt x="440675" y="246207"/>
                  <a:pt x="398905" y="254553"/>
                </a:cubicBezTo>
                <a:cubicBezTo>
                  <a:pt x="396816" y="264986"/>
                  <a:pt x="392639" y="275418"/>
                  <a:pt x="390551" y="283764"/>
                </a:cubicBezTo>
                <a:cubicBezTo>
                  <a:pt x="390551" y="283764"/>
                  <a:pt x="390551" y="283764"/>
                  <a:pt x="344604" y="239948"/>
                </a:cubicBezTo>
                <a:cubicBezTo>
                  <a:pt x="346692" y="231602"/>
                  <a:pt x="346692" y="223256"/>
                  <a:pt x="346692" y="214910"/>
                </a:cubicBezTo>
                <a:cubicBezTo>
                  <a:pt x="342515" y="146055"/>
                  <a:pt x="286125" y="93892"/>
                  <a:pt x="219293" y="93892"/>
                </a:cubicBezTo>
                <a:cubicBezTo>
                  <a:pt x="217205" y="93892"/>
                  <a:pt x="215116" y="93892"/>
                  <a:pt x="213028" y="93892"/>
                </a:cubicBezTo>
                <a:cubicBezTo>
                  <a:pt x="179612" y="95979"/>
                  <a:pt x="148284" y="110584"/>
                  <a:pt x="125310" y="135623"/>
                </a:cubicBezTo>
                <a:cubicBezTo>
                  <a:pt x="102337" y="160661"/>
                  <a:pt x="91894" y="194045"/>
                  <a:pt x="93983" y="227429"/>
                </a:cubicBezTo>
                <a:cubicBezTo>
                  <a:pt x="96071" y="298370"/>
                  <a:pt x="156638" y="352619"/>
                  <a:pt x="225559" y="348446"/>
                </a:cubicBezTo>
                <a:cubicBezTo>
                  <a:pt x="231824" y="348446"/>
                  <a:pt x="236001" y="348446"/>
                  <a:pt x="242267" y="348446"/>
                </a:cubicBezTo>
                <a:lnTo>
                  <a:pt x="284037" y="392262"/>
                </a:lnTo>
                <a:cubicBezTo>
                  <a:pt x="275683" y="396435"/>
                  <a:pt x="265240" y="398522"/>
                  <a:pt x="252709" y="400608"/>
                </a:cubicBezTo>
                <a:cubicBezTo>
                  <a:pt x="252709" y="400608"/>
                  <a:pt x="252709" y="400608"/>
                  <a:pt x="250621" y="438165"/>
                </a:cubicBezTo>
                <a:cubicBezTo>
                  <a:pt x="250621" y="438165"/>
                  <a:pt x="250621" y="438165"/>
                  <a:pt x="238090" y="440252"/>
                </a:cubicBezTo>
                <a:cubicBezTo>
                  <a:pt x="238090" y="440252"/>
                  <a:pt x="238090" y="440252"/>
                  <a:pt x="206762" y="440252"/>
                </a:cubicBezTo>
                <a:cubicBezTo>
                  <a:pt x="206762" y="440252"/>
                  <a:pt x="206762" y="440252"/>
                  <a:pt x="196320" y="442338"/>
                </a:cubicBezTo>
                <a:cubicBezTo>
                  <a:pt x="196320" y="442338"/>
                  <a:pt x="196320" y="442338"/>
                  <a:pt x="187966" y="400608"/>
                </a:cubicBezTo>
                <a:cubicBezTo>
                  <a:pt x="177523" y="398522"/>
                  <a:pt x="169169" y="396435"/>
                  <a:pt x="158727" y="394349"/>
                </a:cubicBezTo>
                <a:cubicBezTo>
                  <a:pt x="158727" y="394349"/>
                  <a:pt x="158727" y="394349"/>
                  <a:pt x="135753" y="425646"/>
                </a:cubicBezTo>
                <a:cubicBezTo>
                  <a:pt x="135753" y="425646"/>
                  <a:pt x="135753" y="425646"/>
                  <a:pt x="125310" y="419387"/>
                </a:cubicBezTo>
                <a:cubicBezTo>
                  <a:pt x="125310" y="419387"/>
                  <a:pt x="125310" y="419387"/>
                  <a:pt x="98160" y="404781"/>
                </a:cubicBezTo>
                <a:cubicBezTo>
                  <a:pt x="98160" y="404781"/>
                  <a:pt x="98160" y="404781"/>
                  <a:pt x="87717" y="400608"/>
                </a:cubicBezTo>
                <a:cubicBezTo>
                  <a:pt x="87717" y="400608"/>
                  <a:pt x="87717" y="400608"/>
                  <a:pt x="102337" y="360965"/>
                </a:cubicBezTo>
                <a:cubicBezTo>
                  <a:pt x="93983" y="354705"/>
                  <a:pt x="87717" y="346359"/>
                  <a:pt x="81452" y="340100"/>
                </a:cubicBezTo>
                <a:cubicBezTo>
                  <a:pt x="81452" y="340100"/>
                  <a:pt x="81452" y="340100"/>
                  <a:pt x="45947" y="356792"/>
                </a:cubicBezTo>
                <a:cubicBezTo>
                  <a:pt x="45947" y="356792"/>
                  <a:pt x="45947" y="356792"/>
                  <a:pt x="39681" y="346359"/>
                </a:cubicBezTo>
                <a:cubicBezTo>
                  <a:pt x="39681" y="346359"/>
                  <a:pt x="39681" y="346359"/>
                  <a:pt x="22973" y="321321"/>
                </a:cubicBezTo>
                <a:cubicBezTo>
                  <a:pt x="22973" y="321321"/>
                  <a:pt x="22973" y="321321"/>
                  <a:pt x="16708" y="310889"/>
                </a:cubicBezTo>
                <a:cubicBezTo>
                  <a:pt x="16708" y="310889"/>
                  <a:pt x="16708" y="310889"/>
                  <a:pt x="48035" y="281678"/>
                </a:cubicBezTo>
                <a:cubicBezTo>
                  <a:pt x="45947" y="273332"/>
                  <a:pt x="43858" y="264986"/>
                  <a:pt x="41770" y="254553"/>
                </a:cubicBezTo>
                <a:cubicBezTo>
                  <a:pt x="41770" y="254553"/>
                  <a:pt x="41770" y="254553"/>
                  <a:pt x="2088" y="250380"/>
                </a:cubicBezTo>
                <a:cubicBezTo>
                  <a:pt x="2088" y="250380"/>
                  <a:pt x="2088" y="250380"/>
                  <a:pt x="2088" y="239948"/>
                </a:cubicBezTo>
                <a:cubicBezTo>
                  <a:pt x="2088" y="239948"/>
                  <a:pt x="2088" y="239948"/>
                  <a:pt x="0" y="208650"/>
                </a:cubicBezTo>
                <a:cubicBezTo>
                  <a:pt x="0" y="208650"/>
                  <a:pt x="0" y="208650"/>
                  <a:pt x="0" y="198218"/>
                </a:cubicBezTo>
                <a:cubicBezTo>
                  <a:pt x="0" y="198218"/>
                  <a:pt x="0" y="198218"/>
                  <a:pt x="41770" y="187785"/>
                </a:cubicBezTo>
                <a:cubicBezTo>
                  <a:pt x="43858" y="179439"/>
                  <a:pt x="45947" y="171093"/>
                  <a:pt x="48035" y="160661"/>
                </a:cubicBezTo>
                <a:cubicBezTo>
                  <a:pt x="48035" y="160661"/>
                  <a:pt x="48035" y="160661"/>
                  <a:pt x="16708" y="137709"/>
                </a:cubicBezTo>
                <a:cubicBezTo>
                  <a:pt x="16708" y="137709"/>
                  <a:pt x="16708" y="137709"/>
                  <a:pt x="20885" y="127277"/>
                </a:cubicBezTo>
                <a:cubicBezTo>
                  <a:pt x="20885" y="127277"/>
                  <a:pt x="20885" y="127277"/>
                  <a:pt x="35504" y="100152"/>
                </a:cubicBezTo>
                <a:cubicBezTo>
                  <a:pt x="35504" y="100152"/>
                  <a:pt x="35504" y="100152"/>
                  <a:pt x="39681" y="89719"/>
                </a:cubicBezTo>
                <a:cubicBezTo>
                  <a:pt x="39681" y="89719"/>
                  <a:pt x="39681" y="89719"/>
                  <a:pt x="81452" y="104325"/>
                </a:cubicBezTo>
                <a:cubicBezTo>
                  <a:pt x="81452" y="102238"/>
                  <a:pt x="83540" y="100152"/>
                  <a:pt x="85629" y="100152"/>
                </a:cubicBezTo>
                <a:cubicBezTo>
                  <a:pt x="89806" y="93892"/>
                  <a:pt x="96071" y="87633"/>
                  <a:pt x="100248" y="83460"/>
                </a:cubicBezTo>
                <a:cubicBezTo>
                  <a:pt x="100248" y="83460"/>
                  <a:pt x="100248" y="83460"/>
                  <a:pt x="85629" y="47989"/>
                </a:cubicBezTo>
                <a:cubicBezTo>
                  <a:pt x="85629" y="47989"/>
                  <a:pt x="85629" y="47989"/>
                  <a:pt x="93983" y="41730"/>
                </a:cubicBezTo>
                <a:cubicBezTo>
                  <a:pt x="93983" y="41730"/>
                  <a:pt x="93983" y="41730"/>
                  <a:pt x="121133" y="25038"/>
                </a:cubicBezTo>
                <a:cubicBezTo>
                  <a:pt x="121133" y="25038"/>
                  <a:pt x="121133" y="25038"/>
                  <a:pt x="129487" y="18778"/>
                </a:cubicBezTo>
                <a:cubicBezTo>
                  <a:pt x="129487" y="18778"/>
                  <a:pt x="129487" y="18778"/>
                  <a:pt x="158727" y="50076"/>
                </a:cubicBezTo>
                <a:cubicBezTo>
                  <a:pt x="167081" y="45903"/>
                  <a:pt x="175435" y="43816"/>
                  <a:pt x="185877" y="41730"/>
                </a:cubicBezTo>
                <a:cubicBezTo>
                  <a:pt x="185877" y="41730"/>
                  <a:pt x="185877" y="41730"/>
                  <a:pt x="190054" y="4173"/>
                </a:cubicBezTo>
                <a:cubicBezTo>
                  <a:pt x="190054" y="4173"/>
                  <a:pt x="190054" y="4173"/>
                  <a:pt x="202585" y="2086"/>
                </a:cubicBezTo>
                <a:cubicBezTo>
                  <a:pt x="202585" y="2086"/>
                  <a:pt x="202585" y="2086"/>
                  <a:pt x="231824" y="2086"/>
                </a:cubicBezTo>
                <a:cubicBezTo>
                  <a:pt x="231824" y="2086"/>
                  <a:pt x="231824" y="2086"/>
                  <a:pt x="244355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0" name="图标"/>
          <p:cNvSpPr>
            <a:spLocks noChangeAspect="1" noEditPoints="1"/>
          </p:cNvSpPr>
          <p:nvPr/>
        </p:nvSpPr>
        <p:spPr bwMode="auto">
          <a:xfrm>
            <a:off x="9719967" y="2076249"/>
            <a:ext cx="411980" cy="379610"/>
          </a:xfrm>
          <a:custGeom>
            <a:avLst/>
            <a:gdLst>
              <a:gd name="T0" fmla="*/ 93 w 140"/>
              <a:gd name="T1" fmla="*/ 57 h 129"/>
              <a:gd name="T2" fmla="*/ 75 w 140"/>
              <a:gd name="T3" fmla="*/ 54 h 129"/>
              <a:gd name="T4" fmla="*/ 79 w 140"/>
              <a:gd name="T5" fmla="*/ 38 h 129"/>
              <a:gd name="T6" fmla="*/ 65 w 140"/>
              <a:gd name="T7" fmla="*/ 33 h 129"/>
              <a:gd name="T8" fmla="*/ 50 w 140"/>
              <a:gd name="T9" fmla="*/ 43 h 129"/>
              <a:gd name="T10" fmla="*/ 41 w 140"/>
              <a:gd name="T11" fmla="*/ 30 h 129"/>
              <a:gd name="T12" fmla="*/ 28 w 140"/>
              <a:gd name="T13" fmla="*/ 36 h 129"/>
              <a:gd name="T14" fmla="*/ 24 w 140"/>
              <a:gd name="T15" fmla="*/ 54 h 129"/>
              <a:gd name="T16" fmla="*/ 9 w 140"/>
              <a:gd name="T17" fmla="*/ 50 h 129"/>
              <a:gd name="T18" fmla="*/ 4 w 140"/>
              <a:gd name="T19" fmla="*/ 64 h 129"/>
              <a:gd name="T20" fmla="*/ 14 w 140"/>
              <a:gd name="T21" fmla="*/ 79 h 129"/>
              <a:gd name="T22" fmla="*/ 0 w 140"/>
              <a:gd name="T23" fmla="*/ 88 h 129"/>
              <a:gd name="T24" fmla="*/ 7 w 140"/>
              <a:gd name="T25" fmla="*/ 101 h 129"/>
              <a:gd name="T26" fmla="*/ 25 w 140"/>
              <a:gd name="T27" fmla="*/ 105 h 129"/>
              <a:gd name="T28" fmla="*/ 21 w 140"/>
              <a:gd name="T29" fmla="*/ 120 h 129"/>
              <a:gd name="T30" fmla="*/ 35 w 140"/>
              <a:gd name="T31" fmla="*/ 125 h 129"/>
              <a:gd name="T32" fmla="*/ 50 w 140"/>
              <a:gd name="T33" fmla="*/ 115 h 129"/>
              <a:gd name="T34" fmla="*/ 59 w 140"/>
              <a:gd name="T35" fmla="*/ 129 h 129"/>
              <a:gd name="T36" fmla="*/ 72 w 140"/>
              <a:gd name="T37" fmla="*/ 122 h 129"/>
              <a:gd name="T38" fmla="*/ 75 w 140"/>
              <a:gd name="T39" fmla="*/ 104 h 129"/>
              <a:gd name="T40" fmla="*/ 91 w 140"/>
              <a:gd name="T41" fmla="*/ 108 h 129"/>
              <a:gd name="T42" fmla="*/ 96 w 140"/>
              <a:gd name="T43" fmla="*/ 94 h 129"/>
              <a:gd name="T44" fmla="*/ 86 w 140"/>
              <a:gd name="T45" fmla="*/ 79 h 129"/>
              <a:gd name="T46" fmla="*/ 99 w 140"/>
              <a:gd name="T47" fmla="*/ 70 h 129"/>
              <a:gd name="T48" fmla="*/ 56 w 140"/>
              <a:gd name="T49" fmla="*/ 100 h 129"/>
              <a:gd name="T50" fmla="*/ 44 w 140"/>
              <a:gd name="T51" fmla="*/ 59 h 129"/>
              <a:gd name="T52" fmla="*/ 56 w 140"/>
              <a:gd name="T53" fmla="*/ 100 h 129"/>
              <a:gd name="T54" fmla="*/ 54 w 140"/>
              <a:gd name="T55" fmla="*/ 94 h 129"/>
              <a:gd name="T56" fmla="*/ 45 w 140"/>
              <a:gd name="T57" fmla="*/ 64 h 129"/>
              <a:gd name="T58" fmla="*/ 139 w 140"/>
              <a:gd name="T59" fmla="*/ 41 h 129"/>
              <a:gd name="T60" fmla="*/ 132 w 140"/>
              <a:gd name="T61" fmla="*/ 31 h 129"/>
              <a:gd name="T62" fmla="*/ 137 w 140"/>
              <a:gd name="T63" fmla="*/ 20 h 129"/>
              <a:gd name="T64" fmla="*/ 133 w 140"/>
              <a:gd name="T65" fmla="*/ 11 h 129"/>
              <a:gd name="T66" fmla="*/ 122 w 140"/>
              <a:gd name="T67" fmla="*/ 14 h 129"/>
              <a:gd name="T68" fmla="*/ 111 w 140"/>
              <a:gd name="T69" fmla="*/ 2 h 129"/>
              <a:gd name="T70" fmla="*/ 101 w 140"/>
              <a:gd name="T71" fmla="*/ 1 h 129"/>
              <a:gd name="T72" fmla="*/ 99 w 140"/>
              <a:gd name="T73" fmla="*/ 12 h 129"/>
              <a:gd name="T74" fmla="*/ 82 w 140"/>
              <a:gd name="T75" fmla="*/ 15 h 129"/>
              <a:gd name="T76" fmla="*/ 77 w 140"/>
              <a:gd name="T77" fmla="*/ 23 h 129"/>
              <a:gd name="T78" fmla="*/ 85 w 140"/>
              <a:gd name="T79" fmla="*/ 31 h 129"/>
              <a:gd name="T80" fmla="*/ 86 w 140"/>
              <a:gd name="T81" fmla="*/ 40 h 129"/>
              <a:gd name="T82" fmla="*/ 79 w 140"/>
              <a:gd name="T83" fmla="*/ 50 h 129"/>
              <a:gd name="T84" fmla="*/ 86 w 140"/>
              <a:gd name="T85" fmla="*/ 56 h 129"/>
              <a:gd name="T86" fmla="*/ 103 w 140"/>
              <a:gd name="T87" fmla="*/ 56 h 129"/>
              <a:gd name="T88" fmla="*/ 108 w 140"/>
              <a:gd name="T89" fmla="*/ 67 h 129"/>
              <a:gd name="T90" fmla="*/ 117 w 140"/>
              <a:gd name="T91" fmla="*/ 64 h 129"/>
              <a:gd name="T92" fmla="*/ 126 w 140"/>
              <a:gd name="T93" fmla="*/ 49 h 129"/>
              <a:gd name="T94" fmla="*/ 137 w 140"/>
              <a:gd name="T95" fmla="*/ 50 h 129"/>
              <a:gd name="T96" fmla="*/ 139 w 140"/>
              <a:gd name="T97" fmla="*/ 41 h 129"/>
              <a:gd name="T98" fmla="*/ 96 w 140"/>
              <a:gd name="T99" fmla="*/ 35 h 129"/>
              <a:gd name="T100" fmla="*/ 121 w 140"/>
              <a:gd name="T101" fmla="*/ 32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40" h="129">
                <a:moveTo>
                  <a:pt x="96" y="59"/>
                </a:moveTo>
                <a:cubicBezTo>
                  <a:pt x="96" y="58"/>
                  <a:pt x="94" y="57"/>
                  <a:pt x="93" y="57"/>
                </a:cubicBezTo>
                <a:cubicBezTo>
                  <a:pt x="80" y="59"/>
                  <a:pt x="80" y="59"/>
                  <a:pt x="80" y="59"/>
                </a:cubicBezTo>
                <a:cubicBezTo>
                  <a:pt x="78" y="57"/>
                  <a:pt x="77" y="55"/>
                  <a:pt x="75" y="54"/>
                </a:cubicBezTo>
                <a:cubicBezTo>
                  <a:pt x="80" y="41"/>
                  <a:pt x="80" y="41"/>
                  <a:pt x="80" y="41"/>
                </a:cubicBezTo>
                <a:cubicBezTo>
                  <a:pt x="80" y="40"/>
                  <a:pt x="80" y="39"/>
                  <a:pt x="79" y="38"/>
                </a:cubicBezTo>
                <a:cubicBezTo>
                  <a:pt x="68" y="32"/>
                  <a:pt x="68" y="32"/>
                  <a:pt x="68" y="32"/>
                </a:cubicBezTo>
                <a:cubicBezTo>
                  <a:pt x="67" y="32"/>
                  <a:pt x="65" y="32"/>
                  <a:pt x="65" y="33"/>
                </a:cubicBezTo>
                <a:cubicBezTo>
                  <a:pt x="57" y="44"/>
                  <a:pt x="57" y="44"/>
                  <a:pt x="57" y="44"/>
                </a:cubicBezTo>
                <a:cubicBezTo>
                  <a:pt x="55" y="44"/>
                  <a:pt x="52" y="43"/>
                  <a:pt x="50" y="43"/>
                </a:cubicBezTo>
                <a:cubicBezTo>
                  <a:pt x="44" y="31"/>
                  <a:pt x="44" y="31"/>
                  <a:pt x="44" y="31"/>
                </a:cubicBezTo>
                <a:cubicBezTo>
                  <a:pt x="44" y="30"/>
                  <a:pt x="42" y="29"/>
                  <a:pt x="41" y="30"/>
                </a:cubicBezTo>
                <a:cubicBezTo>
                  <a:pt x="30" y="33"/>
                  <a:pt x="30" y="33"/>
                  <a:pt x="30" y="33"/>
                </a:cubicBezTo>
                <a:cubicBezTo>
                  <a:pt x="28" y="33"/>
                  <a:pt x="28" y="35"/>
                  <a:pt x="28" y="36"/>
                </a:cubicBezTo>
                <a:cubicBezTo>
                  <a:pt x="30" y="49"/>
                  <a:pt x="30" y="49"/>
                  <a:pt x="30" y="49"/>
                </a:cubicBezTo>
                <a:cubicBezTo>
                  <a:pt x="28" y="51"/>
                  <a:pt x="26" y="52"/>
                  <a:pt x="24" y="54"/>
                </a:cubicBezTo>
                <a:cubicBezTo>
                  <a:pt x="12" y="49"/>
                  <a:pt x="12" y="49"/>
                  <a:pt x="12" y="49"/>
                </a:cubicBezTo>
                <a:cubicBezTo>
                  <a:pt x="11" y="49"/>
                  <a:pt x="9" y="49"/>
                  <a:pt x="9" y="50"/>
                </a:cubicBezTo>
                <a:cubicBezTo>
                  <a:pt x="3" y="61"/>
                  <a:pt x="3" y="61"/>
                  <a:pt x="3" y="61"/>
                </a:cubicBezTo>
                <a:cubicBezTo>
                  <a:pt x="2" y="62"/>
                  <a:pt x="3" y="64"/>
                  <a:pt x="4" y="64"/>
                </a:cubicBezTo>
                <a:cubicBezTo>
                  <a:pt x="15" y="72"/>
                  <a:pt x="15" y="72"/>
                  <a:pt x="15" y="72"/>
                </a:cubicBezTo>
                <a:cubicBezTo>
                  <a:pt x="14" y="74"/>
                  <a:pt x="14" y="77"/>
                  <a:pt x="14" y="79"/>
                </a:cubicBezTo>
                <a:cubicBezTo>
                  <a:pt x="2" y="85"/>
                  <a:pt x="2" y="85"/>
                  <a:pt x="2" y="85"/>
                </a:cubicBezTo>
                <a:cubicBezTo>
                  <a:pt x="1" y="85"/>
                  <a:pt x="0" y="87"/>
                  <a:pt x="0" y="88"/>
                </a:cubicBezTo>
                <a:cubicBezTo>
                  <a:pt x="4" y="99"/>
                  <a:pt x="4" y="99"/>
                  <a:pt x="4" y="99"/>
                </a:cubicBezTo>
                <a:cubicBezTo>
                  <a:pt x="4" y="101"/>
                  <a:pt x="6" y="101"/>
                  <a:pt x="7" y="101"/>
                </a:cubicBezTo>
                <a:cubicBezTo>
                  <a:pt x="20" y="99"/>
                  <a:pt x="20" y="99"/>
                  <a:pt x="20" y="99"/>
                </a:cubicBezTo>
                <a:cubicBezTo>
                  <a:pt x="21" y="101"/>
                  <a:pt x="23" y="103"/>
                  <a:pt x="25" y="105"/>
                </a:cubicBezTo>
                <a:cubicBezTo>
                  <a:pt x="20" y="117"/>
                  <a:pt x="20" y="117"/>
                  <a:pt x="20" y="117"/>
                </a:cubicBezTo>
                <a:cubicBezTo>
                  <a:pt x="19" y="118"/>
                  <a:pt x="20" y="120"/>
                  <a:pt x="21" y="120"/>
                </a:cubicBezTo>
                <a:cubicBezTo>
                  <a:pt x="31" y="126"/>
                  <a:pt x="31" y="126"/>
                  <a:pt x="31" y="126"/>
                </a:cubicBezTo>
                <a:cubicBezTo>
                  <a:pt x="33" y="127"/>
                  <a:pt x="34" y="126"/>
                  <a:pt x="35" y="125"/>
                </a:cubicBezTo>
                <a:cubicBezTo>
                  <a:pt x="43" y="114"/>
                  <a:pt x="43" y="114"/>
                  <a:pt x="43" y="114"/>
                </a:cubicBezTo>
                <a:cubicBezTo>
                  <a:pt x="45" y="115"/>
                  <a:pt x="47" y="115"/>
                  <a:pt x="50" y="115"/>
                </a:cubicBezTo>
                <a:cubicBezTo>
                  <a:pt x="55" y="127"/>
                  <a:pt x="55" y="127"/>
                  <a:pt x="55" y="127"/>
                </a:cubicBezTo>
                <a:cubicBezTo>
                  <a:pt x="56" y="128"/>
                  <a:pt x="57" y="129"/>
                  <a:pt x="59" y="129"/>
                </a:cubicBezTo>
                <a:cubicBezTo>
                  <a:pt x="70" y="125"/>
                  <a:pt x="70" y="125"/>
                  <a:pt x="70" y="125"/>
                </a:cubicBezTo>
                <a:cubicBezTo>
                  <a:pt x="71" y="125"/>
                  <a:pt x="72" y="123"/>
                  <a:pt x="72" y="122"/>
                </a:cubicBezTo>
                <a:cubicBezTo>
                  <a:pt x="70" y="109"/>
                  <a:pt x="70" y="109"/>
                  <a:pt x="70" y="109"/>
                </a:cubicBezTo>
                <a:cubicBezTo>
                  <a:pt x="72" y="108"/>
                  <a:pt x="74" y="106"/>
                  <a:pt x="75" y="104"/>
                </a:cubicBezTo>
                <a:cubicBezTo>
                  <a:pt x="88" y="109"/>
                  <a:pt x="88" y="109"/>
                  <a:pt x="88" y="109"/>
                </a:cubicBezTo>
                <a:cubicBezTo>
                  <a:pt x="89" y="110"/>
                  <a:pt x="90" y="109"/>
                  <a:pt x="91" y="108"/>
                </a:cubicBezTo>
                <a:cubicBezTo>
                  <a:pt x="97" y="97"/>
                  <a:pt x="97" y="97"/>
                  <a:pt x="97" y="97"/>
                </a:cubicBezTo>
                <a:cubicBezTo>
                  <a:pt x="97" y="96"/>
                  <a:pt x="97" y="95"/>
                  <a:pt x="96" y="94"/>
                </a:cubicBezTo>
                <a:cubicBezTo>
                  <a:pt x="85" y="86"/>
                  <a:pt x="85" y="86"/>
                  <a:pt x="85" y="86"/>
                </a:cubicBezTo>
                <a:cubicBezTo>
                  <a:pt x="85" y="84"/>
                  <a:pt x="86" y="81"/>
                  <a:pt x="86" y="79"/>
                </a:cubicBezTo>
                <a:cubicBezTo>
                  <a:pt x="98" y="74"/>
                  <a:pt x="98" y="74"/>
                  <a:pt x="98" y="74"/>
                </a:cubicBezTo>
                <a:cubicBezTo>
                  <a:pt x="99" y="73"/>
                  <a:pt x="100" y="72"/>
                  <a:pt x="99" y="70"/>
                </a:cubicBezTo>
                <a:lnTo>
                  <a:pt x="96" y="59"/>
                </a:lnTo>
                <a:close/>
                <a:moveTo>
                  <a:pt x="56" y="100"/>
                </a:moveTo>
                <a:cubicBezTo>
                  <a:pt x="45" y="103"/>
                  <a:pt x="33" y="97"/>
                  <a:pt x="29" y="85"/>
                </a:cubicBezTo>
                <a:cubicBezTo>
                  <a:pt x="26" y="74"/>
                  <a:pt x="32" y="62"/>
                  <a:pt x="44" y="59"/>
                </a:cubicBezTo>
                <a:cubicBezTo>
                  <a:pt x="55" y="55"/>
                  <a:pt x="67" y="62"/>
                  <a:pt x="70" y="73"/>
                </a:cubicBezTo>
                <a:cubicBezTo>
                  <a:pt x="74" y="84"/>
                  <a:pt x="67" y="96"/>
                  <a:pt x="56" y="100"/>
                </a:cubicBezTo>
                <a:close/>
                <a:moveTo>
                  <a:pt x="64" y="75"/>
                </a:moveTo>
                <a:cubicBezTo>
                  <a:pt x="67" y="83"/>
                  <a:pt x="62" y="91"/>
                  <a:pt x="54" y="94"/>
                </a:cubicBezTo>
                <a:cubicBezTo>
                  <a:pt x="46" y="96"/>
                  <a:pt x="38" y="92"/>
                  <a:pt x="35" y="84"/>
                </a:cubicBezTo>
                <a:cubicBezTo>
                  <a:pt x="33" y="75"/>
                  <a:pt x="37" y="67"/>
                  <a:pt x="45" y="64"/>
                </a:cubicBezTo>
                <a:cubicBezTo>
                  <a:pt x="53" y="62"/>
                  <a:pt x="62" y="67"/>
                  <a:pt x="64" y="75"/>
                </a:cubicBezTo>
                <a:close/>
                <a:moveTo>
                  <a:pt x="139" y="41"/>
                </a:moveTo>
                <a:cubicBezTo>
                  <a:pt x="132" y="36"/>
                  <a:pt x="132" y="36"/>
                  <a:pt x="132" y="36"/>
                </a:cubicBezTo>
                <a:cubicBezTo>
                  <a:pt x="132" y="34"/>
                  <a:pt x="132" y="33"/>
                  <a:pt x="132" y="31"/>
                </a:cubicBezTo>
                <a:cubicBezTo>
                  <a:pt x="131" y="29"/>
                  <a:pt x="131" y="28"/>
                  <a:pt x="131" y="26"/>
                </a:cubicBezTo>
                <a:cubicBezTo>
                  <a:pt x="137" y="20"/>
                  <a:pt x="137" y="20"/>
                  <a:pt x="137" y="20"/>
                </a:cubicBezTo>
                <a:cubicBezTo>
                  <a:pt x="138" y="19"/>
                  <a:pt x="138" y="18"/>
                  <a:pt x="137" y="17"/>
                </a:cubicBezTo>
                <a:cubicBezTo>
                  <a:pt x="133" y="11"/>
                  <a:pt x="133" y="11"/>
                  <a:pt x="133" y="11"/>
                </a:cubicBezTo>
                <a:cubicBezTo>
                  <a:pt x="132" y="10"/>
                  <a:pt x="131" y="10"/>
                  <a:pt x="130" y="10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19" y="12"/>
                  <a:pt x="116" y="11"/>
                  <a:pt x="113" y="10"/>
                </a:cubicBezTo>
                <a:cubicBezTo>
                  <a:pt x="111" y="2"/>
                  <a:pt x="111" y="2"/>
                  <a:pt x="111" y="2"/>
                </a:cubicBezTo>
                <a:cubicBezTo>
                  <a:pt x="111" y="1"/>
                  <a:pt x="109" y="0"/>
                  <a:pt x="108" y="0"/>
                </a:cubicBezTo>
                <a:cubicBezTo>
                  <a:pt x="101" y="1"/>
                  <a:pt x="101" y="1"/>
                  <a:pt x="101" y="1"/>
                </a:cubicBezTo>
                <a:cubicBezTo>
                  <a:pt x="100" y="1"/>
                  <a:pt x="99" y="2"/>
                  <a:pt x="99" y="3"/>
                </a:cubicBezTo>
                <a:cubicBezTo>
                  <a:pt x="99" y="12"/>
                  <a:pt x="99" y="12"/>
                  <a:pt x="99" y="12"/>
                </a:cubicBezTo>
                <a:cubicBezTo>
                  <a:pt x="96" y="13"/>
                  <a:pt x="93" y="15"/>
                  <a:pt x="91" y="18"/>
                </a:cubicBezTo>
                <a:cubicBezTo>
                  <a:pt x="82" y="15"/>
                  <a:pt x="82" y="15"/>
                  <a:pt x="82" y="15"/>
                </a:cubicBezTo>
                <a:cubicBezTo>
                  <a:pt x="81" y="15"/>
                  <a:pt x="80" y="16"/>
                  <a:pt x="79" y="17"/>
                </a:cubicBezTo>
                <a:cubicBezTo>
                  <a:pt x="77" y="23"/>
                  <a:pt x="77" y="23"/>
                  <a:pt x="77" y="23"/>
                </a:cubicBezTo>
                <a:cubicBezTo>
                  <a:pt x="76" y="24"/>
                  <a:pt x="76" y="25"/>
                  <a:pt x="77" y="26"/>
                </a:cubicBezTo>
                <a:cubicBezTo>
                  <a:pt x="85" y="31"/>
                  <a:pt x="85" y="31"/>
                  <a:pt x="85" y="31"/>
                </a:cubicBezTo>
                <a:cubicBezTo>
                  <a:pt x="85" y="32"/>
                  <a:pt x="85" y="34"/>
                  <a:pt x="85" y="36"/>
                </a:cubicBezTo>
                <a:cubicBezTo>
                  <a:pt x="85" y="37"/>
                  <a:pt x="85" y="39"/>
                  <a:pt x="86" y="40"/>
                </a:cubicBezTo>
                <a:cubicBezTo>
                  <a:pt x="80" y="47"/>
                  <a:pt x="80" y="47"/>
                  <a:pt x="80" y="47"/>
                </a:cubicBezTo>
                <a:cubicBezTo>
                  <a:pt x="79" y="48"/>
                  <a:pt x="79" y="49"/>
                  <a:pt x="79" y="50"/>
                </a:cubicBezTo>
                <a:cubicBezTo>
                  <a:pt x="83" y="56"/>
                  <a:pt x="83" y="56"/>
                  <a:pt x="83" y="56"/>
                </a:cubicBezTo>
                <a:cubicBezTo>
                  <a:pt x="84" y="57"/>
                  <a:pt x="85" y="57"/>
                  <a:pt x="86" y="56"/>
                </a:cubicBezTo>
                <a:cubicBezTo>
                  <a:pt x="94" y="52"/>
                  <a:pt x="94" y="52"/>
                  <a:pt x="94" y="52"/>
                </a:cubicBezTo>
                <a:cubicBezTo>
                  <a:pt x="97" y="54"/>
                  <a:pt x="100" y="56"/>
                  <a:pt x="103" y="56"/>
                </a:cubicBezTo>
                <a:cubicBezTo>
                  <a:pt x="106" y="65"/>
                  <a:pt x="106" y="65"/>
                  <a:pt x="106" y="65"/>
                </a:cubicBezTo>
                <a:cubicBezTo>
                  <a:pt x="106" y="66"/>
                  <a:pt x="107" y="67"/>
                  <a:pt x="108" y="67"/>
                </a:cubicBezTo>
                <a:cubicBezTo>
                  <a:pt x="115" y="66"/>
                  <a:pt x="115" y="66"/>
                  <a:pt x="115" y="66"/>
                </a:cubicBezTo>
                <a:cubicBezTo>
                  <a:pt x="116" y="66"/>
                  <a:pt x="117" y="65"/>
                  <a:pt x="117" y="64"/>
                </a:cubicBezTo>
                <a:cubicBezTo>
                  <a:pt x="118" y="55"/>
                  <a:pt x="118" y="55"/>
                  <a:pt x="118" y="55"/>
                </a:cubicBezTo>
                <a:cubicBezTo>
                  <a:pt x="121" y="53"/>
                  <a:pt x="123" y="51"/>
                  <a:pt x="126" y="49"/>
                </a:cubicBezTo>
                <a:cubicBezTo>
                  <a:pt x="134" y="51"/>
                  <a:pt x="134" y="51"/>
                  <a:pt x="134" y="51"/>
                </a:cubicBezTo>
                <a:cubicBezTo>
                  <a:pt x="135" y="52"/>
                  <a:pt x="137" y="51"/>
                  <a:pt x="137" y="50"/>
                </a:cubicBezTo>
                <a:cubicBezTo>
                  <a:pt x="140" y="44"/>
                  <a:pt x="140" y="44"/>
                  <a:pt x="140" y="44"/>
                </a:cubicBezTo>
                <a:cubicBezTo>
                  <a:pt x="140" y="43"/>
                  <a:pt x="140" y="41"/>
                  <a:pt x="139" y="41"/>
                </a:cubicBezTo>
                <a:close/>
                <a:moveTo>
                  <a:pt x="110" y="46"/>
                </a:moveTo>
                <a:cubicBezTo>
                  <a:pt x="103" y="46"/>
                  <a:pt x="97" y="41"/>
                  <a:pt x="96" y="35"/>
                </a:cubicBezTo>
                <a:cubicBezTo>
                  <a:pt x="95" y="28"/>
                  <a:pt x="100" y="22"/>
                  <a:pt x="107" y="21"/>
                </a:cubicBezTo>
                <a:cubicBezTo>
                  <a:pt x="114" y="20"/>
                  <a:pt x="120" y="25"/>
                  <a:pt x="121" y="32"/>
                </a:cubicBezTo>
                <a:cubicBezTo>
                  <a:pt x="121" y="39"/>
                  <a:pt x="116" y="45"/>
                  <a:pt x="110" y="4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1" name="图标"/>
          <p:cNvSpPr>
            <a:spLocks noChangeAspect="1" noEditPoints="1"/>
          </p:cNvSpPr>
          <p:nvPr/>
        </p:nvSpPr>
        <p:spPr bwMode="auto">
          <a:xfrm>
            <a:off x="10829216" y="2076249"/>
            <a:ext cx="516799" cy="379610"/>
          </a:xfrm>
          <a:custGeom>
            <a:avLst/>
            <a:gdLst>
              <a:gd name="T0" fmla="*/ 259 w 597"/>
              <a:gd name="T1" fmla="*/ 136 h 438"/>
              <a:gd name="T2" fmla="*/ 284 w 597"/>
              <a:gd name="T3" fmla="*/ 199 h 438"/>
              <a:gd name="T4" fmla="*/ 326 w 597"/>
              <a:gd name="T5" fmla="*/ 239 h 438"/>
              <a:gd name="T6" fmla="*/ 300 w 597"/>
              <a:gd name="T7" fmla="*/ 302 h 438"/>
              <a:gd name="T8" fmla="*/ 301 w 597"/>
              <a:gd name="T9" fmla="*/ 359 h 438"/>
              <a:gd name="T10" fmla="*/ 238 w 597"/>
              <a:gd name="T11" fmla="*/ 385 h 438"/>
              <a:gd name="T12" fmla="*/ 198 w 597"/>
              <a:gd name="T13" fmla="*/ 427 h 438"/>
              <a:gd name="T14" fmla="*/ 136 w 597"/>
              <a:gd name="T15" fmla="*/ 400 h 438"/>
              <a:gd name="T16" fmla="*/ 78 w 597"/>
              <a:gd name="T17" fmla="*/ 402 h 438"/>
              <a:gd name="T18" fmla="*/ 53 w 597"/>
              <a:gd name="T19" fmla="*/ 338 h 438"/>
              <a:gd name="T20" fmla="*/ 11 w 597"/>
              <a:gd name="T21" fmla="*/ 299 h 438"/>
              <a:gd name="T22" fmla="*/ 38 w 597"/>
              <a:gd name="T23" fmla="*/ 236 h 438"/>
              <a:gd name="T24" fmla="*/ 36 w 597"/>
              <a:gd name="T25" fmla="*/ 178 h 438"/>
              <a:gd name="T26" fmla="*/ 99 w 597"/>
              <a:gd name="T27" fmla="*/ 153 h 438"/>
              <a:gd name="T28" fmla="*/ 139 w 597"/>
              <a:gd name="T29" fmla="*/ 111 h 438"/>
              <a:gd name="T30" fmla="*/ 201 w 597"/>
              <a:gd name="T31" fmla="*/ 138 h 438"/>
              <a:gd name="T32" fmla="*/ 169 w 597"/>
              <a:gd name="T33" fmla="*/ 325 h 438"/>
              <a:gd name="T34" fmla="*/ 531 w 597"/>
              <a:gd name="T35" fmla="*/ 300 h 438"/>
              <a:gd name="T36" fmla="*/ 409 w 597"/>
              <a:gd name="T37" fmla="*/ 84 h 438"/>
              <a:gd name="T38" fmla="*/ 409 w 597"/>
              <a:gd name="T39" fmla="*/ 84 h 438"/>
              <a:gd name="T40" fmla="*/ 474 w 597"/>
              <a:gd name="T41" fmla="*/ 25 h 438"/>
              <a:gd name="T42" fmla="*/ 492 w 597"/>
              <a:gd name="T43" fmla="*/ 70 h 438"/>
              <a:gd name="T44" fmla="*/ 522 w 597"/>
              <a:gd name="T45" fmla="*/ 99 h 438"/>
              <a:gd name="T46" fmla="*/ 503 w 597"/>
              <a:gd name="T47" fmla="*/ 143 h 438"/>
              <a:gd name="T48" fmla="*/ 504 w 597"/>
              <a:gd name="T49" fmla="*/ 184 h 438"/>
              <a:gd name="T50" fmla="*/ 459 w 597"/>
              <a:gd name="T51" fmla="*/ 202 h 438"/>
              <a:gd name="T52" fmla="*/ 431 w 597"/>
              <a:gd name="T53" fmla="*/ 232 h 438"/>
              <a:gd name="T54" fmla="*/ 386 w 597"/>
              <a:gd name="T55" fmla="*/ 213 h 438"/>
              <a:gd name="T56" fmla="*/ 345 w 597"/>
              <a:gd name="T57" fmla="*/ 214 h 438"/>
              <a:gd name="T58" fmla="*/ 327 w 597"/>
              <a:gd name="T59" fmla="*/ 170 h 438"/>
              <a:gd name="T60" fmla="*/ 297 w 597"/>
              <a:gd name="T61" fmla="*/ 141 h 438"/>
              <a:gd name="T62" fmla="*/ 316 w 597"/>
              <a:gd name="T63" fmla="*/ 96 h 438"/>
              <a:gd name="T64" fmla="*/ 315 w 597"/>
              <a:gd name="T65" fmla="*/ 55 h 438"/>
              <a:gd name="T66" fmla="*/ 360 w 597"/>
              <a:gd name="T67" fmla="*/ 37 h 438"/>
              <a:gd name="T68" fmla="*/ 388 w 597"/>
              <a:gd name="T69" fmla="*/ 7 h 438"/>
              <a:gd name="T70" fmla="*/ 433 w 597"/>
              <a:gd name="T71" fmla="*/ 26 h 438"/>
              <a:gd name="T72" fmla="*/ 410 w 597"/>
              <a:gd name="T73" fmla="*/ 178 h 438"/>
              <a:gd name="T74" fmla="*/ 551 w 597"/>
              <a:gd name="T75" fmla="*/ 246 h 438"/>
              <a:gd name="T76" fmla="*/ 585 w 597"/>
              <a:gd name="T77" fmla="*/ 257 h 438"/>
              <a:gd name="T78" fmla="*/ 576 w 597"/>
              <a:gd name="T79" fmla="*/ 293 h 438"/>
              <a:gd name="T80" fmla="*/ 593 w 597"/>
              <a:gd name="T81" fmla="*/ 324 h 438"/>
              <a:gd name="T82" fmla="*/ 561 w 597"/>
              <a:gd name="T83" fmla="*/ 344 h 438"/>
              <a:gd name="T84" fmla="*/ 550 w 597"/>
              <a:gd name="T85" fmla="*/ 378 h 438"/>
              <a:gd name="T86" fmla="*/ 514 w 597"/>
              <a:gd name="T87" fmla="*/ 369 h 438"/>
              <a:gd name="T88" fmla="*/ 482 w 597"/>
              <a:gd name="T89" fmla="*/ 386 h 438"/>
              <a:gd name="T90" fmla="*/ 463 w 597"/>
              <a:gd name="T91" fmla="*/ 354 h 438"/>
              <a:gd name="T92" fmla="*/ 429 w 597"/>
              <a:gd name="T93" fmla="*/ 343 h 438"/>
              <a:gd name="T94" fmla="*/ 438 w 597"/>
              <a:gd name="T95" fmla="*/ 307 h 438"/>
              <a:gd name="T96" fmla="*/ 421 w 597"/>
              <a:gd name="T97" fmla="*/ 275 h 438"/>
              <a:gd name="T98" fmla="*/ 453 w 597"/>
              <a:gd name="T99" fmla="*/ 256 h 438"/>
              <a:gd name="T100" fmla="*/ 464 w 597"/>
              <a:gd name="T101" fmla="*/ 222 h 438"/>
              <a:gd name="T102" fmla="*/ 500 w 597"/>
              <a:gd name="T103" fmla="*/ 231 h 438"/>
              <a:gd name="T104" fmla="*/ 532 w 597"/>
              <a:gd name="T105" fmla="*/ 214 h 438"/>
              <a:gd name="T106" fmla="*/ 514 w 597"/>
              <a:gd name="T107" fmla="*/ 258 h 438"/>
              <a:gd name="T108" fmla="*/ 514 w 597"/>
              <a:gd name="T109" fmla="*/ 258 h 438"/>
              <a:gd name="T110" fmla="*/ 87 w 597"/>
              <a:gd name="T111" fmla="*/ 269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97" h="438">
                <a:moveTo>
                  <a:pt x="204" y="141"/>
                </a:moveTo>
                <a:cubicBezTo>
                  <a:pt x="215" y="144"/>
                  <a:pt x="225" y="148"/>
                  <a:pt x="234" y="153"/>
                </a:cubicBezTo>
                <a:cubicBezTo>
                  <a:pt x="236" y="154"/>
                  <a:pt x="237" y="154"/>
                  <a:pt x="238" y="153"/>
                </a:cubicBezTo>
                <a:cubicBezTo>
                  <a:pt x="245" y="147"/>
                  <a:pt x="252" y="142"/>
                  <a:pt x="259" y="136"/>
                </a:cubicBezTo>
                <a:cubicBezTo>
                  <a:pt x="264" y="133"/>
                  <a:pt x="270" y="132"/>
                  <a:pt x="274" y="136"/>
                </a:cubicBezTo>
                <a:cubicBezTo>
                  <a:pt x="284" y="145"/>
                  <a:pt x="293" y="154"/>
                  <a:pt x="302" y="163"/>
                </a:cubicBezTo>
                <a:cubicBezTo>
                  <a:pt x="306" y="167"/>
                  <a:pt x="305" y="173"/>
                  <a:pt x="301" y="178"/>
                </a:cubicBezTo>
                <a:cubicBezTo>
                  <a:pt x="296" y="185"/>
                  <a:pt x="290" y="192"/>
                  <a:pt x="284" y="199"/>
                </a:cubicBezTo>
                <a:cubicBezTo>
                  <a:pt x="284" y="200"/>
                  <a:pt x="283" y="202"/>
                  <a:pt x="284" y="203"/>
                </a:cubicBezTo>
                <a:cubicBezTo>
                  <a:pt x="289" y="213"/>
                  <a:pt x="294" y="223"/>
                  <a:pt x="297" y="234"/>
                </a:cubicBezTo>
                <a:cubicBezTo>
                  <a:pt x="297" y="235"/>
                  <a:pt x="298" y="236"/>
                  <a:pt x="300" y="236"/>
                </a:cubicBezTo>
                <a:cubicBezTo>
                  <a:pt x="309" y="237"/>
                  <a:pt x="318" y="238"/>
                  <a:pt x="326" y="239"/>
                </a:cubicBezTo>
                <a:cubicBezTo>
                  <a:pt x="333" y="240"/>
                  <a:pt x="338" y="244"/>
                  <a:pt x="338" y="250"/>
                </a:cubicBezTo>
                <a:cubicBezTo>
                  <a:pt x="338" y="262"/>
                  <a:pt x="338" y="275"/>
                  <a:pt x="338" y="288"/>
                </a:cubicBezTo>
                <a:cubicBezTo>
                  <a:pt x="338" y="294"/>
                  <a:pt x="333" y="298"/>
                  <a:pt x="326" y="299"/>
                </a:cubicBezTo>
                <a:cubicBezTo>
                  <a:pt x="318" y="299"/>
                  <a:pt x="309" y="301"/>
                  <a:pt x="300" y="302"/>
                </a:cubicBezTo>
                <a:cubicBezTo>
                  <a:pt x="298" y="302"/>
                  <a:pt x="297" y="303"/>
                  <a:pt x="297" y="304"/>
                </a:cubicBezTo>
                <a:cubicBezTo>
                  <a:pt x="294" y="315"/>
                  <a:pt x="289" y="325"/>
                  <a:pt x="284" y="335"/>
                </a:cubicBezTo>
                <a:cubicBezTo>
                  <a:pt x="283" y="336"/>
                  <a:pt x="284" y="337"/>
                  <a:pt x="284" y="338"/>
                </a:cubicBezTo>
                <a:cubicBezTo>
                  <a:pt x="290" y="345"/>
                  <a:pt x="296" y="352"/>
                  <a:pt x="301" y="359"/>
                </a:cubicBezTo>
                <a:cubicBezTo>
                  <a:pt x="305" y="364"/>
                  <a:pt x="306" y="371"/>
                  <a:pt x="302" y="375"/>
                </a:cubicBezTo>
                <a:cubicBezTo>
                  <a:pt x="293" y="384"/>
                  <a:pt x="284" y="393"/>
                  <a:pt x="274" y="402"/>
                </a:cubicBezTo>
                <a:cubicBezTo>
                  <a:pt x="270" y="406"/>
                  <a:pt x="264" y="405"/>
                  <a:pt x="259" y="402"/>
                </a:cubicBezTo>
                <a:cubicBezTo>
                  <a:pt x="252" y="396"/>
                  <a:pt x="245" y="390"/>
                  <a:pt x="238" y="385"/>
                </a:cubicBezTo>
                <a:cubicBezTo>
                  <a:pt x="237" y="384"/>
                  <a:pt x="236" y="384"/>
                  <a:pt x="234" y="384"/>
                </a:cubicBezTo>
                <a:cubicBezTo>
                  <a:pt x="225" y="390"/>
                  <a:pt x="215" y="394"/>
                  <a:pt x="204" y="397"/>
                </a:cubicBezTo>
                <a:cubicBezTo>
                  <a:pt x="203" y="397"/>
                  <a:pt x="201" y="399"/>
                  <a:pt x="201" y="400"/>
                </a:cubicBezTo>
                <a:cubicBezTo>
                  <a:pt x="200" y="409"/>
                  <a:pt x="199" y="418"/>
                  <a:pt x="198" y="427"/>
                </a:cubicBezTo>
                <a:cubicBezTo>
                  <a:pt x="198" y="433"/>
                  <a:pt x="194" y="438"/>
                  <a:pt x="188" y="438"/>
                </a:cubicBezTo>
                <a:cubicBezTo>
                  <a:pt x="175" y="438"/>
                  <a:pt x="162" y="438"/>
                  <a:pt x="149" y="438"/>
                </a:cubicBezTo>
                <a:cubicBezTo>
                  <a:pt x="144" y="438"/>
                  <a:pt x="140" y="433"/>
                  <a:pt x="139" y="427"/>
                </a:cubicBezTo>
                <a:cubicBezTo>
                  <a:pt x="138" y="418"/>
                  <a:pt x="137" y="409"/>
                  <a:pt x="136" y="400"/>
                </a:cubicBezTo>
                <a:cubicBezTo>
                  <a:pt x="136" y="399"/>
                  <a:pt x="135" y="397"/>
                  <a:pt x="133" y="397"/>
                </a:cubicBezTo>
                <a:cubicBezTo>
                  <a:pt x="123" y="394"/>
                  <a:pt x="112" y="390"/>
                  <a:pt x="103" y="384"/>
                </a:cubicBezTo>
                <a:cubicBezTo>
                  <a:pt x="102" y="384"/>
                  <a:pt x="100" y="384"/>
                  <a:pt x="99" y="385"/>
                </a:cubicBezTo>
                <a:cubicBezTo>
                  <a:pt x="92" y="390"/>
                  <a:pt x="85" y="396"/>
                  <a:pt x="78" y="402"/>
                </a:cubicBezTo>
                <a:cubicBezTo>
                  <a:pt x="73" y="405"/>
                  <a:pt x="67" y="406"/>
                  <a:pt x="63" y="402"/>
                </a:cubicBezTo>
                <a:cubicBezTo>
                  <a:pt x="54" y="393"/>
                  <a:pt x="45" y="384"/>
                  <a:pt x="36" y="375"/>
                </a:cubicBezTo>
                <a:cubicBezTo>
                  <a:pt x="31" y="371"/>
                  <a:pt x="32" y="364"/>
                  <a:pt x="36" y="359"/>
                </a:cubicBezTo>
                <a:cubicBezTo>
                  <a:pt x="42" y="352"/>
                  <a:pt x="47" y="345"/>
                  <a:pt x="53" y="338"/>
                </a:cubicBezTo>
                <a:cubicBezTo>
                  <a:pt x="54" y="337"/>
                  <a:pt x="54" y="336"/>
                  <a:pt x="53" y="335"/>
                </a:cubicBezTo>
                <a:cubicBezTo>
                  <a:pt x="48" y="325"/>
                  <a:pt x="44" y="315"/>
                  <a:pt x="40" y="304"/>
                </a:cubicBezTo>
                <a:cubicBezTo>
                  <a:pt x="40" y="303"/>
                  <a:pt x="39" y="302"/>
                  <a:pt x="38" y="302"/>
                </a:cubicBezTo>
                <a:cubicBezTo>
                  <a:pt x="29" y="301"/>
                  <a:pt x="20" y="299"/>
                  <a:pt x="11" y="299"/>
                </a:cubicBezTo>
                <a:cubicBezTo>
                  <a:pt x="5" y="298"/>
                  <a:pt x="0" y="294"/>
                  <a:pt x="0" y="288"/>
                </a:cubicBezTo>
                <a:cubicBezTo>
                  <a:pt x="0" y="275"/>
                  <a:pt x="0" y="262"/>
                  <a:pt x="0" y="250"/>
                </a:cubicBezTo>
                <a:cubicBezTo>
                  <a:pt x="0" y="244"/>
                  <a:pt x="5" y="240"/>
                  <a:pt x="11" y="239"/>
                </a:cubicBezTo>
                <a:cubicBezTo>
                  <a:pt x="20" y="238"/>
                  <a:pt x="29" y="237"/>
                  <a:pt x="38" y="236"/>
                </a:cubicBezTo>
                <a:cubicBezTo>
                  <a:pt x="39" y="236"/>
                  <a:pt x="40" y="235"/>
                  <a:pt x="40" y="234"/>
                </a:cubicBezTo>
                <a:cubicBezTo>
                  <a:pt x="44" y="223"/>
                  <a:pt x="48" y="213"/>
                  <a:pt x="53" y="203"/>
                </a:cubicBezTo>
                <a:cubicBezTo>
                  <a:pt x="54" y="202"/>
                  <a:pt x="54" y="200"/>
                  <a:pt x="53" y="199"/>
                </a:cubicBezTo>
                <a:cubicBezTo>
                  <a:pt x="47" y="192"/>
                  <a:pt x="42" y="185"/>
                  <a:pt x="36" y="178"/>
                </a:cubicBezTo>
                <a:cubicBezTo>
                  <a:pt x="32" y="173"/>
                  <a:pt x="31" y="167"/>
                  <a:pt x="36" y="163"/>
                </a:cubicBezTo>
                <a:cubicBezTo>
                  <a:pt x="45" y="154"/>
                  <a:pt x="54" y="145"/>
                  <a:pt x="63" y="136"/>
                </a:cubicBezTo>
                <a:cubicBezTo>
                  <a:pt x="67" y="132"/>
                  <a:pt x="73" y="133"/>
                  <a:pt x="78" y="136"/>
                </a:cubicBezTo>
                <a:cubicBezTo>
                  <a:pt x="85" y="142"/>
                  <a:pt x="92" y="147"/>
                  <a:pt x="99" y="153"/>
                </a:cubicBezTo>
                <a:cubicBezTo>
                  <a:pt x="100" y="154"/>
                  <a:pt x="102" y="154"/>
                  <a:pt x="103" y="153"/>
                </a:cubicBezTo>
                <a:cubicBezTo>
                  <a:pt x="112" y="148"/>
                  <a:pt x="123" y="144"/>
                  <a:pt x="133" y="141"/>
                </a:cubicBezTo>
                <a:cubicBezTo>
                  <a:pt x="135" y="140"/>
                  <a:pt x="136" y="139"/>
                  <a:pt x="136" y="138"/>
                </a:cubicBezTo>
                <a:cubicBezTo>
                  <a:pt x="137" y="129"/>
                  <a:pt x="138" y="120"/>
                  <a:pt x="139" y="111"/>
                </a:cubicBezTo>
                <a:cubicBezTo>
                  <a:pt x="140" y="105"/>
                  <a:pt x="144" y="100"/>
                  <a:pt x="149" y="100"/>
                </a:cubicBezTo>
                <a:cubicBezTo>
                  <a:pt x="162" y="100"/>
                  <a:pt x="175" y="100"/>
                  <a:pt x="188" y="100"/>
                </a:cubicBezTo>
                <a:cubicBezTo>
                  <a:pt x="194" y="100"/>
                  <a:pt x="198" y="105"/>
                  <a:pt x="198" y="111"/>
                </a:cubicBezTo>
                <a:cubicBezTo>
                  <a:pt x="199" y="120"/>
                  <a:pt x="200" y="129"/>
                  <a:pt x="201" y="138"/>
                </a:cubicBezTo>
                <a:cubicBezTo>
                  <a:pt x="201" y="139"/>
                  <a:pt x="203" y="140"/>
                  <a:pt x="204" y="141"/>
                </a:cubicBezTo>
                <a:close/>
                <a:moveTo>
                  <a:pt x="169" y="211"/>
                </a:moveTo>
                <a:cubicBezTo>
                  <a:pt x="201" y="211"/>
                  <a:pt x="227" y="237"/>
                  <a:pt x="227" y="268"/>
                </a:cubicBezTo>
                <a:cubicBezTo>
                  <a:pt x="227" y="300"/>
                  <a:pt x="201" y="325"/>
                  <a:pt x="169" y="325"/>
                </a:cubicBezTo>
                <a:cubicBezTo>
                  <a:pt x="137" y="325"/>
                  <a:pt x="111" y="300"/>
                  <a:pt x="111" y="268"/>
                </a:cubicBezTo>
                <a:cubicBezTo>
                  <a:pt x="111" y="237"/>
                  <a:pt x="137" y="211"/>
                  <a:pt x="169" y="211"/>
                </a:cubicBezTo>
                <a:close/>
                <a:moveTo>
                  <a:pt x="507" y="277"/>
                </a:moveTo>
                <a:cubicBezTo>
                  <a:pt x="520" y="277"/>
                  <a:pt x="531" y="287"/>
                  <a:pt x="531" y="300"/>
                </a:cubicBezTo>
                <a:cubicBezTo>
                  <a:pt x="531" y="314"/>
                  <a:pt x="520" y="324"/>
                  <a:pt x="507" y="324"/>
                </a:cubicBezTo>
                <a:cubicBezTo>
                  <a:pt x="493" y="324"/>
                  <a:pt x="483" y="314"/>
                  <a:pt x="483" y="300"/>
                </a:cubicBezTo>
                <a:cubicBezTo>
                  <a:pt x="483" y="287"/>
                  <a:pt x="493" y="277"/>
                  <a:pt x="507" y="277"/>
                </a:cubicBezTo>
                <a:close/>
                <a:moveTo>
                  <a:pt x="409" y="84"/>
                </a:moveTo>
                <a:cubicBezTo>
                  <a:pt x="429" y="84"/>
                  <a:pt x="446" y="100"/>
                  <a:pt x="446" y="120"/>
                </a:cubicBezTo>
                <a:cubicBezTo>
                  <a:pt x="446" y="140"/>
                  <a:pt x="429" y="157"/>
                  <a:pt x="409" y="157"/>
                </a:cubicBezTo>
                <a:cubicBezTo>
                  <a:pt x="388" y="157"/>
                  <a:pt x="372" y="140"/>
                  <a:pt x="372" y="120"/>
                </a:cubicBezTo>
                <a:cubicBezTo>
                  <a:pt x="372" y="100"/>
                  <a:pt x="388" y="84"/>
                  <a:pt x="409" y="84"/>
                </a:cubicBezTo>
                <a:close/>
                <a:moveTo>
                  <a:pt x="435" y="29"/>
                </a:moveTo>
                <a:cubicBezTo>
                  <a:pt x="442" y="31"/>
                  <a:pt x="450" y="34"/>
                  <a:pt x="456" y="38"/>
                </a:cubicBezTo>
                <a:cubicBezTo>
                  <a:pt x="457" y="38"/>
                  <a:pt x="458" y="38"/>
                  <a:pt x="459" y="37"/>
                </a:cubicBezTo>
                <a:cubicBezTo>
                  <a:pt x="464" y="33"/>
                  <a:pt x="469" y="29"/>
                  <a:pt x="474" y="25"/>
                </a:cubicBezTo>
                <a:cubicBezTo>
                  <a:pt x="478" y="23"/>
                  <a:pt x="482" y="22"/>
                  <a:pt x="485" y="25"/>
                </a:cubicBezTo>
                <a:cubicBezTo>
                  <a:pt x="492" y="31"/>
                  <a:pt x="498" y="38"/>
                  <a:pt x="505" y="44"/>
                </a:cubicBezTo>
                <a:cubicBezTo>
                  <a:pt x="507" y="47"/>
                  <a:pt x="507" y="52"/>
                  <a:pt x="504" y="55"/>
                </a:cubicBezTo>
                <a:cubicBezTo>
                  <a:pt x="500" y="60"/>
                  <a:pt x="496" y="65"/>
                  <a:pt x="492" y="70"/>
                </a:cubicBezTo>
                <a:cubicBezTo>
                  <a:pt x="492" y="71"/>
                  <a:pt x="492" y="72"/>
                  <a:pt x="492" y="73"/>
                </a:cubicBezTo>
                <a:cubicBezTo>
                  <a:pt x="496" y="80"/>
                  <a:pt x="499" y="87"/>
                  <a:pt x="501" y="95"/>
                </a:cubicBezTo>
                <a:cubicBezTo>
                  <a:pt x="501" y="96"/>
                  <a:pt x="502" y="96"/>
                  <a:pt x="503" y="96"/>
                </a:cubicBezTo>
                <a:cubicBezTo>
                  <a:pt x="509" y="97"/>
                  <a:pt x="516" y="98"/>
                  <a:pt x="522" y="99"/>
                </a:cubicBezTo>
                <a:cubicBezTo>
                  <a:pt x="526" y="99"/>
                  <a:pt x="530" y="102"/>
                  <a:pt x="530" y="106"/>
                </a:cubicBezTo>
                <a:cubicBezTo>
                  <a:pt x="530" y="115"/>
                  <a:pt x="530" y="124"/>
                  <a:pt x="530" y="134"/>
                </a:cubicBezTo>
                <a:cubicBezTo>
                  <a:pt x="530" y="138"/>
                  <a:pt x="526" y="140"/>
                  <a:pt x="522" y="141"/>
                </a:cubicBezTo>
                <a:cubicBezTo>
                  <a:pt x="516" y="142"/>
                  <a:pt x="509" y="142"/>
                  <a:pt x="503" y="143"/>
                </a:cubicBezTo>
                <a:cubicBezTo>
                  <a:pt x="502" y="143"/>
                  <a:pt x="501" y="144"/>
                  <a:pt x="501" y="145"/>
                </a:cubicBezTo>
                <a:cubicBezTo>
                  <a:pt x="499" y="153"/>
                  <a:pt x="496" y="160"/>
                  <a:pt x="492" y="167"/>
                </a:cubicBezTo>
                <a:cubicBezTo>
                  <a:pt x="492" y="168"/>
                  <a:pt x="492" y="169"/>
                  <a:pt x="492" y="170"/>
                </a:cubicBezTo>
                <a:cubicBezTo>
                  <a:pt x="496" y="174"/>
                  <a:pt x="500" y="179"/>
                  <a:pt x="504" y="184"/>
                </a:cubicBezTo>
                <a:cubicBezTo>
                  <a:pt x="507" y="188"/>
                  <a:pt x="507" y="192"/>
                  <a:pt x="505" y="195"/>
                </a:cubicBezTo>
                <a:cubicBezTo>
                  <a:pt x="498" y="202"/>
                  <a:pt x="492" y="208"/>
                  <a:pt x="485" y="215"/>
                </a:cubicBezTo>
                <a:cubicBezTo>
                  <a:pt x="482" y="217"/>
                  <a:pt x="478" y="217"/>
                  <a:pt x="474" y="214"/>
                </a:cubicBezTo>
                <a:cubicBezTo>
                  <a:pt x="469" y="210"/>
                  <a:pt x="464" y="206"/>
                  <a:pt x="459" y="202"/>
                </a:cubicBezTo>
                <a:cubicBezTo>
                  <a:pt x="458" y="202"/>
                  <a:pt x="457" y="202"/>
                  <a:pt x="456" y="202"/>
                </a:cubicBezTo>
                <a:cubicBezTo>
                  <a:pt x="450" y="206"/>
                  <a:pt x="442" y="209"/>
                  <a:pt x="435" y="211"/>
                </a:cubicBezTo>
                <a:cubicBezTo>
                  <a:pt x="434" y="211"/>
                  <a:pt x="433" y="212"/>
                  <a:pt x="433" y="213"/>
                </a:cubicBezTo>
                <a:cubicBezTo>
                  <a:pt x="432" y="220"/>
                  <a:pt x="432" y="226"/>
                  <a:pt x="431" y="232"/>
                </a:cubicBezTo>
                <a:cubicBezTo>
                  <a:pt x="430" y="237"/>
                  <a:pt x="428" y="240"/>
                  <a:pt x="423" y="240"/>
                </a:cubicBezTo>
                <a:cubicBezTo>
                  <a:pt x="414" y="240"/>
                  <a:pt x="405" y="240"/>
                  <a:pt x="396" y="240"/>
                </a:cubicBezTo>
                <a:cubicBezTo>
                  <a:pt x="392" y="240"/>
                  <a:pt x="389" y="237"/>
                  <a:pt x="388" y="232"/>
                </a:cubicBezTo>
                <a:cubicBezTo>
                  <a:pt x="388" y="226"/>
                  <a:pt x="387" y="220"/>
                  <a:pt x="386" y="213"/>
                </a:cubicBezTo>
                <a:cubicBezTo>
                  <a:pt x="386" y="212"/>
                  <a:pt x="386" y="211"/>
                  <a:pt x="384" y="211"/>
                </a:cubicBezTo>
                <a:cubicBezTo>
                  <a:pt x="377" y="209"/>
                  <a:pt x="370" y="206"/>
                  <a:pt x="363" y="202"/>
                </a:cubicBezTo>
                <a:cubicBezTo>
                  <a:pt x="362" y="202"/>
                  <a:pt x="361" y="202"/>
                  <a:pt x="360" y="202"/>
                </a:cubicBezTo>
                <a:cubicBezTo>
                  <a:pt x="355" y="206"/>
                  <a:pt x="350" y="210"/>
                  <a:pt x="345" y="214"/>
                </a:cubicBezTo>
                <a:cubicBezTo>
                  <a:pt x="342" y="217"/>
                  <a:pt x="337" y="217"/>
                  <a:pt x="334" y="215"/>
                </a:cubicBezTo>
                <a:cubicBezTo>
                  <a:pt x="328" y="208"/>
                  <a:pt x="321" y="202"/>
                  <a:pt x="315" y="195"/>
                </a:cubicBezTo>
                <a:cubicBezTo>
                  <a:pt x="312" y="192"/>
                  <a:pt x="312" y="188"/>
                  <a:pt x="315" y="184"/>
                </a:cubicBezTo>
                <a:cubicBezTo>
                  <a:pt x="319" y="179"/>
                  <a:pt x="323" y="174"/>
                  <a:pt x="327" y="170"/>
                </a:cubicBezTo>
                <a:cubicBezTo>
                  <a:pt x="328" y="169"/>
                  <a:pt x="328" y="168"/>
                  <a:pt x="327" y="167"/>
                </a:cubicBezTo>
                <a:cubicBezTo>
                  <a:pt x="324" y="160"/>
                  <a:pt x="321" y="153"/>
                  <a:pt x="318" y="145"/>
                </a:cubicBezTo>
                <a:cubicBezTo>
                  <a:pt x="318" y="144"/>
                  <a:pt x="317" y="143"/>
                  <a:pt x="316" y="143"/>
                </a:cubicBezTo>
                <a:cubicBezTo>
                  <a:pt x="310" y="142"/>
                  <a:pt x="303" y="142"/>
                  <a:pt x="297" y="141"/>
                </a:cubicBezTo>
                <a:cubicBezTo>
                  <a:pt x="293" y="140"/>
                  <a:pt x="289" y="138"/>
                  <a:pt x="289" y="134"/>
                </a:cubicBezTo>
                <a:cubicBezTo>
                  <a:pt x="289" y="124"/>
                  <a:pt x="289" y="115"/>
                  <a:pt x="289" y="106"/>
                </a:cubicBezTo>
                <a:cubicBezTo>
                  <a:pt x="289" y="102"/>
                  <a:pt x="293" y="99"/>
                  <a:pt x="297" y="99"/>
                </a:cubicBezTo>
                <a:cubicBezTo>
                  <a:pt x="303" y="98"/>
                  <a:pt x="310" y="97"/>
                  <a:pt x="316" y="96"/>
                </a:cubicBezTo>
                <a:cubicBezTo>
                  <a:pt x="317" y="96"/>
                  <a:pt x="318" y="96"/>
                  <a:pt x="318" y="95"/>
                </a:cubicBezTo>
                <a:cubicBezTo>
                  <a:pt x="321" y="87"/>
                  <a:pt x="324" y="80"/>
                  <a:pt x="327" y="73"/>
                </a:cubicBezTo>
                <a:cubicBezTo>
                  <a:pt x="328" y="72"/>
                  <a:pt x="328" y="71"/>
                  <a:pt x="327" y="70"/>
                </a:cubicBezTo>
                <a:cubicBezTo>
                  <a:pt x="323" y="65"/>
                  <a:pt x="319" y="60"/>
                  <a:pt x="315" y="55"/>
                </a:cubicBezTo>
                <a:cubicBezTo>
                  <a:pt x="312" y="52"/>
                  <a:pt x="312" y="47"/>
                  <a:pt x="315" y="44"/>
                </a:cubicBezTo>
                <a:cubicBezTo>
                  <a:pt x="321" y="38"/>
                  <a:pt x="328" y="31"/>
                  <a:pt x="334" y="25"/>
                </a:cubicBezTo>
                <a:cubicBezTo>
                  <a:pt x="337" y="22"/>
                  <a:pt x="342" y="23"/>
                  <a:pt x="345" y="25"/>
                </a:cubicBezTo>
                <a:cubicBezTo>
                  <a:pt x="350" y="29"/>
                  <a:pt x="355" y="33"/>
                  <a:pt x="360" y="37"/>
                </a:cubicBezTo>
                <a:cubicBezTo>
                  <a:pt x="361" y="38"/>
                  <a:pt x="362" y="38"/>
                  <a:pt x="363" y="38"/>
                </a:cubicBezTo>
                <a:cubicBezTo>
                  <a:pt x="370" y="34"/>
                  <a:pt x="377" y="31"/>
                  <a:pt x="384" y="29"/>
                </a:cubicBezTo>
                <a:cubicBezTo>
                  <a:pt x="386" y="28"/>
                  <a:pt x="386" y="27"/>
                  <a:pt x="386" y="26"/>
                </a:cubicBezTo>
                <a:cubicBezTo>
                  <a:pt x="387" y="20"/>
                  <a:pt x="388" y="14"/>
                  <a:pt x="388" y="7"/>
                </a:cubicBezTo>
                <a:cubicBezTo>
                  <a:pt x="389" y="3"/>
                  <a:pt x="392" y="0"/>
                  <a:pt x="396" y="0"/>
                </a:cubicBezTo>
                <a:cubicBezTo>
                  <a:pt x="405" y="0"/>
                  <a:pt x="414" y="0"/>
                  <a:pt x="423" y="0"/>
                </a:cubicBezTo>
                <a:cubicBezTo>
                  <a:pt x="428" y="0"/>
                  <a:pt x="430" y="3"/>
                  <a:pt x="431" y="7"/>
                </a:cubicBezTo>
                <a:cubicBezTo>
                  <a:pt x="432" y="14"/>
                  <a:pt x="432" y="20"/>
                  <a:pt x="433" y="26"/>
                </a:cubicBezTo>
                <a:cubicBezTo>
                  <a:pt x="433" y="27"/>
                  <a:pt x="434" y="28"/>
                  <a:pt x="435" y="29"/>
                </a:cubicBezTo>
                <a:close/>
                <a:moveTo>
                  <a:pt x="410" y="62"/>
                </a:moveTo>
                <a:cubicBezTo>
                  <a:pt x="442" y="62"/>
                  <a:pt x="468" y="88"/>
                  <a:pt x="468" y="120"/>
                </a:cubicBezTo>
                <a:cubicBezTo>
                  <a:pt x="468" y="152"/>
                  <a:pt x="442" y="178"/>
                  <a:pt x="410" y="178"/>
                </a:cubicBezTo>
                <a:cubicBezTo>
                  <a:pt x="377" y="178"/>
                  <a:pt x="351" y="152"/>
                  <a:pt x="351" y="120"/>
                </a:cubicBezTo>
                <a:cubicBezTo>
                  <a:pt x="351" y="88"/>
                  <a:pt x="377" y="62"/>
                  <a:pt x="410" y="62"/>
                </a:cubicBezTo>
                <a:close/>
                <a:moveTo>
                  <a:pt x="536" y="237"/>
                </a:moveTo>
                <a:cubicBezTo>
                  <a:pt x="542" y="239"/>
                  <a:pt x="546" y="242"/>
                  <a:pt x="551" y="246"/>
                </a:cubicBezTo>
                <a:cubicBezTo>
                  <a:pt x="551" y="246"/>
                  <a:pt x="552" y="246"/>
                  <a:pt x="553" y="246"/>
                </a:cubicBezTo>
                <a:cubicBezTo>
                  <a:pt x="557" y="244"/>
                  <a:pt x="561" y="241"/>
                  <a:pt x="565" y="239"/>
                </a:cubicBezTo>
                <a:cubicBezTo>
                  <a:pt x="568" y="237"/>
                  <a:pt x="572" y="238"/>
                  <a:pt x="573" y="240"/>
                </a:cubicBezTo>
                <a:cubicBezTo>
                  <a:pt x="577" y="246"/>
                  <a:pt x="581" y="251"/>
                  <a:pt x="585" y="257"/>
                </a:cubicBezTo>
                <a:cubicBezTo>
                  <a:pt x="587" y="259"/>
                  <a:pt x="586" y="262"/>
                  <a:pt x="583" y="265"/>
                </a:cubicBezTo>
                <a:cubicBezTo>
                  <a:pt x="580" y="268"/>
                  <a:pt x="577" y="271"/>
                  <a:pt x="573" y="274"/>
                </a:cubicBezTo>
                <a:cubicBezTo>
                  <a:pt x="572" y="274"/>
                  <a:pt x="572" y="275"/>
                  <a:pt x="573" y="276"/>
                </a:cubicBezTo>
                <a:cubicBezTo>
                  <a:pt x="574" y="281"/>
                  <a:pt x="576" y="287"/>
                  <a:pt x="576" y="293"/>
                </a:cubicBezTo>
                <a:cubicBezTo>
                  <a:pt x="577" y="294"/>
                  <a:pt x="577" y="294"/>
                  <a:pt x="578" y="294"/>
                </a:cubicBezTo>
                <a:cubicBezTo>
                  <a:pt x="582" y="296"/>
                  <a:pt x="587" y="297"/>
                  <a:pt x="591" y="298"/>
                </a:cubicBezTo>
                <a:cubicBezTo>
                  <a:pt x="594" y="299"/>
                  <a:pt x="597" y="302"/>
                  <a:pt x="596" y="305"/>
                </a:cubicBezTo>
                <a:cubicBezTo>
                  <a:pt x="595" y="311"/>
                  <a:pt x="594" y="318"/>
                  <a:pt x="593" y="324"/>
                </a:cubicBezTo>
                <a:cubicBezTo>
                  <a:pt x="592" y="328"/>
                  <a:pt x="589" y="329"/>
                  <a:pt x="586" y="329"/>
                </a:cubicBezTo>
                <a:cubicBezTo>
                  <a:pt x="581" y="329"/>
                  <a:pt x="577" y="328"/>
                  <a:pt x="572" y="328"/>
                </a:cubicBezTo>
                <a:cubicBezTo>
                  <a:pt x="571" y="328"/>
                  <a:pt x="571" y="328"/>
                  <a:pt x="570" y="329"/>
                </a:cubicBezTo>
                <a:cubicBezTo>
                  <a:pt x="568" y="335"/>
                  <a:pt x="565" y="339"/>
                  <a:pt x="561" y="344"/>
                </a:cubicBezTo>
                <a:cubicBezTo>
                  <a:pt x="561" y="345"/>
                  <a:pt x="561" y="345"/>
                  <a:pt x="561" y="346"/>
                </a:cubicBezTo>
                <a:cubicBezTo>
                  <a:pt x="563" y="350"/>
                  <a:pt x="565" y="354"/>
                  <a:pt x="568" y="358"/>
                </a:cubicBezTo>
                <a:cubicBezTo>
                  <a:pt x="569" y="361"/>
                  <a:pt x="569" y="365"/>
                  <a:pt x="567" y="366"/>
                </a:cubicBezTo>
                <a:cubicBezTo>
                  <a:pt x="561" y="370"/>
                  <a:pt x="556" y="374"/>
                  <a:pt x="550" y="378"/>
                </a:cubicBezTo>
                <a:cubicBezTo>
                  <a:pt x="548" y="380"/>
                  <a:pt x="545" y="379"/>
                  <a:pt x="542" y="377"/>
                </a:cubicBezTo>
                <a:cubicBezTo>
                  <a:pt x="539" y="373"/>
                  <a:pt x="536" y="369"/>
                  <a:pt x="533" y="366"/>
                </a:cubicBezTo>
                <a:cubicBezTo>
                  <a:pt x="532" y="365"/>
                  <a:pt x="532" y="365"/>
                  <a:pt x="531" y="365"/>
                </a:cubicBezTo>
                <a:cubicBezTo>
                  <a:pt x="526" y="367"/>
                  <a:pt x="520" y="369"/>
                  <a:pt x="514" y="369"/>
                </a:cubicBezTo>
                <a:cubicBezTo>
                  <a:pt x="513" y="369"/>
                  <a:pt x="513" y="370"/>
                  <a:pt x="513" y="371"/>
                </a:cubicBezTo>
                <a:cubicBezTo>
                  <a:pt x="511" y="375"/>
                  <a:pt x="510" y="380"/>
                  <a:pt x="509" y="384"/>
                </a:cubicBezTo>
                <a:cubicBezTo>
                  <a:pt x="508" y="388"/>
                  <a:pt x="505" y="390"/>
                  <a:pt x="502" y="389"/>
                </a:cubicBezTo>
                <a:cubicBezTo>
                  <a:pt x="496" y="388"/>
                  <a:pt x="489" y="387"/>
                  <a:pt x="482" y="386"/>
                </a:cubicBezTo>
                <a:cubicBezTo>
                  <a:pt x="479" y="385"/>
                  <a:pt x="478" y="382"/>
                  <a:pt x="478" y="379"/>
                </a:cubicBezTo>
                <a:cubicBezTo>
                  <a:pt x="478" y="374"/>
                  <a:pt x="478" y="370"/>
                  <a:pt x="479" y="365"/>
                </a:cubicBezTo>
                <a:cubicBezTo>
                  <a:pt x="479" y="364"/>
                  <a:pt x="478" y="364"/>
                  <a:pt x="478" y="363"/>
                </a:cubicBezTo>
                <a:cubicBezTo>
                  <a:pt x="472" y="361"/>
                  <a:pt x="467" y="358"/>
                  <a:pt x="463" y="354"/>
                </a:cubicBezTo>
                <a:cubicBezTo>
                  <a:pt x="462" y="354"/>
                  <a:pt x="462" y="354"/>
                  <a:pt x="461" y="354"/>
                </a:cubicBezTo>
                <a:cubicBezTo>
                  <a:pt x="457" y="356"/>
                  <a:pt x="453" y="358"/>
                  <a:pt x="448" y="361"/>
                </a:cubicBezTo>
                <a:cubicBezTo>
                  <a:pt x="446" y="362"/>
                  <a:pt x="442" y="362"/>
                  <a:pt x="441" y="360"/>
                </a:cubicBezTo>
                <a:cubicBezTo>
                  <a:pt x="437" y="354"/>
                  <a:pt x="433" y="349"/>
                  <a:pt x="429" y="343"/>
                </a:cubicBezTo>
                <a:cubicBezTo>
                  <a:pt x="427" y="341"/>
                  <a:pt x="428" y="338"/>
                  <a:pt x="430" y="336"/>
                </a:cubicBezTo>
                <a:cubicBezTo>
                  <a:pt x="434" y="332"/>
                  <a:pt x="437" y="329"/>
                  <a:pt x="441" y="326"/>
                </a:cubicBezTo>
                <a:cubicBezTo>
                  <a:pt x="442" y="325"/>
                  <a:pt x="442" y="325"/>
                  <a:pt x="441" y="324"/>
                </a:cubicBezTo>
                <a:cubicBezTo>
                  <a:pt x="439" y="319"/>
                  <a:pt x="438" y="313"/>
                  <a:pt x="438" y="307"/>
                </a:cubicBezTo>
                <a:cubicBezTo>
                  <a:pt x="437" y="306"/>
                  <a:pt x="437" y="306"/>
                  <a:pt x="436" y="306"/>
                </a:cubicBezTo>
                <a:cubicBezTo>
                  <a:pt x="432" y="304"/>
                  <a:pt x="427" y="303"/>
                  <a:pt x="423" y="302"/>
                </a:cubicBezTo>
                <a:cubicBezTo>
                  <a:pt x="419" y="301"/>
                  <a:pt x="417" y="298"/>
                  <a:pt x="418" y="295"/>
                </a:cubicBezTo>
                <a:cubicBezTo>
                  <a:pt x="419" y="289"/>
                  <a:pt x="420" y="282"/>
                  <a:pt x="421" y="275"/>
                </a:cubicBezTo>
                <a:cubicBezTo>
                  <a:pt x="421" y="272"/>
                  <a:pt x="424" y="271"/>
                  <a:pt x="428" y="271"/>
                </a:cubicBezTo>
                <a:cubicBezTo>
                  <a:pt x="432" y="271"/>
                  <a:pt x="437" y="271"/>
                  <a:pt x="442" y="272"/>
                </a:cubicBezTo>
                <a:cubicBezTo>
                  <a:pt x="443" y="272"/>
                  <a:pt x="443" y="271"/>
                  <a:pt x="443" y="271"/>
                </a:cubicBezTo>
                <a:cubicBezTo>
                  <a:pt x="446" y="265"/>
                  <a:pt x="449" y="260"/>
                  <a:pt x="453" y="256"/>
                </a:cubicBezTo>
                <a:cubicBezTo>
                  <a:pt x="453" y="255"/>
                  <a:pt x="453" y="255"/>
                  <a:pt x="453" y="254"/>
                </a:cubicBezTo>
                <a:cubicBezTo>
                  <a:pt x="451" y="250"/>
                  <a:pt x="448" y="246"/>
                  <a:pt x="446" y="242"/>
                </a:cubicBezTo>
                <a:cubicBezTo>
                  <a:pt x="444" y="239"/>
                  <a:pt x="445" y="235"/>
                  <a:pt x="447" y="234"/>
                </a:cubicBezTo>
                <a:cubicBezTo>
                  <a:pt x="453" y="230"/>
                  <a:pt x="458" y="226"/>
                  <a:pt x="464" y="222"/>
                </a:cubicBezTo>
                <a:cubicBezTo>
                  <a:pt x="466" y="220"/>
                  <a:pt x="469" y="221"/>
                  <a:pt x="471" y="223"/>
                </a:cubicBezTo>
                <a:cubicBezTo>
                  <a:pt x="475" y="227"/>
                  <a:pt x="478" y="230"/>
                  <a:pt x="481" y="234"/>
                </a:cubicBezTo>
                <a:cubicBezTo>
                  <a:pt x="481" y="235"/>
                  <a:pt x="482" y="235"/>
                  <a:pt x="483" y="234"/>
                </a:cubicBezTo>
                <a:cubicBezTo>
                  <a:pt x="488" y="232"/>
                  <a:pt x="494" y="231"/>
                  <a:pt x="500" y="231"/>
                </a:cubicBezTo>
                <a:cubicBezTo>
                  <a:pt x="501" y="230"/>
                  <a:pt x="501" y="230"/>
                  <a:pt x="501" y="229"/>
                </a:cubicBezTo>
                <a:cubicBezTo>
                  <a:pt x="503" y="225"/>
                  <a:pt x="504" y="220"/>
                  <a:pt x="505" y="216"/>
                </a:cubicBezTo>
                <a:cubicBezTo>
                  <a:pt x="506" y="213"/>
                  <a:pt x="509" y="210"/>
                  <a:pt x="512" y="211"/>
                </a:cubicBezTo>
                <a:cubicBezTo>
                  <a:pt x="518" y="212"/>
                  <a:pt x="525" y="213"/>
                  <a:pt x="532" y="214"/>
                </a:cubicBezTo>
                <a:cubicBezTo>
                  <a:pt x="535" y="214"/>
                  <a:pt x="536" y="217"/>
                  <a:pt x="536" y="221"/>
                </a:cubicBezTo>
                <a:cubicBezTo>
                  <a:pt x="536" y="225"/>
                  <a:pt x="536" y="230"/>
                  <a:pt x="535" y="235"/>
                </a:cubicBezTo>
                <a:cubicBezTo>
                  <a:pt x="535" y="236"/>
                  <a:pt x="536" y="236"/>
                  <a:pt x="536" y="237"/>
                </a:cubicBezTo>
                <a:close/>
                <a:moveTo>
                  <a:pt x="514" y="258"/>
                </a:moveTo>
                <a:cubicBezTo>
                  <a:pt x="537" y="262"/>
                  <a:pt x="553" y="284"/>
                  <a:pt x="549" y="307"/>
                </a:cubicBezTo>
                <a:cubicBezTo>
                  <a:pt x="545" y="330"/>
                  <a:pt x="523" y="346"/>
                  <a:pt x="500" y="342"/>
                </a:cubicBezTo>
                <a:cubicBezTo>
                  <a:pt x="477" y="338"/>
                  <a:pt x="461" y="316"/>
                  <a:pt x="465" y="293"/>
                </a:cubicBezTo>
                <a:cubicBezTo>
                  <a:pt x="469" y="269"/>
                  <a:pt x="491" y="254"/>
                  <a:pt x="514" y="258"/>
                </a:cubicBezTo>
                <a:close/>
                <a:moveTo>
                  <a:pt x="169" y="187"/>
                </a:moveTo>
                <a:cubicBezTo>
                  <a:pt x="214" y="187"/>
                  <a:pt x="250" y="224"/>
                  <a:pt x="250" y="269"/>
                </a:cubicBezTo>
                <a:cubicBezTo>
                  <a:pt x="250" y="314"/>
                  <a:pt x="214" y="351"/>
                  <a:pt x="169" y="351"/>
                </a:cubicBezTo>
                <a:cubicBezTo>
                  <a:pt x="124" y="351"/>
                  <a:pt x="87" y="314"/>
                  <a:pt x="87" y="269"/>
                </a:cubicBezTo>
                <a:cubicBezTo>
                  <a:pt x="87" y="224"/>
                  <a:pt x="124" y="187"/>
                  <a:pt x="169" y="18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2" name="图标"/>
          <p:cNvSpPr>
            <a:spLocks noChangeAspect="1" noChangeArrowheads="1"/>
          </p:cNvSpPr>
          <p:nvPr/>
        </p:nvSpPr>
        <p:spPr bwMode="auto">
          <a:xfrm>
            <a:off x="845986" y="2712856"/>
            <a:ext cx="380991" cy="267010"/>
          </a:xfrm>
          <a:custGeom>
            <a:avLst/>
            <a:gdLst>
              <a:gd name="connsiteX0" fmla="*/ 253590 w 573088"/>
              <a:gd name="connsiteY0" fmla="*/ 214312 h 401637"/>
              <a:gd name="connsiteX1" fmla="*/ 284164 w 573088"/>
              <a:gd name="connsiteY1" fmla="*/ 225860 h 401637"/>
              <a:gd name="connsiteX2" fmla="*/ 314738 w 573088"/>
              <a:gd name="connsiteY2" fmla="*/ 214312 h 401637"/>
              <a:gd name="connsiteX3" fmla="*/ 349134 w 573088"/>
              <a:gd name="connsiteY3" fmla="*/ 228426 h 401637"/>
              <a:gd name="connsiteX4" fmla="*/ 365695 w 573088"/>
              <a:gd name="connsiteY4" fmla="*/ 239973 h 401637"/>
              <a:gd name="connsiteX5" fmla="*/ 387351 w 573088"/>
              <a:gd name="connsiteY5" fmla="*/ 287446 h 401637"/>
              <a:gd name="connsiteX6" fmla="*/ 387351 w 573088"/>
              <a:gd name="connsiteY6" fmla="*/ 319522 h 401637"/>
              <a:gd name="connsiteX7" fmla="*/ 387351 w 573088"/>
              <a:gd name="connsiteY7" fmla="*/ 337485 h 401637"/>
              <a:gd name="connsiteX8" fmla="*/ 387351 w 573088"/>
              <a:gd name="connsiteY8" fmla="*/ 366995 h 401637"/>
              <a:gd name="connsiteX9" fmla="*/ 293081 w 573088"/>
              <a:gd name="connsiteY9" fmla="*/ 401637 h 401637"/>
              <a:gd name="connsiteX10" fmla="*/ 275246 w 573088"/>
              <a:gd name="connsiteY10" fmla="*/ 401637 h 401637"/>
              <a:gd name="connsiteX11" fmla="*/ 180976 w 573088"/>
              <a:gd name="connsiteY11" fmla="*/ 366995 h 401637"/>
              <a:gd name="connsiteX12" fmla="*/ 180976 w 573088"/>
              <a:gd name="connsiteY12" fmla="*/ 337485 h 401637"/>
              <a:gd name="connsiteX13" fmla="*/ 180976 w 573088"/>
              <a:gd name="connsiteY13" fmla="*/ 319522 h 401637"/>
              <a:gd name="connsiteX14" fmla="*/ 180976 w 573088"/>
              <a:gd name="connsiteY14" fmla="*/ 287446 h 401637"/>
              <a:gd name="connsiteX15" fmla="*/ 207729 w 573088"/>
              <a:gd name="connsiteY15" fmla="*/ 236124 h 401637"/>
              <a:gd name="connsiteX16" fmla="*/ 224290 w 573088"/>
              <a:gd name="connsiteY16" fmla="*/ 225860 h 401637"/>
              <a:gd name="connsiteX17" fmla="*/ 253590 w 573088"/>
              <a:gd name="connsiteY17" fmla="*/ 214312 h 401637"/>
              <a:gd name="connsiteX18" fmla="*/ 439327 w 573088"/>
              <a:gd name="connsiteY18" fmla="*/ 146050 h 401637"/>
              <a:gd name="connsiteX19" fmla="*/ 469901 w 573088"/>
              <a:gd name="connsiteY19" fmla="*/ 157579 h 401637"/>
              <a:gd name="connsiteX20" fmla="*/ 500475 w 573088"/>
              <a:gd name="connsiteY20" fmla="*/ 146050 h 401637"/>
              <a:gd name="connsiteX21" fmla="*/ 546336 w 573088"/>
              <a:gd name="connsiteY21" fmla="*/ 167826 h 401637"/>
              <a:gd name="connsiteX22" fmla="*/ 573088 w 573088"/>
              <a:gd name="connsiteY22" fmla="*/ 217783 h 401637"/>
              <a:gd name="connsiteX23" fmla="*/ 573088 w 573088"/>
              <a:gd name="connsiteY23" fmla="*/ 297202 h 401637"/>
              <a:gd name="connsiteX24" fmla="*/ 478818 w 573088"/>
              <a:gd name="connsiteY24" fmla="*/ 331787 h 401637"/>
              <a:gd name="connsiteX25" fmla="*/ 459709 w 573088"/>
              <a:gd name="connsiteY25" fmla="*/ 331787 h 401637"/>
              <a:gd name="connsiteX26" fmla="*/ 404931 w 573088"/>
              <a:gd name="connsiteY26" fmla="*/ 325383 h 401637"/>
              <a:gd name="connsiteX27" fmla="*/ 404931 w 573088"/>
              <a:gd name="connsiteY27" fmla="*/ 285673 h 401637"/>
              <a:gd name="connsiteX28" fmla="*/ 366713 w 573088"/>
              <a:gd name="connsiteY28" fmla="*/ 221626 h 401637"/>
              <a:gd name="connsiteX29" fmla="*/ 366713 w 573088"/>
              <a:gd name="connsiteY29" fmla="*/ 217783 h 401637"/>
              <a:gd name="connsiteX30" fmla="*/ 439327 w 573088"/>
              <a:gd name="connsiteY30" fmla="*/ 146050 h 401637"/>
              <a:gd name="connsiteX31" fmla="*/ 73172 w 573088"/>
              <a:gd name="connsiteY31" fmla="*/ 144461 h 401637"/>
              <a:gd name="connsiteX32" fmla="*/ 103981 w 573088"/>
              <a:gd name="connsiteY32" fmla="*/ 155891 h 401637"/>
              <a:gd name="connsiteX33" fmla="*/ 134790 w 573088"/>
              <a:gd name="connsiteY33" fmla="*/ 144461 h 401637"/>
              <a:gd name="connsiteX34" fmla="*/ 182288 w 573088"/>
              <a:gd name="connsiteY34" fmla="*/ 166051 h 401637"/>
              <a:gd name="connsiteX35" fmla="*/ 207962 w 573088"/>
              <a:gd name="connsiteY35" fmla="*/ 216851 h 401637"/>
              <a:gd name="connsiteX36" fmla="*/ 165600 w 573088"/>
              <a:gd name="connsiteY36" fmla="*/ 284161 h 401637"/>
              <a:gd name="connsiteX37" fmla="*/ 165600 w 573088"/>
              <a:gd name="connsiteY37" fmla="*/ 323531 h 401637"/>
              <a:gd name="connsiteX38" fmla="*/ 112967 w 573088"/>
              <a:gd name="connsiteY38" fmla="*/ 328611 h 401637"/>
              <a:gd name="connsiteX39" fmla="*/ 94995 w 573088"/>
              <a:gd name="connsiteY39" fmla="*/ 328611 h 401637"/>
              <a:gd name="connsiteX40" fmla="*/ 0 w 573088"/>
              <a:gd name="connsiteY40" fmla="*/ 294321 h 401637"/>
              <a:gd name="connsiteX41" fmla="*/ 0 w 573088"/>
              <a:gd name="connsiteY41" fmla="*/ 216851 h 401637"/>
              <a:gd name="connsiteX42" fmla="*/ 73172 w 573088"/>
              <a:gd name="connsiteY42" fmla="*/ 144461 h 401637"/>
              <a:gd name="connsiteX43" fmla="*/ 284164 w 573088"/>
              <a:gd name="connsiteY43" fmla="*/ 71436 h 401637"/>
              <a:gd name="connsiteX44" fmla="*/ 336552 w 573088"/>
              <a:gd name="connsiteY44" fmla="*/ 131761 h 401637"/>
              <a:gd name="connsiteX45" fmla="*/ 284164 w 573088"/>
              <a:gd name="connsiteY45" fmla="*/ 192086 h 401637"/>
              <a:gd name="connsiteX46" fmla="*/ 231776 w 573088"/>
              <a:gd name="connsiteY46" fmla="*/ 131761 h 401637"/>
              <a:gd name="connsiteX47" fmla="*/ 284164 w 573088"/>
              <a:gd name="connsiteY47" fmla="*/ 71436 h 401637"/>
              <a:gd name="connsiteX48" fmla="*/ 469901 w 573088"/>
              <a:gd name="connsiteY48" fmla="*/ 0 h 401637"/>
              <a:gd name="connsiteX49" fmla="*/ 522289 w 573088"/>
              <a:gd name="connsiteY49" fmla="*/ 61119 h 401637"/>
              <a:gd name="connsiteX50" fmla="*/ 469901 w 573088"/>
              <a:gd name="connsiteY50" fmla="*/ 122238 h 401637"/>
              <a:gd name="connsiteX51" fmla="*/ 417513 w 573088"/>
              <a:gd name="connsiteY51" fmla="*/ 61119 h 401637"/>
              <a:gd name="connsiteX52" fmla="*/ 469901 w 573088"/>
              <a:gd name="connsiteY52" fmla="*/ 0 h 401637"/>
              <a:gd name="connsiteX53" fmla="*/ 103189 w 573088"/>
              <a:gd name="connsiteY53" fmla="*/ 0 h 401637"/>
              <a:gd name="connsiteX54" fmla="*/ 155577 w 573088"/>
              <a:gd name="connsiteY54" fmla="*/ 61119 h 401637"/>
              <a:gd name="connsiteX55" fmla="*/ 103189 w 573088"/>
              <a:gd name="connsiteY55" fmla="*/ 122238 h 401637"/>
              <a:gd name="connsiteX56" fmla="*/ 50801 w 573088"/>
              <a:gd name="connsiteY56" fmla="*/ 61119 h 401637"/>
              <a:gd name="connsiteX57" fmla="*/ 103189 w 573088"/>
              <a:gd name="connsiteY57" fmla="*/ 0 h 40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573088" h="401637">
                <a:moveTo>
                  <a:pt x="253590" y="214312"/>
                </a:moveTo>
                <a:cubicBezTo>
                  <a:pt x="253590" y="214312"/>
                  <a:pt x="253590" y="214312"/>
                  <a:pt x="284164" y="225860"/>
                </a:cubicBezTo>
                <a:cubicBezTo>
                  <a:pt x="284164" y="225860"/>
                  <a:pt x="284164" y="225860"/>
                  <a:pt x="314738" y="214312"/>
                </a:cubicBezTo>
                <a:cubicBezTo>
                  <a:pt x="324929" y="218161"/>
                  <a:pt x="337668" y="222011"/>
                  <a:pt x="349134" y="228426"/>
                </a:cubicBezTo>
                <a:cubicBezTo>
                  <a:pt x="355503" y="232275"/>
                  <a:pt x="360599" y="236124"/>
                  <a:pt x="365695" y="239973"/>
                </a:cubicBezTo>
                <a:cubicBezTo>
                  <a:pt x="378434" y="251521"/>
                  <a:pt x="387351" y="266917"/>
                  <a:pt x="387351" y="287446"/>
                </a:cubicBezTo>
                <a:cubicBezTo>
                  <a:pt x="387351" y="300276"/>
                  <a:pt x="387351" y="310541"/>
                  <a:pt x="387351" y="319522"/>
                </a:cubicBezTo>
                <a:cubicBezTo>
                  <a:pt x="387351" y="325937"/>
                  <a:pt x="387351" y="332353"/>
                  <a:pt x="387351" y="337485"/>
                </a:cubicBezTo>
                <a:cubicBezTo>
                  <a:pt x="387351" y="360580"/>
                  <a:pt x="387351" y="366995"/>
                  <a:pt x="387351" y="366995"/>
                </a:cubicBezTo>
                <a:cubicBezTo>
                  <a:pt x="387351" y="366995"/>
                  <a:pt x="384803" y="401637"/>
                  <a:pt x="293081" y="401637"/>
                </a:cubicBezTo>
                <a:cubicBezTo>
                  <a:pt x="293081" y="401637"/>
                  <a:pt x="293081" y="401637"/>
                  <a:pt x="275246" y="401637"/>
                </a:cubicBezTo>
                <a:cubicBezTo>
                  <a:pt x="183524" y="401637"/>
                  <a:pt x="180976" y="366995"/>
                  <a:pt x="180976" y="366995"/>
                </a:cubicBezTo>
                <a:cubicBezTo>
                  <a:pt x="180976" y="366995"/>
                  <a:pt x="180976" y="361863"/>
                  <a:pt x="180976" y="337485"/>
                </a:cubicBezTo>
                <a:cubicBezTo>
                  <a:pt x="180976" y="332353"/>
                  <a:pt x="180976" y="325937"/>
                  <a:pt x="180976" y="319522"/>
                </a:cubicBezTo>
                <a:cubicBezTo>
                  <a:pt x="180976" y="310541"/>
                  <a:pt x="180976" y="300276"/>
                  <a:pt x="180976" y="287446"/>
                </a:cubicBezTo>
                <a:cubicBezTo>
                  <a:pt x="180976" y="264351"/>
                  <a:pt x="192442" y="247671"/>
                  <a:pt x="207729" y="236124"/>
                </a:cubicBezTo>
                <a:cubicBezTo>
                  <a:pt x="212824" y="232275"/>
                  <a:pt x="217920" y="228426"/>
                  <a:pt x="224290" y="225860"/>
                </a:cubicBezTo>
                <a:cubicBezTo>
                  <a:pt x="234481" y="220727"/>
                  <a:pt x="244672" y="216878"/>
                  <a:pt x="253590" y="214312"/>
                </a:cubicBezTo>
                <a:close/>
                <a:moveTo>
                  <a:pt x="439327" y="146050"/>
                </a:moveTo>
                <a:cubicBezTo>
                  <a:pt x="439327" y="146050"/>
                  <a:pt x="439327" y="146050"/>
                  <a:pt x="469901" y="157579"/>
                </a:cubicBezTo>
                <a:cubicBezTo>
                  <a:pt x="469901" y="157579"/>
                  <a:pt x="469901" y="157579"/>
                  <a:pt x="500475" y="146050"/>
                </a:cubicBezTo>
                <a:cubicBezTo>
                  <a:pt x="514488" y="149893"/>
                  <a:pt x="532323" y="156298"/>
                  <a:pt x="546336" y="167826"/>
                </a:cubicBezTo>
                <a:cubicBezTo>
                  <a:pt x="561623" y="179355"/>
                  <a:pt x="573088" y="194726"/>
                  <a:pt x="573088" y="217783"/>
                </a:cubicBezTo>
                <a:cubicBezTo>
                  <a:pt x="573088" y="285673"/>
                  <a:pt x="573088" y="297202"/>
                  <a:pt x="573088" y="297202"/>
                </a:cubicBezTo>
                <a:cubicBezTo>
                  <a:pt x="573088" y="297202"/>
                  <a:pt x="570540" y="331787"/>
                  <a:pt x="478818" y="331787"/>
                </a:cubicBezTo>
                <a:cubicBezTo>
                  <a:pt x="478818" y="331787"/>
                  <a:pt x="478818" y="331787"/>
                  <a:pt x="459709" y="331787"/>
                </a:cubicBezTo>
                <a:cubicBezTo>
                  <a:pt x="435505" y="331787"/>
                  <a:pt x="417670" y="329225"/>
                  <a:pt x="404931" y="325383"/>
                </a:cubicBezTo>
                <a:cubicBezTo>
                  <a:pt x="404931" y="315135"/>
                  <a:pt x="404931" y="301045"/>
                  <a:pt x="404931" y="285673"/>
                </a:cubicBezTo>
                <a:cubicBezTo>
                  <a:pt x="404931" y="254931"/>
                  <a:pt x="387096" y="234435"/>
                  <a:pt x="366713" y="221626"/>
                </a:cubicBezTo>
                <a:cubicBezTo>
                  <a:pt x="366713" y="220345"/>
                  <a:pt x="366713" y="219064"/>
                  <a:pt x="366713" y="217783"/>
                </a:cubicBezTo>
                <a:cubicBezTo>
                  <a:pt x="366713" y="171669"/>
                  <a:pt x="411300" y="152455"/>
                  <a:pt x="439327" y="146050"/>
                </a:cubicBezTo>
                <a:close/>
                <a:moveTo>
                  <a:pt x="73172" y="144461"/>
                </a:moveTo>
                <a:cubicBezTo>
                  <a:pt x="73172" y="144461"/>
                  <a:pt x="73172" y="144461"/>
                  <a:pt x="103981" y="155891"/>
                </a:cubicBezTo>
                <a:cubicBezTo>
                  <a:pt x="103981" y="155891"/>
                  <a:pt x="103981" y="155891"/>
                  <a:pt x="134790" y="144461"/>
                </a:cubicBezTo>
                <a:cubicBezTo>
                  <a:pt x="148911" y="148271"/>
                  <a:pt x="166883" y="154621"/>
                  <a:pt x="182288" y="166051"/>
                </a:cubicBezTo>
                <a:cubicBezTo>
                  <a:pt x="196409" y="177481"/>
                  <a:pt x="207962" y="193991"/>
                  <a:pt x="207962" y="216851"/>
                </a:cubicBezTo>
                <a:cubicBezTo>
                  <a:pt x="184855" y="230821"/>
                  <a:pt x="165600" y="251141"/>
                  <a:pt x="165600" y="284161"/>
                </a:cubicBezTo>
                <a:cubicBezTo>
                  <a:pt x="165600" y="299401"/>
                  <a:pt x="165600" y="313371"/>
                  <a:pt x="165600" y="323531"/>
                </a:cubicBezTo>
                <a:cubicBezTo>
                  <a:pt x="151479" y="326071"/>
                  <a:pt x="134790" y="328611"/>
                  <a:pt x="112967" y="328611"/>
                </a:cubicBezTo>
                <a:cubicBezTo>
                  <a:pt x="112967" y="328611"/>
                  <a:pt x="112967" y="328611"/>
                  <a:pt x="94995" y="328611"/>
                </a:cubicBezTo>
                <a:cubicBezTo>
                  <a:pt x="2567" y="328611"/>
                  <a:pt x="0" y="294321"/>
                  <a:pt x="0" y="294321"/>
                </a:cubicBezTo>
                <a:cubicBezTo>
                  <a:pt x="0" y="294321"/>
                  <a:pt x="0" y="282891"/>
                  <a:pt x="0" y="216851"/>
                </a:cubicBezTo>
                <a:cubicBezTo>
                  <a:pt x="0" y="171131"/>
                  <a:pt x="44930" y="152081"/>
                  <a:pt x="73172" y="144461"/>
                </a:cubicBezTo>
                <a:close/>
                <a:moveTo>
                  <a:pt x="284164" y="71436"/>
                </a:moveTo>
                <a:cubicBezTo>
                  <a:pt x="313097" y="71436"/>
                  <a:pt x="336552" y="98444"/>
                  <a:pt x="336552" y="131761"/>
                </a:cubicBezTo>
                <a:cubicBezTo>
                  <a:pt x="336552" y="165078"/>
                  <a:pt x="313097" y="192086"/>
                  <a:pt x="284164" y="192086"/>
                </a:cubicBezTo>
                <a:cubicBezTo>
                  <a:pt x="255231" y="192086"/>
                  <a:pt x="231776" y="165078"/>
                  <a:pt x="231776" y="131761"/>
                </a:cubicBezTo>
                <a:cubicBezTo>
                  <a:pt x="231776" y="98444"/>
                  <a:pt x="255231" y="71436"/>
                  <a:pt x="284164" y="71436"/>
                </a:cubicBezTo>
                <a:close/>
                <a:moveTo>
                  <a:pt x="469901" y="0"/>
                </a:moveTo>
                <a:cubicBezTo>
                  <a:pt x="498834" y="0"/>
                  <a:pt x="522289" y="27364"/>
                  <a:pt x="522289" y="61119"/>
                </a:cubicBezTo>
                <a:cubicBezTo>
                  <a:pt x="522289" y="94874"/>
                  <a:pt x="498834" y="122238"/>
                  <a:pt x="469901" y="122238"/>
                </a:cubicBezTo>
                <a:cubicBezTo>
                  <a:pt x="440968" y="122238"/>
                  <a:pt x="417513" y="94874"/>
                  <a:pt x="417513" y="61119"/>
                </a:cubicBezTo>
                <a:cubicBezTo>
                  <a:pt x="417513" y="27364"/>
                  <a:pt x="440968" y="0"/>
                  <a:pt x="469901" y="0"/>
                </a:cubicBezTo>
                <a:close/>
                <a:moveTo>
                  <a:pt x="103189" y="0"/>
                </a:moveTo>
                <a:cubicBezTo>
                  <a:pt x="132122" y="0"/>
                  <a:pt x="155577" y="27364"/>
                  <a:pt x="155577" y="61119"/>
                </a:cubicBezTo>
                <a:cubicBezTo>
                  <a:pt x="155577" y="94874"/>
                  <a:pt x="132122" y="122238"/>
                  <a:pt x="103189" y="122238"/>
                </a:cubicBezTo>
                <a:cubicBezTo>
                  <a:pt x="74256" y="122238"/>
                  <a:pt x="50801" y="94874"/>
                  <a:pt x="50801" y="61119"/>
                </a:cubicBezTo>
                <a:cubicBezTo>
                  <a:pt x="50801" y="27364"/>
                  <a:pt x="74256" y="0"/>
                  <a:pt x="103189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wrap="square" lIns="68579" tIns="34289" rIns="68579" bIns="34289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400">
              <a:solidFill>
                <a:schemeClr val="accent1"/>
              </a:solidFill>
              <a:latin typeface="+mn-ea"/>
              <a:sym typeface="Calibri" panose="020F0502020204030204" charset="0"/>
            </a:endParaRPr>
          </a:p>
        </p:txBody>
      </p:sp>
      <p:sp>
        <p:nvSpPr>
          <p:cNvPr id="23" name="图标"/>
          <p:cNvSpPr>
            <a:spLocks noChangeAspect="1"/>
          </p:cNvSpPr>
          <p:nvPr/>
        </p:nvSpPr>
        <p:spPr bwMode="auto">
          <a:xfrm>
            <a:off x="1955233" y="2712856"/>
            <a:ext cx="380990" cy="320534"/>
          </a:xfrm>
          <a:custGeom>
            <a:avLst/>
            <a:gdLst>
              <a:gd name="connsiteX0" fmla="*/ 580077 w 737612"/>
              <a:gd name="connsiteY0" fmla="*/ 306234 h 620565"/>
              <a:gd name="connsiteX1" fmla="*/ 597009 w 737612"/>
              <a:gd name="connsiteY1" fmla="*/ 306234 h 620565"/>
              <a:gd name="connsiteX2" fmla="*/ 605106 w 737612"/>
              <a:gd name="connsiteY2" fmla="*/ 331263 h 620565"/>
              <a:gd name="connsiteX3" fmla="*/ 589647 w 737612"/>
              <a:gd name="connsiteY3" fmla="*/ 351139 h 620565"/>
              <a:gd name="connsiteX4" fmla="*/ 571980 w 737612"/>
              <a:gd name="connsiteY4" fmla="*/ 331263 h 620565"/>
              <a:gd name="connsiteX5" fmla="*/ 140602 w 737612"/>
              <a:gd name="connsiteY5" fmla="*/ 306234 h 620565"/>
              <a:gd name="connsiteX6" fmla="*/ 157534 w 737612"/>
              <a:gd name="connsiteY6" fmla="*/ 306234 h 620565"/>
              <a:gd name="connsiteX7" fmla="*/ 165631 w 737612"/>
              <a:gd name="connsiteY7" fmla="*/ 331263 h 620565"/>
              <a:gd name="connsiteX8" fmla="*/ 149436 w 737612"/>
              <a:gd name="connsiteY8" fmla="*/ 351139 h 620565"/>
              <a:gd name="connsiteX9" fmla="*/ 132505 w 737612"/>
              <a:gd name="connsiteY9" fmla="*/ 331263 h 620565"/>
              <a:gd name="connsiteX10" fmla="*/ 539125 w 737612"/>
              <a:gd name="connsiteY10" fmla="*/ 294455 h 620565"/>
              <a:gd name="connsiteX11" fmla="*/ 589409 w 737612"/>
              <a:gd name="connsiteY11" fmla="*/ 360671 h 620565"/>
              <a:gd name="connsiteX12" fmla="*/ 638369 w 737612"/>
              <a:gd name="connsiteY12" fmla="*/ 294455 h 620565"/>
              <a:gd name="connsiteX13" fmla="*/ 737612 w 737612"/>
              <a:gd name="connsiteY13" fmla="*/ 437481 h 620565"/>
              <a:gd name="connsiteX14" fmla="*/ 737612 w 737612"/>
              <a:gd name="connsiteY14" fmla="*/ 527534 h 620565"/>
              <a:gd name="connsiteX15" fmla="*/ 589409 w 737612"/>
              <a:gd name="connsiteY15" fmla="*/ 557993 h 620565"/>
              <a:gd name="connsiteX16" fmla="*/ 586762 w 737612"/>
              <a:gd name="connsiteY16" fmla="*/ 557993 h 620565"/>
              <a:gd name="connsiteX17" fmla="*/ 586762 w 737612"/>
              <a:gd name="connsiteY17" fmla="*/ 458670 h 620565"/>
              <a:gd name="connsiteX18" fmla="*/ 521923 w 737612"/>
              <a:gd name="connsiteY18" fmla="*/ 302401 h 620565"/>
              <a:gd name="connsiteX19" fmla="*/ 539125 w 737612"/>
              <a:gd name="connsiteY19" fmla="*/ 294455 h 620565"/>
              <a:gd name="connsiteX20" fmla="*/ 99243 w 737612"/>
              <a:gd name="connsiteY20" fmla="*/ 294455 h 620565"/>
              <a:gd name="connsiteX21" fmla="*/ 149527 w 737612"/>
              <a:gd name="connsiteY21" fmla="*/ 360671 h 620565"/>
              <a:gd name="connsiteX22" fmla="*/ 198487 w 737612"/>
              <a:gd name="connsiteY22" fmla="*/ 294455 h 620565"/>
              <a:gd name="connsiteX23" fmla="*/ 215689 w 737612"/>
              <a:gd name="connsiteY23" fmla="*/ 302401 h 620565"/>
              <a:gd name="connsiteX24" fmla="*/ 150850 w 737612"/>
              <a:gd name="connsiteY24" fmla="*/ 458670 h 620565"/>
              <a:gd name="connsiteX25" fmla="*/ 150850 w 737612"/>
              <a:gd name="connsiteY25" fmla="*/ 557993 h 620565"/>
              <a:gd name="connsiteX26" fmla="*/ 149527 w 737612"/>
              <a:gd name="connsiteY26" fmla="*/ 557993 h 620565"/>
              <a:gd name="connsiteX27" fmla="*/ 0 w 737612"/>
              <a:gd name="connsiteY27" fmla="*/ 527534 h 620565"/>
              <a:gd name="connsiteX28" fmla="*/ 0 w 737612"/>
              <a:gd name="connsiteY28" fmla="*/ 437481 h 620565"/>
              <a:gd name="connsiteX29" fmla="*/ 99243 w 737612"/>
              <a:gd name="connsiteY29" fmla="*/ 294455 h 620565"/>
              <a:gd name="connsiteX30" fmla="*/ 589280 w 737612"/>
              <a:gd name="connsiteY30" fmla="*/ 284886 h 620565"/>
              <a:gd name="connsiteX31" fmla="*/ 603635 w 737612"/>
              <a:gd name="connsiteY31" fmla="*/ 286253 h 620565"/>
              <a:gd name="connsiteX32" fmla="*/ 597110 w 737612"/>
              <a:gd name="connsiteY32" fmla="*/ 304026 h 620565"/>
              <a:gd name="connsiteX33" fmla="*/ 581450 w 737612"/>
              <a:gd name="connsiteY33" fmla="*/ 304026 h 620565"/>
              <a:gd name="connsiteX34" fmla="*/ 574925 w 737612"/>
              <a:gd name="connsiteY34" fmla="*/ 286253 h 620565"/>
              <a:gd name="connsiteX35" fmla="*/ 589280 w 737612"/>
              <a:gd name="connsiteY35" fmla="*/ 284886 h 620565"/>
              <a:gd name="connsiteX36" fmla="*/ 149805 w 737612"/>
              <a:gd name="connsiteY36" fmla="*/ 284886 h 620565"/>
              <a:gd name="connsiteX37" fmla="*/ 164160 w 737612"/>
              <a:gd name="connsiteY37" fmla="*/ 286253 h 620565"/>
              <a:gd name="connsiteX38" fmla="*/ 158940 w 737612"/>
              <a:gd name="connsiteY38" fmla="*/ 304026 h 620565"/>
              <a:gd name="connsiteX39" fmla="*/ 141975 w 737612"/>
              <a:gd name="connsiteY39" fmla="*/ 304026 h 620565"/>
              <a:gd name="connsiteX40" fmla="*/ 135450 w 737612"/>
              <a:gd name="connsiteY40" fmla="*/ 286253 h 620565"/>
              <a:gd name="connsiteX41" fmla="*/ 149805 w 737612"/>
              <a:gd name="connsiteY41" fmla="*/ 284886 h 620565"/>
              <a:gd name="connsiteX42" fmla="*/ 357764 w 737612"/>
              <a:gd name="connsiteY42" fmla="*/ 283414 h 620565"/>
              <a:gd name="connsiteX43" fmla="*/ 381320 w 737612"/>
              <a:gd name="connsiteY43" fmla="*/ 283414 h 620565"/>
              <a:gd name="connsiteX44" fmla="*/ 390890 w 737612"/>
              <a:gd name="connsiteY44" fmla="*/ 318012 h 620565"/>
              <a:gd name="connsiteX45" fmla="*/ 369542 w 737612"/>
              <a:gd name="connsiteY45" fmla="*/ 343777 h 620565"/>
              <a:gd name="connsiteX46" fmla="*/ 346722 w 737612"/>
              <a:gd name="connsiteY46" fmla="*/ 318012 h 620565"/>
              <a:gd name="connsiteX47" fmla="*/ 303191 w 737612"/>
              <a:gd name="connsiteY47" fmla="*/ 267954 h 620565"/>
              <a:gd name="connsiteX48" fmla="*/ 369468 w 737612"/>
              <a:gd name="connsiteY48" fmla="*/ 356770 h 620565"/>
              <a:gd name="connsiteX49" fmla="*/ 435745 w 737612"/>
              <a:gd name="connsiteY49" fmla="*/ 267954 h 620565"/>
              <a:gd name="connsiteX50" fmla="*/ 568299 w 737612"/>
              <a:gd name="connsiteY50" fmla="*/ 458841 h 620565"/>
              <a:gd name="connsiteX51" fmla="*/ 568299 w 737612"/>
              <a:gd name="connsiteY51" fmla="*/ 579471 h 620565"/>
              <a:gd name="connsiteX52" fmla="*/ 369468 w 737612"/>
              <a:gd name="connsiteY52" fmla="*/ 620565 h 620565"/>
              <a:gd name="connsiteX53" fmla="*/ 169312 w 737612"/>
              <a:gd name="connsiteY53" fmla="*/ 579471 h 620565"/>
              <a:gd name="connsiteX54" fmla="*/ 169312 w 737612"/>
              <a:gd name="connsiteY54" fmla="*/ 458841 h 620565"/>
              <a:gd name="connsiteX55" fmla="*/ 303191 w 737612"/>
              <a:gd name="connsiteY55" fmla="*/ 267954 h 620565"/>
              <a:gd name="connsiteX56" fmla="*/ 369542 w 737612"/>
              <a:gd name="connsiteY56" fmla="*/ 256176 h 620565"/>
              <a:gd name="connsiteX57" fmla="*/ 389418 w 737612"/>
              <a:gd name="connsiteY57" fmla="*/ 257485 h 620565"/>
              <a:gd name="connsiteX58" fmla="*/ 381468 w 737612"/>
              <a:gd name="connsiteY58" fmla="*/ 279732 h 620565"/>
              <a:gd name="connsiteX59" fmla="*/ 358941 w 737612"/>
              <a:gd name="connsiteY59" fmla="*/ 279732 h 620565"/>
              <a:gd name="connsiteX60" fmla="*/ 350991 w 737612"/>
              <a:gd name="connsiteY60" fmla="*/ 257485 h 620565"/>
              <a:gd name="connsiteX61" fmla="*/ 369542 w 737612"/>
              <a:gd name="connsiteY61" fmla="*/ 256176 h 620565"/>
              <a:gd name="connsiteX62" fmla="*/ 588912 w 737612"/>
              <a:gd name="connsiteY62" fmla="*/ 92753 h 620565"/>
              <a:gd name="connsiteX63" fmla="*/ 682402 w 737612"/>
              <a:gd name="connsiteY63" fmla="*/ 186243 h 620565"/>
              <a:gd name="connsiteX64" fmla="*/ 588912 w 737612"/>
              <a:gd name="connsiteY64" fmla="*/ 279733 h 620565"/>
              <a:gd name="connsiteX65" fmla="*/ 495422 w 737612"/>
              <a:gd name="connsiteY65" fmla="*/ 186243 h 620565"/>
              <a:gd name="connsiteX66" fmla="*/ 588912 w 737612"/>
              <a:gd name="connsiteY66" fmla="*/ 92753 h 620565"/>
              <a:gd name="connsiteX67" fmla="*/ 149069 w 737612"/>
              <a:gd name="connsiteY67" fmla="*/ 92753 h 620565"/>
              <a:gd name="connsiteX68" fmla="*/ 242191 w 737612"/>
              <a:gd name="connsiteY68" fmla="*/ 186243 h 620565"/>
              <a:gd name="connsiteX69" fmla="*/ 149069 w 737612"/>
              <a:gd name="connsiteY69" fmla="*/ 279733 h 620565"/>
              <a:gd name="connsiteX70" fmla="*/ 55947 w 737612"/>
              <a:gd name="connsiteY70" fmla="*/ 186243 h 620565"/>
              <a:gd name="connsiteX71" fmla="*/ 149069 w 737612"/>
              <a:gd name="connsiteY71" fmla="*/ 92753 h 620565"/>
              <a:gd name="connsiteX72" fmla="*/ 368807 w 737612"/>
              <a:gd name="connsiteY72" fmla="*/ 0 h 620565"/>
              <a:gd name="connsiteX73" fmla="*/ 492479 w 737612"/>
              <a:gd name="connsiteY73" fmla="*/ 124040 h 620565"/>
              <a:gd name="connsiteX74" fmla="*/ 368807 w 737612"/>
              <a:gd name="connsiteY74" fmla="*/ 248080 h 620565"/>
              <a:gd name="connsiteX75" fmla="*/ 245135 w 737612"/>
              <a:gd name="connsiteY75" fmla="*/ 124040 h 620565"/>
              <a:gd name="connsiteX76" fmla="*/ 368807 w 737612"/>
              <a:gd name="connsiteY76" fmla="*/ 0 h 620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37612" h="620565">
                <a:moveTo>
                  <a:pt x="580077" y="306234"/>
                </a:moveTo>
                <a:lnTo>
                  <a:pt x="597009" y="306234"/>
                </a:lnTo>
                <a:lnTo>
                  <a:pt x="605106" y="331263"/>
                </a:lnTo>
                <a:lnTo>
                  <a:pt x="589647" y="351139"/>
                </a:lnTo>
                <a:lnTo>
                  <a:pt x="571980" y="331263"/>
                </a:lnTo>
                <a:close/>
                <a:moveTo>
                  <a:pt x="140602" y="306234"/>
                </a:moveTo>
                <a:lnTo>
                  <a:pt x="157534" y="306234"/>
                </a:lnTo>
                <a:lnTo>
                  <a:pt x="165631" y="331263"/>
                </a:lnTo>
                <a:lnTo>
                  <a:pt x="149436" y="351139"/>
                </a:lnTo>
                <a:lnTo>
                  <a:pt x="132505" y="331263"/>
                </a:lnTo>
                <a:close/>
                <a:moveTo>
                  <a:pt x="539125" y="294455"/>
                </a:moveTo>
                <a:cubicBezTo>
                  <a:pt x="539125" y="294455"/>
                  <a:pt x="539125" y="294455"/>
                  <a:pt x="589409" y="360671"/>
                </a:cubicBezTo>
                <a:cubicBezTo>
                  <a:pt x="589409" y="360671"/>
                  <a:pt x="589409" y="360671"/>
                  <a:pt x="638369" y="294455"/>
                </a:cubicBezTo>
                <a:cubicBezTo>
                  <a:pt x="696591" y="315644"/>
                  <a:pt x="737612" y="371265"/>
                  <a:pt x="737612" y="437481"/>
                </a:cubicBezTo>
                <a:cubicBezTo>
                  <a:pt x="737612" y="437481"/>
                  <a:pt x="737612" y="437481"/>
                  <a:pt x="737612" y="527534"/>
                </a:cubicBezTo>
                <a:cubicBezTo>
                  <a:pt x="734966" y="544750"/>
                  <a:pt x="670126" y="557993"/>
                  <a:pt x="589409" y="557993"/>
                </a:cubicBezTo>
                <a:cubicBezTo>
                  <a:pt x="588085" y="557993"/>
                  <a:pt x="588085" y="557993"/>
                  <a:pt x="586762" y="557993"/>
                </a:cubicBezTo>
                <a:cubicBezTo>
                  <a:pt x="586762" y="557993"/>
                  <a:pt x="586762" y="557993"/>
                  <a:pt x="586762" y="458670"/>
                </a:cubicBezTo>
                <a:cubicBezTo>
                  <a:pt x="586762" y="397751"/>
                  <a:pt x="561620" y="342130"/>
                  <a:pt x="521923" y="302401"/>
                </a:cubicBezTo>
                <a:cubicBezTo>
                  <a:pt x="527216" y="298428"/>
                  <a:pt x="533832" y="297104"/>
                  <a:pt x="539125" y="294455"/>
                </a:cubicBezTo>
                <a:close/>
                <a:moveTo>
                  <a:pt x="99243" y="294455"/>
                </a:moveTo>
                <a:cubicBezTo>
                  <a:pt x="99243" y="294455"/>
                  <a:pt x="99243" y="294455"/>
                  <a:pt x="149527" y="360671"/>
                </a:cubicBezTo>
                <a:cubicBezTo>
                  <a:pt x="149527" y="360671"/>
                  <a:pt x="149527" y="360671"/>
                  <a:pt x="198487" y="294455"/>
                </a:cubicBezTo>
                <a:cubicBezTo>
                  <a:pt x="205103" y="297104"/>
                  <a:pt x="210396" y="298428"/>
                  <a:pt x="215689" y="302401"/>
                </a:cubicBezTo>
                <a:cubicBezTo>
                  <a:pt x="175992" y="342130"/>
                  <a:pt x="150850" y="397751"/>
                  <a:pt x="150850" y="458670"/>
                </a:cubicBezTo>
                <a:cubicBezTo>
                  <a:pt x="150850" y="458670"/>
                  <a:pt x="150850" y="458670"/>
                  <a:pt x="150850" y="557993"/>
                </a:cubicBezTo>
                <a:cubicBezTo>
                  <a:pt x="150850" y="557993"/>
                  <a:pt x="149527" y="557993"/>
                  <a:pt x="149527" y="557993"/>
                </a:cubicBezTo>
                <a:cubicBezTo>
                  <a:pt x="68809" y="557993"/>
                  <a:pt x="2646" y="544750"/>
                  <a:pt x="0" y="527534"/>
                </a:cubicBezTo>
                <a:cubicBezTo>
                  <a:pt x="0" y="527534"/>
                  <a:pt x="0" y="527534"/>
                  <a:pt x="0" y="437481"/>
                </a:cubicBezTo>
                <a:cubicBezTo>
                  <a:pt x="0" y="371265"/>
                  <a:pt x="41021" y="315644"/>
                  <a:pt x="99243" y="294455"/>
                </a:cubicBezTo>
                <a:close/>
                <a:moveTo>
                  <a:pt x="589280" y="284886"/>
                </a:moveTo>
                <a:cubicBezTo>
                  <a:pt x="594500" y="284886"/>
                  <a:pt x="598415" y="284886"/>
                  <a:pt x="603635" y="286253"/>
                </a:cubicBezTo>
                <a:cubicBezTo>
                  <a:pt x="603635" y="297190"/>
                  <a:pt x="597110" y="304026"/>
                  <a:pt x="597110" y="304026"/>
                </a:cubicBezTo>
                <a:cubicBezTo>
                  <a:pt x="591890" y="304026"/>
                  <a:pt x="581450" y="304026"/>
                  <a:pt x="581450" y="304026"/>
                </a:cubicBezTo>
                <a:cubicBezTo>
                  <a:pt x="574925" y="295823"/>
                  <a:pt x="574925" y="286253"/>
                  <a:pt x="574925" y="286253"/>
                </a:cubicBezTo>
                <a:cubicBezTo>
                  <a:pt x="580145" y="284886"/>
                  <a:pt x="584060" y="284886"/>
                  <a:pt x="589280" y="284886"/>
                </a:cubicBezTo>
                <a:close/>
                <a:moveTo>
                  <a:pt x="149805" y="284886"/>
                </a:moveTo>
                <a:cubicBezTo>
                  <a:pt x="155025" y="284886"/>
                  <a:pt x="158940" y="284886"/>
                  <a:pt x="164160" y="286253"/>
                </a:cubicBezTo>
                <a:cubicBezTo>
                  <a:pt x="164160" y="297190"/>
                  <a:pt x="158940" y="304026"/>
                  <a:pt x="158940" y="304026"/>
                </a:cubicBezTo>
                <a:cubicBezTo>
                  <a:pt x="152415" y="304026"/>
                  <a:pt x="141975" y="304026"/>
                  <a:pt x="141975" y="304026"/>
                </a:cubicBezTo>
                <a:cubicBezTo>
                  <a:pt x="135450" y="295823"/>
                  <a:pt x="135450" y="286253"/>
                  <a:pt x="135450" y="286253"/>
                </a:cubicBezTo>
                <a:cubicBezTo>
                  <a:pt x="140670" y="284886"/>
                  <a:pt x="144585" y="284886"/>
                  <a:pt x="149805" y="284886"/>
                </a:cubicBezTo>
                <a:close/>
                <a:moveTo>
                  <a:pt x="357764" y="283414"/>
                </a:moveTo>
                <a:lnTo>
                  <a:pt x="381320" y="283414"/>
                </a:lnTo>
                <a:lnTo>
                  <a:pt x="390890" y="318012"/>
                </a:lnTo>
                <a:lnTo>
                  <a:pt x="369542" y="343777"/>
                </a:lnTo>
                <a:lnTo>
                  <a:pt x="346722" y="318012"/>
                </a:lnTo>
                <a:close/>
                <a:moveTo>
                  <a:pt x="303191" y="267954"/>
                </a:moveTo>
                <a:cubicBezTo>
                  <a:pt x="303191" y="267954"/>
                  <a:pt x="303191" y="267954"/>
                  <a:pt x="369468" y="356770"/>
                </a:cubicBezTo>
                <a:cubicBezTo>
                  <a:pt x="369468" y="356770"/>
                  <a:pt x="369468" y="356770"/>
                  <a:pt x="435745" y="267954"/>
                </a:cubicBezTo>
                <a:cubicBezTo>
                  <a:pt x="512626" y="295792"/>
                  <a:pt x="568299" y="371351"/>
                  <a:pt x="568299" y="458841"/>
                </a:cubicBezTo>
                <a:cubicBezTo>
                  <a:pt x="568299" y="458841"/>
                  <a:pt x="568299" y="458841"/>
                  <a:pt x="568299" y="579471"/>
                </a:cubicBezTo>
                <a:cubicBezTo>
                  <a:pt x="564322" y="602007"/>
                  <a:pt x="476837" y="620565"/>
                  <a:pt x="369468" y="620565"/>
                </a:cubicBezTo>
                <a:cubicBezTo>
                  <a:pt x="260774" y="620565"/>
                  <a:pt x="173289" y="602007"/>
                  <a:pt x="169312" y="579471"/>
                </a:cubicBezTo>
                <a:cubicBezTo>
                  <a:pt x="169312" y="579471"/>
                  <a:pt x="169312" y="579471"/>
                  <a:pt x="169312" y="458841"/>
                </a:cubicBezTo>
                <a:cubicBezTo>
                  <a:pt x="169312" y="371351"/>
                  <a:pt x="224985" y="295792"/>
                  <a:pt x="303191" y="267954"/>
                </a:cubicBezTo>
                <a:close/>
                <a:moveTo>
                  <a:pt x="369542" y="256176"/>
                </a:moveTo>
                <a:cubicBezTo>
                  <a:pt x="376167" y="256176"/>
                  <a:pt x="382793" y="256176"/>
                  <a:pt x="389418" y="257485"/>
                </a:cubicBezTo>
                <a:cubicBezTo>
                  <a:pt x="389418" y="271880"/>
                  <a:pt x="381468" y="279732"/>
                  <a:pt x="381468" y="279732"/>
                </a:cubicBezTo>
                <a:cubicBezTo>
                  <a:pt x="373517" y="279732"/>
                  <a:pt x="358941" y="279732"/>
                  <a:pt x="358941" y="279732"/>
                </a:cubicBezTo>
                <a:cubicBezTo>
                  <a:pt x="349666" y="270571"/>
                  <a:pt x="350991" y="257485"/>
                  <a:pt x="350991" y="257485"/>
                </a:cubicBezTo>
                <a:cubicBezTo>
                  <a:pt x="357616" y="256176"/>
                  <a:pt x="362917" y="256176"/>
                  <a:pt x="369542" y="256176"/>
                </a:cubicBezTo>
                <a:close/>
                <a:moveTo>
                  <a:pt x="588912" y="92753"/>
                </a:moveTo>
                <a:cubicBezTo>
                  <a:pt x="640545" y="92753"/>
                  <a:pt x="682402" y="134610"/>
                  <a:pt x="682402" y="186243"/>
                </a:cubicBezTo>
                <a:cubicBezTo>
                  <a:pt x="682402" y="237876"/>
                  <a:pt x="640545" y="279733"/>
                  <a:pt x="588912" y="279733"/>
                </a:cubicBezTo>
                <a:cubicBezTo>
                  <a:pt x="537279" y="279733"/>
                  <a:pt x="495422" y="237876"/>
                  <a:pt x="495422" y="186243"/>
                </a:cubicBezTo>
                <a:cubicBezTo>
                  <a:pt x="495422" y="134610"/>
                  <a:pt x="537279" y="92753"/>
                  <a:pt x="588912" y="92753"/>
                </a:cubicBezTo>
                <a:close/>
                <a:moveTo>
                  <a:pt x="149069" y="92753"/>
                </a:moveTo>
                <a:cubicBezTo>
                  <a:pt x="200499" y="92753"/>
                  <a:pt x="242191" y="134610"/>
                  <a:pt x="242191" y="186243"/>
                </a:cubicBezTo>
                <a:cubicBezTo>
                  <a:pt x="242191" y="237876"/>
                  <a:pt x="200499" y="279733"/>
                  <a:pt x="149069" y="279733"/>
                </a:cubicBezTo>
                <a:cubicBezTo>
                  <a:pt x="97639" y="279733"/>
                  <a:pt x="55947" y="237876"/>
                  <a:pt x="55947" y="186243"/>
                </a:cubicBezTo>
                <a:cubicBezTo>
                  <a:pt x="55947" y="134610"/>
                  <a:pt x="97639" y="92753"/>
                  <a:pt x="149069" y="92753"/>
                </a:cubicBezTo>
                <a:close/>
                <a:moveTo>
                  <a:pt x="368807" y="0"/>
                </a:moveTo>
                <a:cubicBezTo>
                  <a:pt x="437109" y="0"/>
                  <a:pt x="492479" y="55535"/>
                  <a:pt x="492479" y="124040"/>
                </a:cubicBezTo>
                <a:cubicBezTo>
                  <a:pt x="492479" y="192545"/>
                  <a:pt x="437109" y="248080"/>
                  <a:pt x="368807" y="248080"/>
                </a:cubicBezTo>
                <a:cubicBezTo>
                  <a:pt x="300505" y="248080"/>
                  <a:pt x="245135" y="192545"/>
                  <a:pt x="245135" y="124040"/>
                </a:cubicBezTo>
                <a:cubicBezTo>
                  <a:pt x="245135" y="55535"/>
                  <a:pt x="300505" y="0"/>
                  <a:pt x="368807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4" name="图标"/>
          <p:cNvSpPr>
            <a:spLocks noChangeAspect="1" noEditPoints="1"/>
          </p:cNvSpPr>
          <p:nvPr/>
        </p:nvSpPr>
        <p:spPr bwMode="auto">
          <a:xfrm>
            <a:off x="3064481" y="2712856"/>
            <a:ext cx="380990" cy="366423"/>
          </a:xfrm>
          <a:custGeom>
            <a:avLst/>
            <a:gdLst>
              <a:gd name="T0" fmla="*/ 419 w 628"/>
              <a:gd name="T1" fmla="*/ 232 h 600"/>
              <a:gd name="T2" fmla="*/ 411 w 628"/>
              <a:gd name="T3" fmla="*/ 249 h 600"/>
              <a:gd name="T4" fmla="*/ 408 w 628"/>
              <a:gd name="T5" fmla="*/ 261 h 600"/>
              <a:gd name="T6" fmla="*/ 409 w 628"/>
              <a:gd name="T7" fmla="*/ 283 h 600"/>
              <a:gd name="T8" fmla="*/ 417 w 628"/>
              <a:gd name="T9" fmla="*/ 305 h 600"/>
              <a:gd name="T10" fmla="*/ 424 w 628"/>
              <a:gd name="T11" fmla="*/ 315 h 600"/>
              <a:gd name="T12" fmla="*/ 441 w 628"/>
              <a:gd name="T13" fmla="*/ 330 h 600"/>
              <a:gd name="T14" fmla="*/ 453 w 628"/>
              <a:gd name="T15" fmla="*/ 335 h 600"/>
              <a:gd name="T16" fmla="*/ 478 w 628"/>
              <a:gd name="T17" fmla="*/ 200 h 600"/>
              <a:gd name="T18" fmla="*/ 449 w 628"/>
              <a:gd name="T19" fmla="*/ 207 h 600"/>
              <a:gd name="T20" fmla="*/ 433 w 628"/>
              <a:gd name="T21" fmla="*/ 216 h 600"/>
              <a:gd name="T22" fmla="*/ 425 w 628"/>
              <a:gd name="T23" fmla="*/ 224 h 600"/>
              <a:gd name="T24" fmla="*/ 384 w 628"/>
              <a:gd name="T25" fmla="*/ 70 h 600"/>
              <a:gd name="T26" fmla="*/ 314 w 628"/>
              <a:gd name="T27" fmla="*/ 140 h 600"/>
              <a:gd name="T28" fmla="*/ 379 w 628"/>
              <a:gd name="T29" fmla="*/ 283 h 600"/>
              <a:gd name="T30" fmla="*/ 379 w 628"/>
              <a:gd name="T31" fmla="*/ 254 h 600"/>
              <a:gd name="T32" fmla="*/ 359 w 628"/>
              <a:gd name="T33" fmla="*/ 154 h 600"/>
              <a:gd name="T34" fmla="*/ 249 w 628"/>
              <a:gd name="T35" fmla="*/ 270 h 600"/>
              <a:gd name="T36" fmla="*/ 314 w 628"/>
              <a:gd name="T37" fmla="*/ 396 h 600"/>
              <a:gd name="T38" fmla="*/ 282 w 628"/>
              <a:gd name="T39" fmla="*/ 400 h 600"/>
              <a:gd name="T40" fmla="*/ 267 w 628"/>
              <a:gd name="T41" fmla="*/ 382 h 600"/>
              <a:gd name="T42" fmla="*/ 257 w 628"/>
              <a:gd name="T43" fmla="*/ 374 h 600"/>
              <a:gd name="T44" fmla="*/ 214 w 628"/>
              <a:gd name="T45" fmla="*/ 356 h 600"/>
              <a:gd name="T46" fmla="*/ 195 w 628"/>
              <a:gd name="T47" fmla="*/ 354 h 600"/>
              <a:gd name="T48" fmla="*/ 0 w 628"/>
              <a:gd name="T49" fmla="*/ 600 h 600"/>
              <a:gd name="T50" fmla="*/ 83 w 628"/>
              <a:gd name="T51" fmla="*/ 454 h 600"/>
              <a:gd name="T52" fmla="*/ 216 w 628"/>
              <a:gd name="T53" fmla="*/ 454 h 600"/>
              <a:gd name="T54" fmla="*/ 301 w 628"/>
              <a:gd name="T55" fmla="*/ 600 h 600"/>
              <a:gd name="T56" fmla="*/ 282 w 628"/>
              <a:gd name="T57" fmla="*/ 400 h 600"/>
              <a:gd name="T58" fmla="*/ 433 w 628"/>
              <a:gd name="T59" fmla="*/ 354 h 600"/>
              <a:gd name="T60" fmla="*/ 413 w 628"/>
              <a:gd name="T61" fmla="*/ 356 h 600"/>
              <a:gd name="T62" fmla="*/ 361 w 628"/>
              <a:gd name="T63" fmla="*/ 382 h 600"/>
              <a:gd name="T64" fmla="*/ 353 w 628"/>
              <a:gd name="T65" fmla="*/ 391 h 600"/>
              <a:gd name="T66" fmla="*/ 389 w 628"/>
              <a:gd name="T67" fmla="*/ 600 h 600"/>
              <a:gd name="T68" fmla="*/ 410 w 628"/>
              <a:gd name="T69" fmla="*/ 600 h 600"/>
              <a:gd name="T70" fmla="*/ 564 w 628"/>
              <a:gd name="T71" fmla="*/ 454 h 600"/>
              <a:gd name="T72" fmla="*/ 628 w 628"/>
              <a:gd name="T73" fmla="*/ 460 h 600"/>
              <a:gd name="T74" fmla="*/ 150 w 628"/>
              <a:gd name="T75" fmla="*/ 340 h 600"/>
              <a:gd name="T76" fmla="*/ 186 w 628"/>
              <a:gd name="T77" fmla="*/ 330 h 600"/>
              <a:gd name="T78" fmla="*/ 196 w 628"/>
              <a:gd name="T79" fmla="*/ 323 h 600"/>
              <a:gd name="T80" fmla="*/ 216 w 628"/>
              <a:gd name="T81" fmla="*/ 295 h 600"/>
              <a:gd name="T82" fmla="*/ 219 w 628"/>
              <a:gd name="T83" fmla="*/ 282 h 600"/>
              <a:gd name="T84" fmla="*/ 219 w 628"/>
              <a:gd name="T85" fmla="*/ 258 h 600"/>
              <a:gd name="T86" fmla="*/ 214 w 628"/>
              <a:gd name="T87" fmla="*/ 241 h 600"/>
              <a:gd name="T88" fmla="*/ 208 w 628"/>
              <a:gd name="T89" fmla="*/ 231 h 600"/>
              <a:gd name="T90" fmla="*/ 195 w 628"/>
              <a:gd name="T91" fmla="*/ 217 h 600"/>
              <a:gd name="T92" fmla="*/ 186 w 628"/>
              <a:gd name="T93" fmla="*/ 210 h 600"/>
              <a:gd name="T94" fmla="*/ 150 w 628"/>
              <a:gd name="T95" fmla="*/ 200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28" h="600">
                <a:moveTo>
                  <a:pt x="425" y="224"/>
                </a:moveTo>
                <a:cubicBezTo>
                  <a:pt x="423" y="227"/>
                  <a:pt x="421" y="229"/>
                  <a:pt x="419" y="231"/>
                </a:cubicBezTo>
                <a:cubicBezTo>
                  <a:pt x="419" y="231"/>
                  <a:pt x="419" y="232"/>
                  <a:pt x="419" y="232"/>
                </a:cubicBezTo>
                <a:cubicBezTo>
                  <a:pt x="418" y="234"/>
                  <a:pt x="416" y="237"/>
                  <a:pt x="415" y="239"/>
                </a:cubicBezTo>
                <a:cubicBezTo>
                  <a:pt x="415" y="240"/>
                  <a:pt x="414" y="240"/>
                  <a:pt x="414" y="241"/>
                </a:cubicBezTo>
                <a:cubicBezTo>
                  <a:pt x="413" y="244"/>
                  <a:pt x="412" y="247"/>
                  <a:pt x="411" y="249"/>
                </a:cubicBezTo>
                <a:cubicBezTo>
                  <a:pt x="411" y="250"/>
                  <a:pt x="411" y="250"/>
                  <a:pt x="411" y="250"/>
                </a:cubicBezTo>
                <a:cubicBezTo>
                  <a:pt x="410" y="253"/>
                  <a:pt x="409" y="255"/>
                  <a:pt x="409" y="258"/>
                </a:cubicBezTo>
                <a:cubicBezTo>
                  <a:pt x="409" y="259"/>
                  <a:pt x="409" y="260"/>
                  <a:pt x="408" y="261"/>
                </a:cubicBezTo>
                <a:cubicBezTo>
                  <a:pt x="408" y="264"/>
                  <a:pt x="408" y="267"/>
                  <a:pt x="408" y="270"/>
                </a:cubicBezTo>
                <a:cubicBezTo>
                  <a:pt x="408" y="274"/>
                  <a:pt x="408" y="278"/>
                  <a:pt x="409" y="281"/>
                </a:cubicBezTo>
                <a:cubicBezTo>
                  <a:pt x="409" y="282"/>
                  <a:pt x="409" y="283"/>
                  <a:pt x="409" y="283"/>
                </a:cubicBezTo>
                <a:cubicBezTo>
                  <a:pt x="410" y="287"/>
                  <a:pt x="411" y="290"/>
                  <a:pt x="412" y="293"/>
                </a:cubicBezTo>
                <a:cubicBezTo>
                  <a:pt x="412" y="294"/>
                  <a:pt x="412" y="295"/>
                  <a:pt x="412" y="295"/>
                </a:cubicBezTo>
                <a:cubicBezTo>
                  <a:pt x="414" y="298"/>
                  <a:pt x="415" y="301"/>
                  <a:pt x="417" y="305"/>
                </a:cubicBezTo>
                <a:cubicBezTo>
                  <a:pt x="417" y="305"/>
                  <a:pt x="417" y="305"/>
                  <a:pt x="418" y="306"/>
                </a:cubicBezTo>
                <a:cubicBezTo>
                  <a:pt x="420" y="309"/>
                  <a:pt x="422" y="312"/>
                  <a:pt x="424" y="315"/>
                </a:cubicBezTo>
                <a:cubicBezTo>
                  <a:pt x="424" y="315"/>
                  <a:pt x="424" y="315"/>
                  <a:pt x="424" y="315"/>
                </a:cubicBezTo>
                <a:cubicBezTo>
                  <a:pt x="427" y="318"/>
                  <a:pt x="429" y="320"/>
                  <a:pt x="432" y="323"/>
                </a:cubicBezTo>
                <a:cubicBezTo>
                  <a:pt x="432" y="323"/>
                  <a:pt x="432" y="323"/>
                  <a:pt x="432" y="323"/>
                </a:cubicBezTo>
                <a:cubicBezTo>
                  <a:pt x="435" y="326"/>
                  <a:pt x="438" y="328"/>
                  <a:pt x="441" y="330"/>
                </a:cubicBezTo>
                <a:cubicBezTo>
                  <a:pt x="442" y="330"/>
                  <a:pt x="442" y="330"/>
                  <a:pt x="442" y="330"/>
                </a:cubicBezTo>
                <a:cubicBezTo>
                  <a:pt x="446" y="332"/>
                  <a:pt x="449" y="334"/>
                  <a:pt x="452" y="335"/>
                </a:cubicBezTo>
                <a:cubicBezTo>
                  <a:pt x="453" y="335"/>
                  <a:pt x="453" y="335"/>
                  <a:pt x="453" y="335"/>
                </a:cubicBezTo>
                <a:cubicBezTo>
                  <a:pt x="461" y="338"/>
                  <a:pt x="469" y="340"/>
                  <a:pt x="478" y="340"/>
                </a:cubicBezTo>
                <a:cubicBezTo>
                  <a:pt x="516" y="340"/>
                  <a:pt x="547" y="309"/>
                  <a:pt x="547" y="270"/>
                </a:cubicBezTo>
                <a:cubicBezTo>
                  <a:pt x="547" y="232"/>
                  <a:pt x="516" y="200"/>
                  <a:pt x="478" y="200"/>
                </a:cubicBezTo>
                <a:cubicBezTo>
                  <a:pt x="468" y="200"/>
                  <a:pt x="458" y="202"/>
                  <a:pt x="450" y="206"/>
                </a:cubicBezTo>
                <a:cubicBezTo>
                  <a:pt x="450" y="206"/>
                  <a:pt x="450" y="206"/>
                  <a:pt x="450" y="206"/>
                </a:cubicBezTo>
                <a:cubicBezTo>
                  <a:pt x="449" y="206"/>
                  <a:pt x="449" y="206"/>
                  <a:pt x="449" y="207"/>
                </a:cubicBezTo>
                <a:cubicBezTo>
                  <a:pt x="446" y="208"/>
                  <a:pt x="444" y="209"/>
                  <a:pt x="442" y="210"/>
                </a:cubicBezTo>
                <a:cubicBezTo>
                  <a:pt x="441" y="211"/>
                  <a:pt x="441" y="211"/>
                  <a:pt x="440" y="211"/>
                </a:cubicBezTo>
                <a:cubicBezTo>
                  <a:pt x="438" y="213"/>
                  <a:pt x="435" y="215"/>
                  <a:pt x="433" y="216"/>
                </a:cubicBezTo>
                <a:cubicBezTo>
                  <a:pt x="433" y="217"/>
                  <a:pt x="432" y="217"/>
                  <a:pt x="432" y="217"/>
                </a:cubicBezTo>
                <a:cubicBezTo>
                  <a:pt x="430" y="219"/>
                  <a:pt x="428" y="221"/>
                  <a:pt x="426" y="223"/>
                </a:cubicBezTo>
                <a:cubicBezTo>
                  <a:pt x="426" y="223"/>
                  <a:pt x="425" y="224"/>
                  <a:pt x="425" y="224"/>
                </a:cubicBezTo>
                <a:close/>
                <a:moveTo>
                  <a:pt x="314" y="140"/>
                </a:moveTo>
                <a:lnTo>
                  <a:pt x="314" y="140"/>
                </a:lnTo>
                <a:cubicBezTo>
                  <a:pt x="353" y="140"/>
                  <a:pt x="384" y="108"/>
                  <a:pt x="384" y="70"/>
                </a:cubicBezTo>
                <a:cubicBezTo>
                  <a:pt x="384" y="31"/>
                  <a:pt x="353" y="0"/>
                  <a:pt x="314" y="0"/>
                </a:cubicBezTo>
                <a:cubicBezTo>
                  <a:pt x="275" y="0"/>
                  <a:pt x="244" y="31"/>
                  <a:pt x="244" y="70"/>
                </a:cubicBezTo>
                <a:cubicBezTo>
                  <a:pt x="244" y="108"/>
                  <a:pt x="275" y="140"/>
                  <a:pt x="314" y="140"/>
                </a:cubicBezTo>
                <a:close/>
                <a:moveTo>
                  <a:pt x="379" y="336"/>
                </a:moveTo>
                <a:lnTo>
                  <a:pt x="379" y="336"/>
                </a:lnTo>
                <a:lnTo>
                  <a:pt x="379" y="283"/>
                </a:lnTo>
                <a:cubicBezTo>
                  <a:pt x="379" y="279"/>
                  <a:pt x="378" y="274"/>
                  <a:pt x="378" y="270"/>
                </a:cubicBezTo>
                <a:cubicBezTo>
                  <a:pt x="378" y="266"/>
                  <a:pt x="379" y="262"/>
                  <a:pt x="379" y="257"/>
                </a:cubicBezTo>
                <a:lnTo>
                  <a:pt x="379" y="254"/>
                </a:lnTo>
                <a:lnTo>
                  <a:pt x="380" y="254"/>
                </a:lnTo>
                <a:cubicBezTo>
                  <a:pt x="385" y="223"/>
                  <a:pt x="404" y="197"/>
                  <a:pt x="431" y="183"/>
                </a:cubicBezTo>
                <a:cubicBezTo>
                  <a:pt x="412" y="165"/>
                  <a:pt x="387" y="154"/>
                  <a:pt x="359" y="154"/>
                </a:cubicBezTo>
                <a:lnTo>
                  <a:pt x="269" y="154"/>
                </a:lnTo>
                <a:cubicBezTo>
                  <a:pt x="241" y="154"/>
                  <a:pt x="216" y="165"/>
                  <a:pt x="197" y="183"/>
                </a:cubicBezTo>
                <a:cubicBezTo>
                  <a:pt x="228" y="199"/>
                  <a:pt x="249" y="232"/>
                  <a:pt x="249" y="270"/>
                </a:cubicBezTo>
                <a:cubicBezTo>
                  <a:pt x="249" y="278"/>
                  <a:pt x="249" y="286"/>
                  <a:pt x="247" y="293"/>
                </a:cubicBezTo>
                <a:lnTo>
                  <a:pt x="247" y="335"/>
                </a:lnTo>
                <a:cubicBezTo>
                  <a:pt x="276" y="347"/>
                  <a:pt x="299" y="369"/>
                  <a:pt x="314" y="396"/>
                </a:cubicBezTo>
                <a:cubicBezTo>
                  <a:pt x="328" y="369"/>
                  <a:pt x="351" y="348"/>
                  <a:pt x="379" y="336"/>
                </a:cubicBezTo>
                <a:close/>
                <a:moveTo>
                  <a:pt x="282" y="400"/>
                </a:moveTo>
                <a:lnTo>
                  <a:pt x="282" y="400"/>
                </a:lnTo>
                <a:cubicBezTo>
                  <a:pt x="280" y="397"/>
                  <a:pt x="278" y="394"/>
                  <a:pt x="275" y="391"/>
                </a:cubicBezTo>
                <a:cubicBezTo>
                  <a:pt x="275" y="390"/>
                  <a:pt x="274" y="390"/>
                  <a:pt x="274" y="390"/>
                </a:cubicBezTo>
                <a:cubicBezTo>
                  <a:pt x="272" y="387"/>
                  <a:pt x="270" y="385"/>
                  <a:pt x="267" y="382"/>
                </a:cubicBezTo>
                <a:cubicBezTo>
                  <a:pt x="267" y="382"/>
                  <a:pt x="266" y="382"/>
                  <a:pt x="266" y="381"/>
                </a:cubicBezTo>
                <a:cubicBezTo>
                  <a:pt x="263" y="379"/>
                  <a:pt x="261" y="377"/>
                  <a:pt x="258" y="375"/>
                </a:cubicBezTo>
                <a:cubicBezTo>
                  <a:pt x="257" y="374"/>
                  <a:pt x="257" y="374"/>
                  <a:pt x="257" y="374"/>
                </a:cubicBezTo>
                <a:cubicBezTo>
                  <a:pt x="247" y="367"/>
                  <a:pt x="237" y="362"/>
                  <a:pt x="225" y="359"/>
                </a:cubicBezTo>
                <a:cubicBezTo>
                  <a:pt x="223" y="358"/>
                  <a:pt x="220" y="357"/>
                  <a:pt x="218" y="357"/>
                </a:cubicBezTo>
                <a:cubicBezTo>
                  <a:pt x="217" y="356"/>
                  <a:pt x="215" y="356"/>
                  <a:pt x="214" y="356"/>
                </a:cubicBezTo>
                <a:cubicBezTo>
                  <a:pt x="212" y="356"/>
                  <a:pt x="210" y="355"/>
                  <a:pt x="208" y="355"/>
                </a:cubicBezTo>
                <a:cubicBezTo>
                  <a:pt x="207" y="355"/>
                  <a:pt x="206" y="355"/>
                  <a:pt x="205" y="355"/>
                </a:cubicBezTo>
                <a:cubicBezTo>
                  <a:pt x="202" y="354"/>
                  <a:pt x="199" y="354"/>
                  <a:pt x="195" y="354"/>
                </a:cubicBezTo>
                <a:lnTo>
                  <a:pt x="105" y="354"/>
                </a:lnTo>
                <a:cubicBezTo>
                  <a:pt x="47" y="354"/>
                  <a:pt x="0" y="401"/>
                  <a:pt x="0" y="460"/>
                </a:cubicBezTo>
                <a:lnTo>
                  <a:pt x="0" y="600"/>
                </a:lnTo>
                <a:lnTo>
                  <a:pt x="62" y="600"/>
                </a:lnTo>
                <a:lnTo>
                  <a:pt x="62" y="454"/>
                </a:lnTo>
                <a:lnTo>
                  <a:pt x="83" y="454"/>
                </a:lnTo>
                <a:lnTo>
                  <a:pt x="83" y="600"/>
                </a:lnTo>
                <a:lnTo>
                  <a:pt x="216" y="600"/>
                </a:lnTo>
                <a:lnTo>
                  <a:pt x="216" y="454"/>
                </a:lnTo>
                <a:lnTo>
                  <a:pt x="237" y="454"/>
                </a:lnTo>
                <a:lnTo>
                  <a:pt x="237" y="600"/>
                </a:lnTo>
                <a:lnTo>
                  <a:pt x="301" y="600"/>
                </a:lnTo>
                <a:lnTo>
                  <a:pt x="301" y="460"/>
                </a:lnTo>
                <a:cubicBezTo>
                  <a:pt x="301" y="438"/>
                  <a:pt x="294" y="417"/>
                  <a:pt x="282" y="400"/>
                </a:cubicBezTo>
                <a:cubicBezTo>
                  <a:pt x="282" y="400"/>
                  <a:pt x="282" y="400"/>
                  <a:pt x="282" y="400"/>
                </a:cubicBezTo>
                <a:close/>
                <a:moveTo>
                  <a:pt x="523" y="354"/>
                </a:moveTo>
                <a:lnTo>
                  <a:pt x="523" y="354"/>
                </a:lnTo>
                <a:lnTo>
                  <a:pt x="433" y="354"/>
                </a:lnTo>
                <a:cubicBezTo>
                  <a:pt x="429" y="354"/>
                  <a:pt x="426" y="354"/>
                  <a:pt x="423" y="355"/>
                </a:cubicBezTo>
                <a:cubicBezTo>
                  <a:pt x="422" y="355"/>
                  <a:pt x="421" y="355"/>
                  <a:pt x="420" y="355"/>
                </a:cubicBezTo>
                <a:cubicBezTo>
                  <a:pt x="418" y="355"/>
                  <a:pt x="415" y="356"/>
                  <a:pt x="413" y="356"/>
                </a:cubicBezTo>
                <a:cubicBezTo>
                  <a:pt x="412" y="356"/>
                  <a:pt x="411" y="356"/>
                  <a:pt x="410" y="357"/>
                </a:cubicBezTo>
                <a:cubicBezTo>
                  <a:pt x="408" y="357"/>
                  <a:pt x="405" y="358"/>
                  <a:pt x="403" y="358"/>
                </a:cubicBezTo>
                <a:cubicBezTo>
                  <a:pt x="387" y="363"/>
                  <a:pt x="373" y="371"/>
                  <a:pt x="361" y="382"/>
                </a:cubicBezTo>
                <a:cubicBezTo>
                  <a:pt x="361" y="382"/>
                  <a:pt x="361" y="383"/>
                  <a:pt x="361" y="383"/>
                </a:cubicBezTo>
                <a:cubicBezTo>
                  <a:pt x="358" y="385"/>
                  <a:pt x="356" y="388"/>
                  <a:pt x="353" y="390"/>
                </a:cubicBezTo>
                <a:cubicBezTo>
                  <a:pt x="353" y="391"/>
                  <a:pt x="353" y="391"/>
                  <a:pt x="353" y="391"/>
                </a:cubicBezTo>
                <a:cubicBezTo>
                  <a:pt x="337" y="410"/>
                  <a:pt x="327" y="433"/>
                  <a:pt x="327" y="460"/>
                </a:cubicBezTo>
                <a:lnTo>
                  <a:pt x="327" y="600"/>
                </a:lnTo>
                <a:lnTo>
                  <a:pt x="389" y="600"/>
                </a:lnTo>
                <a:lnTo>
                  <a:pt x="389" y="454"/>
                </a:lnTo>
                <a:lnTo>
                  <a:pt x="410" y="454"/>
                </a:lnTo>
                <a:lnTo>
                  <a:pt x="410" y="600"/>
                </a:lnTo>
                <a:lnTo>
                  <a:pt x="543" y="600"/>
                </a:lnTo>
                <a:lnTo>
                  <a:pt x="543" y="454"/>
                </a:lnTo>
                <a:lnTo>
                  <a:pt x="564" y="454"/>
                </a:lnTo>
                <a:lnTo>
                  <a:pt x="564" y="600"/>
                </a:lnTo>
                <a:lnTo>
                  <a:pt x="628" y="600"/>
                </a:lnTo>
                <a:lnTo>
                  <a:pt x="628" y="460"/>
                </a:lnTo>
                <a:cubicBezTo>
                  <a:pt x="628" y="401"/>
                  <a:pt x="581" y="354"/>
                  <a:pt x="523" y="354"/>
                </a:cubicBezTo>
                <a:close/>
                <a:moveTo>
                  <a:pt x="150" y="340"/>
                </a:moveTo>
                <a:lnTo>
                  <a:pt x="150" y="340"/>
                </a:lnTo>
                <a:cubicBezTo>
                  <a:pt x="159" y="340"/>
                  <a:pt x="167" y="338"/>
                  <a:pt x="175" y="335"/>
                </a:cubicBezTo>
                <a:cubicBezTo>
                  <a:pt x="175" y="335"/>
                  <a:pt x="175" y="335"/>
                  <a:pt x="176" y="335"/>
                </a:cubicBezTo>
                <a:cubicBezTo>
                  <a:pt x="179" y="334"/>
                  <a:pt x="183" y="332"/>
                  <a:pt x="186" y="330"/>
                </a:cubicBezTo>
                <a:cubicBezTo>
                  <a:pt x="186" y="330"/>
                  <a:pt x="186" y="330"/>
                  <a:pt x="186" y="330"/>
                </a:cubicBezTo>
                <a:cubicBezTo>
                  <a:pt x="190" y="328"/>
                  <a:pt x="193" y="326"/>
                  <a:pt x="196" y="323"/>
                </a:cubicBezTo>
                <a:cubicBezTo>
                  <a:pt x="196" y="323"/>
                  <a:pt x="196" y="323"/>
                  <a:pt x="196" y="323"/>
                </a:cubicBezTo>
                <a:cubicBezTo>
                  <a:pt x="202" y="318"/>
                  <a:pt x="206" y="312"/>
                  <a:pt x="210" y="306"/>
                </a:cubicBezTo>
                <a:cubicBezTo>
                  <a:pt x="211" y="305"/>
                  <a:pt x="211" y="305"/>
                  <a:pt x="211" y="305"/>
                </a:cubicBezTo>
                <a:cubicBezTo>
                  <a:pt x="213" y="302"/>
                  <a:pt x="214" y="298"/>
                  <a:pt x="216" y="295"/>
                </a:cubicBezTo>
                <a:cubicBezTo>
                  <a:pt x="216" y="295"/>
                  <a:pt x="216" y="294"/>
                  <a:pt x="216" y="293"/>
                </a:cubicBezTo>
                <a:cubicBezTo>
                  <a:pt x="217" y="290"/>
                  <a:pt x="218" y="287"/>
                  <a:pt x="219" y="283"/>
                </a:cubicBezTo>
                <a:cubicBezTo>
                  <a:pt x="219" y="283"/>
                  <a:pt x="219" y="282"/>
                  <a:pt x="219" y="282"/>
                </a:cubicBezTo>
                <a:cubicBezTo>
                  <a:pt x="220" y="278"/>
                  <a:pt x="220" y="274"/>
                  <a:pt x="220" y="270"/>
                </a:cubicBezTo>
                <a:cubicBezTo>
                  <a:pt x="220" y="267"/>
                  <a:pt x="220" y="264"/>
                  <a:pt x="220" y="261"/>
                </a:cubicBezTo>
                <a:cubicBezTo>
                  <a:pt x="219" y="260"/>
                  <a:pt x="219" y="259"/>
                  <a:pt x="219" y="258"/>
                </a:cubicBezTo>
                <a:cubicBezTo>
                  <a:pt x="219" y="255"/>
                  <a:pt x="218" y="253"/>
                  <a:pt x="217" y="250"/>
                </a:cubicBezTo>
                <a:cubicBezTo>
                  <a:pt x="217" y="250"/>
                  <a:pt x="217" y="250"/>
                  <a:pt x="217" y="249"/>
                </a:cubicBezTo>
                <a:cubicBezTo>
                  <a:pt x="216" y="247"/>
                  <a:pt x="215" y="244"/>
                  <a:pt x="214" y="241"/>
                </a:cubicBezTo>
                <a:cubicBezTo>
                  <a:pt x="214" y="240"/>
                  <a:pt x="213" y="240"/>
                  <a:pt x="213" y="239"/>
                </a:cubicBezTo>
                <a:cubicBezTo>
                  <a:pt x="212" y="237"/>
                  <a:pt x="210" y="234"/>
                  <a:pt x="209" y="231"/>
                </a:cubicBezTo>
                <a:lnTo>
                  <a:pt x="208" y="231"/>
                </a:lnTo>
                <a:cubicBezTo>
                  <a:pt x="207" y="229"/>
                  <a:pt x="205" y="226"/>
                  <a:pt x="203" y="224"/>
                </a:cubicBezTo>
                <a:cubicBezTo>
                  <a:pt x="203" y="224"/>
                  <a:pt x="202" y="223"/>
                  <a:pt x="202" y="223"/>
                </a:cubicBezTo>
                <a:cubicBezTo>
                  <a:pt x="200" y="221"/>
                  <a:pt x="198" y="219"/>
                  <a:pt x="195" y="217"/>
                </a:cubicBezTo>
                <a:cubicBezTo>
                  <a:pt x="195" y="217"/>
                  <a:pt x="195" y="217"/>
                  <a:pt x="195" y="217"/>
                </a:cubicBezTo>
                <a:cubicBezTo>
                  <a:pt x="193" y="215"/>
                  <a:pt x="190" y="213"/>
                  <a:pt x="188" y="211"/>
                </a:cubicBezTo>
                <a:cubicBezTo>
                  <a:pt x="187" y="211"/>
                  <a:pt x="187" y="211"/>
                  <a:pt x="186" y="210"/>
                </a:cubicBezTo>
                <a:cubicBezTo>
                  <a:pt x="184" y="209"/>
                  <a:pt x="181" y="208"/>
                  <a:pt x="179" y="206"/>
                </a:cubicBezTo>
                <a:cubicBezTo>
                  <a:pt x="179" y="206"/>
                  <a:pt x="178" y="206"/>
                  <a:pt x="178" y="206"/>
                </a:cubicBezTo>
                <a:cubicBezTo>
                  <a:pt x="170" y="202"/>
                  <a:pt x="160" y="200"/>
                  <a:pt x="150" y="200"/>
                </a:cubicBezTo>
                <a:cubicBezTo>
                  <a:pt x="112" y="200"/>
                  <a:pt x="81" y="232"/>
                  <a:pt x="81" y="270"/>
                </a:cubicBezTo>
                <a:cubicBezTo>
                  <a:pt x="81" y="309"/>
                  <a:pt x="112" y="340"/>
                  <a:pt x="150" y="34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5" name="图标"/>
          <p:cNvSpPr>
            <a:spLocks noChangeAspect="1" noEditPoints="1"/>
          </p:cNvSpPr>
          <p:nvPr/>
        </p:nvSpPr>
        <p:spPr bwMode="auto">
          <a:xfrm>
            <a:off x="4173730" y="2712856"/>
            <a:ext cx="380990" cy="423852"/>
          </a:xfrm>
          <a:custGeom>
            <a:avLst/>
            <a:gdLst>
              <a:gd name="T0" fmla="*/ 40 w 46"/>
              <a:gd name="T1" fmla="*/ 28 h 51"/>
              <a:gd name="T2" fmla="*/ 35 w 46"/>
              <a:gd name="T3" fmla="*/ 41 h 51"/>
              <a:gd name="T4" fmla="*/ 34 w 46"/>
              <a:gd name="T5" fmla="*/ 34 h 51"/>
              <a:gd name="T6" fmla="*/ 29 w 46"/>
              <a:gd name="T7" fmla="*/ 30 h 51"/>
              <a:gd name="T8" fmla="*/ 29 w 46"/>
              <a:gd name="T9" fmla="*/ 30 h 51"/>
              <a:gd name="T10" fmla="*/ 27 w 46"/>
              <a:gd name="T11" fmla="*/ 30 h 51"/>
              <a:gd name="T12" fmla="*/ 25 w 46"/>
              <a:gd name="T13" fmla="*/ 35 h 51"/>
              <a:gd name="T14" fmla="*/ 24 w 46"/>
              <a:gd name="T15" fmla="*/ 38 h 51"/>
              <a:gd name="T16" fmla="*/ 24 w 46"/>
              <a:gd name="T17" fmla="*/ 32 h 51"/>
              <a:gd name="T18" fmla="*/ 24 w 46"/>
              <a:gd name="T19" fmla="*/ 31 h 51"/>
              <a:gd name="T20" fmla="*/ 23 w 46"/>
              <a:gd name="T21" fmla="*/ 30 h 51"/>
              <a:gd name="T22" fmla="*/ 22 w 46"/>
              <a:gd name="T23" fmla="*/ 31 h 51"/>
              <a:gd name="T24" fmla="*/ 22 w 46"/>
              <a:gd name="T25" fmla="*/ 32 h 51"/>
              <a:gd name="T26" fmla="*/ 21 w 46"/>
              <a:gd name="T27" fmla="*/ 38 h 51"/>
              <a:gd name="T28" fmla="*/ 20 w 46"/>
              <a:gd name="T29" fmla="*/ 35 h 51"/>
              <a:gd name="T30" fmla="*/ 19 w 46"/>
              <a:gd name="T31" fmla="*/ 30 h 51"/>
              <a:gd name="T32" fmla="*/ 15 w 46"/>
              <a:gd name="T33" fmla="*/ 30 h 51"/>
              <a:gd name="T34" fmla="*/ 15 w 46"/>
              <a:gd name="T35" fmla="*/ 30 h 51"/>
              <a:gd name="T36" fmla="*/ 11 w 46"/>
              <a:gd name="T37" fmla="*/ 34 h 51"/>
              <a:gd name="T38" fmla="*/ 10 w 46"/>
              <a:gd name="T39" fmla="*/ 41 h 51"/>
              <a:gd name="T40" fmla="*/ 5 w 46"/>
              <a:gd name="T41" fmla="*/ 28 h 51"/>
              <a:gd name="T42" fmla="*/ 23 w 46"/>
              <a:gd name="T43" fmla="*/ 11 h 51"/>
              <a:gd name="T44" fmla="*/ 23 w 46"/>
              <a:gd name="T45" fmla="*/ 14 h 51"/>
              <a:gd name="T46" fmla="*/ 25 w 46"/>
              <a:gd name="T47" fmla="*/ 15 h 51"/>
              <a:gd name="T48" fmla="*/ 28 w 46"/>
              <a:gd name="T49" fmla="*/ 13 h 51"/>
              <a:gd name="T50" fmla="*/ 32 w 46"/>
              <a:gd name="T51" fmla="*/ 11 h 51"/>
              <a:gd name="T52" fmla="*/ 34 w 46"/>
              <a:gd name="T53" fmla="*/ 9 h 51"/>
              <a:gd name="T54" fmla="*/ 34 w 46"/>
              <a:gd name="T55" fmla="*/ 7 h 51"/>
              <a:gd name="T56" fmla="*/ 32 w 46"/>
              <a:gd name="T57" fmla="*/ 5 h 51"/>
              <a:gd name="T58" fmla="*/ 28 w 46"/>
              <a:gd name="T59" fmla="*/ 3 h 51"/>
              <a:gd name="T60" fmla="*/ 25 w 46"/>
              <a:gd name="T61" fmla="*/ 1 h 51"/>
              <a:gd name="T62" fmla="*/ 23 w 46"/>
              <a:gd name="T63" fmla="*/ 2 h 51"/>
              <a:gd name="T64" fmla="*/ 23 w 46"/>
              <a:gd name="T65" fmla="*/ 5 h 51"/>
              <a:gd name="T66" fmla="*/ 0 w 46"/>
              <a:gd name="T67" fmla="*/ 28 h 51"/>
              <a:gd name="T68" fmla="*/ 23 w 46"/>
              <a:gd name="T69" fmla="*/ 51 h 51"/>
              <a:gd name="T70" fmla="*/ 46 w 46"/>
              <a:gd name="T71" fmla="*/ 28 h 51"/>
              <a:gd name="T72" fmla="*/ 40 w 46"/>
              <a:gd name="T73" fmla="*/ 28 h 51"/>
              <a:gd name="T74" fmla="*/ 23 w 46"/>
              <a:gd name="T75" fmla="*/ 19 h 51"/>
              <a:gd name="T76" fmla="*/ 28 w 46"/>
              <a:gd name="T77" fmla="*/ 24 h 51"/>
              <a:gd name="T78" fmla="*/ 23 w 46"/>
              <a:gd name="T79" fmla="*/ 29 h 51"/>
              <a:gd name="T80" fmla="*/ 17 w 46"/>
              <a:gd name="T81" fmla="*/ 24 h 51"/>
              <a:gd name="T82" fmla="*/ 23 w 46"/>
              <a:gd name="T83" fmla="*/ 19 h 51"/>
              <a:gd name="T84" fmla="*/ 30 w 46"/>
              <a:gd name="T85" fmla="*/ 37 h 51"/>
              <a:gd name="T86" fmla="*/ 30 w 46"/>
              <a:gd name="T87" fmla="*/ 37 h 51"/>
              <a:gd name="T88" fmla="*/ 30 w 46"/>
              <a:gd name="T89" fmla="*/ 37 h 51"/>
              <a:gd name="T90" fmla="*/ 30 w 46"/>
              <a:gd name="T91" fmla="*/ 44 h 51"/>
              <a:gd name="T92" fmla="*/ 30 w 46"/>
              <a:gd name="T93" fmla="*/ 44 h 51"/>
              <a:gd name="T94" fmla="*/ 29 w 46"/>
              <a:gd name="T95" fmla="*/ 37 h 51"/>
              <a:gd name="T96" fmla="*/ 30 w 46"/>
              <a:gd name="T97" fmla="*/ 37 h 51"/>
              <a:gd name="T98" fmla="*/ 15 w 46"/>
              <a:gd name="T99" fmla="*/ 37 h 51"/>
              <a:gd name="T100" fmla="*/ 15 w 46"/>
              <a:gd name="T101" fmla="*/ 37 h 51"/>
              <a:gd name="T102" fmla="*/ 15 w 46"/>
              <a:gd name="T103" fmla="*/ 44 h 51"/>
              <a:gd name="T104" fmla="*/ 14 w 46"/>
              <a:gd name="T105" fmla="*/ 44 h 51"/>
              <a:gd name="T106" fmla="*/ 14 w 46"/>
              <a:gd name="T107" fmla="*/ 37 h 51"/>
              <a:gd name="T108" fmla="*/ 15 w 46"/>
              <a:gd name="T109" fmla="*/ 37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6" h="51">
                <a:moveTo>
                  <a:pt x="40" y="28"/>
                </a:moveTo>
                <a:cubicBezTo>
                  <a:pt x="40" y="33"/>
                  <a:pt x="38" y="38"/>
                  <a:pt x="35" y="41"/>
                </a:cubicBezTo>
                <a:cubicBezTo>
                  <a:pt x="34" y="38"/>
                  <a:pt x="34" y="35"/>
                  <a:pt x="34" y="34"/>
                </a:cubicBezTo>
                <a:cubicBezTo>
                  <a:pt x="33" y="31"/>
                  <a:pt x="30" y="30"/>
                  <a:pt x="29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7" y="30"/>
                  <a:pt x="27" y="30"/>
                  <a:pt x="27" y="30"/>
                </a:cubicBezTo>
                <a:cubicBezTo>
                  <a:pt x="25" y="35"/>
                  <a:pt x="25" y="35"/>
                  <a:pt x="25" y="35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2"/>
                  <a:pt x="24" y="31"/>
                  <a:pt x="24" y="31"/>
                </a:cubicBezTo>
                <a:cubicBezTo>
                  <a:pt x="24" y="31"/>
                  <a:pt x="23" y="30"/>
                  <a:pt x="23" y="30"/>
                </a:cubicBezTo>
                <a:cubicBezTo>
                  <a:pt x="22" y="30"/>
                  <a:pt x="22" y="31"/>
                  <a:pt x="22" y="31"/>
                </a:cubicBezTo>
                <a:cubicBezTo>
                  <a:pt x="22" y="31"/>
                  <a:pt x="22" y="32"/>
                  <a:pt x="22" y="32"/>
                </a:cubicBezTo>
                <a:cubicBezTo>
                  <a:pt x="21" y="38"/>
                  <a:pt x="21" y="38"/>
                  <a:pt x="21" y="38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0"/>
                  <a:pt x="19" y="30"/>
                  <a:pt x="19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3" y="31"/>
                  <a:pt x="11" y="31"/>
                  <a:pt x="11" y="34"/>
                </a:cubicBezTo>
                <a:cubicBezTo>
                  <a:pt x="10" y="35"/>
                  <a:pt x="10" y="37"/>
                  <a:pt x="10" y="41"/>
                </a:cubicBezTo>
                <a:cubicBezTo>
                  <a:pt x="7" y="37"/>
                  <a:pt x="5" y="33"/>
                  <a:pt x="5" y="28"/>
                </a:cubicBezTo>
                <a:cubicBezTo>
                  <a:pt x="5" y="19"/>
                  <a:pt x="13" y="11"/>
                  <a:pt x="23" y="11"/>
                </a:cubicBezTo>
                <a:cubicBezTo>
                  <a:pt x="23" y="14"/>
                  <a:pt x="23" y="14"/>
                  <a:pt x="23" y="14"/>
                </a:cubicBezTo>
                <a:cubicBezTo>
                  <a:pt x="23" y="15"/>
                  <a:pt x="24" y="15"/>
                  <a:pt x="25" y="15"/>
                </a:cubicBezTo>
                <a:cubicBezTo>
                  <a:pt x="28" y="13"/>
                  <a:pt x="28" y="13"/>
                  <a:pt x="28" y="13"/>
                </a:cubicBezTo>
                <a:cubicBezTo>
                  <a:pt x="29" y="12"/>
                  <a:pt x="30" y="11"/>
                  <a:pt x="32" y="11"/>
                </a:cubicBezTo>
                <a:cubicBezTo>
                  <a:pt x="34" y="9"/>
                  <a:pt x="34" y="9"/>
                  <a:pt x="34" y="9"/>
                </a:cubicBezTo>
                <a:cubicBezTo>
                  <a:pt x="36" y="8"/>
                  <a:pt x="36" y="7"/>
                  <a:pt x="34" y="7"/>
                </a:cubicBezTo>
                <a:cubicBezTo>
                  <a:pt x="32" y="5"/>
                  <a:pt x="32" y="5"/>
                  <a:pt x="32" y="5"/>
                </a:cubicBezTo>
                <a:cubicBezTo>
                  <a:pt x="30" y="4"/>
                  <a:pt x="29" y="3"/>
                  <a:pt x="28" y="3"/>
                </a:cubicBezTo>
                <a:cubicBezTo>
                  <a:pt x="25" y="1"/>
                  <a:pt x="25" y="1"/>
                  <a:pt x="25" y="1"/>
                </a:cubicBezTo>
                <a:cubicBezTo>
                  <a:pt x="24" y="0"/>
                  <a:pt x="23" y="1"/>
                  <a:pt x="23" y="2"/>
                </a:cubicBezTo>
                <a:cubicBezTo>
                  <a:pt x="23" y="5"/>
                  <a:pt x="23" y="5"/>
                  <a:pt x="23" y="5"/>
                </a:cubicBezTo>
                <a:cubicBezTo>
                  <a:pt x="10" y="5"/>
                  <a:pt x="0" y="16"/>
                  <a:pt x="0" y="28"/>
                </a:cubicBezTo>
                <a:cubicBezTo>
                  <a:pt x="0" y="41"/>
                  <a:pt x="10" y="51"/>
                  <a:pt x="23" y="51"/>
                </a:cubicBezTo>
                <a:cubicBezTo>
                  <a:pt x="35" y="51"/>
                  <a:pt x="46" y="41"/>
                  <a:pt x="46" y="28"/>
                </a:cubicBezTo>
                <a:cubicBezTo>
                  <a:pt x="40" y="28"/>
                  <a:pt x="40" y="28"/>
                  <a:pt x="40" y="28"/>
                </a:cubicBezTo>
                <a:close/>
                <a:moveTo>
                  <a:pt x="23" y="19"/>
                </a:moveTo>
                <a:cubicBezTo>
                  <a:pt x="26" y="19"/>
                  <a:pt x="28" y="21"/>
                  <a:pt x="28" y="24"/>
                </a:cubicBezTo>
                <a:cubicBezTo>
                  <a:pt x="28" y="27"/>
                  <a:pt x="26" y="29"/>
                  <a:pt x="23" y="29"/>
                </a:cubicBezTo>
                <a:cubicBezTo>
                  <a:pt x="20" y="29"/>
                  <a:pt x="17" y="27"/>
                  <a:pt x="17" y="24"/>
                </a:cubicBezTo>
                <a:cubicBezTo>
                  <a:pt x="17" y="21"/>
                  <a:pt x="20" y="19"/>
                  <a:pt x="23" y="19"/>
                </a:cubicBezTo>
                <a:close/>
                <a:moveTo>
                  <a:pt x="30" y="37"/>
                </a:moveTo>
                <a:cubicBezTo>
                  <a:pt x="30" y="37"/>
                  <a:pt x="30" y="37"/>
                  <a:pt x="30" y="37"/>
                </a:cubicBezTo>
                <a:cubicBezTo>
                  <a:pt x="30" y="37"/>
                  <a:pt x="30" y="37"/>
                  <a:pt x="30" y="37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29" y="37"/>
                  <a:pt x="29" y="37"/>
                  <a:pt x="29" y="37"/>
                </a:cubicBezTo>
                <a:cubicBezTo>
                  <a:pt x="30" y="37"/>
                  <a:pt x="30" y="37"/>
                  <a:pt x="30" y="37"/>
                </a:cubicBezTo>
                <a:close/>
                <a:moveTo>
                  <a:pt x="15" y="37"/>
                </a:moveTo>
                <a:cubicBezTo>
                  <a:pt x="15" y="37"/>
                  <a:pt x="15" y="37"/>
                  <a:pt x="15" y="37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4" y="44"/>
                  <a:pt x="14" y="44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37"/>
                  <a:pt x="14" y="37"/>
                  <a:pt x="15" y="3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7021" tIns="48510" rIns="97021" bIns="48510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6" name="图标"/>
          <p:cNvSpPr>
            <a:spLocks noChangeAspect="1" noEditPoints="1"/>
          </p:cNvSpPr>
          <p:nvPr/>
        </p:nvSpPr>
        <p:spPr bwMode="auto">
          <a:xfrm>
            <a:off x="5282977" y="2712856"/>
            <a:ext cx="449504" cy="385347"/>
          </a:xfrm>
          <a:custGeom>
            <a:avLst/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27" name="图标"/>
          <p:cNvSpPr>
            <a:spLocks noChangeAspect="1" noChangeArrowheads="1"/>
          </p:cNvSpPr>
          <p:nvPr/>
        </p:nvSpPr>
        <p:spPr bwMode="auto">
          <a:xfrm>
            <a:off x="6392224" y="2712856"/>
            <a:ext cx="380990" cy="425693"/>
          </a:xfrm>
          <a:custGeom>
            <a:avLst/>
            <a:gdLst>
              <a:gd name="T0" fmla="*/ 49403 w 2960688"/>
              <a:gd name="T1" fmla="*/ 176950 h 3298826"/>
              <a:gd name="T2" fmla="*/ 38380 w 2960688"/>
              <a:gd name="T3" fmla="*/ 188577 h 3298826"/>
              <a:gd name="T4" fmla="*/ 38559 w 2960688"/>
              <a:gd name="T5" fmla="*/ 210512 h 3298826"/>
              <a:gd name="T6" fmla="*/ 32914 w 2960688"/>
              <a:gd name="T7" fmla="*/ 217944 h 3298826"/>
              <a:gd name="T8" fmla="*/ 25625 w 2960688"/>
              <a:gd name="T9" fmla="*/ 200234 h 3298826"/>
              <a:gd name="T10" fmla="*/ 32436 w 2960688"/>
              <a:gd name="T11" fmla="*/ 178299 h 3298826"/>
              <a:gd name="T12" fmla="*/ 84017 w 2960688"/>
              <a:gd name="T13" fmla="*/ 168293 h 3298826"/>
              <a:gd name="T14" fmla="*/ 100178 w 2960688"/>
              <a:gd name="T15" fmla="*/ 190090 h 3298826"/>
              <a:gd name="T16" fmla="*/ 100118 w 2960688"/>
              <a:gd name="T17" fmla="*/ 210091 h 3298826"/>
              <a:gd name="T18" fmla="*/ 89910 w 2960688"/>
              <a:gd name="T19" fmla="*/ 227158 h 3298826"/>
              <a:gd name="T20" fmla="*/ 66904 w 2960688"/>
              <a:gd name="T21" fmla="*/ 237428 h 3298826"/>
              <a:gd name="T22" fmla="*/ 65000 w 2960688"/>
              <a:gd name="T23" fmla="*/ 184521 h 3298826"/>
              <a:gd name="T24" fmla="*/ 60000 w 2960688"/>
              <a:gd name="T25" fmla="*/ 154045 h 3298826"/>
              <a:gd name="T26" fmla="*/ 36786 w 2960688"/>
              <a:gd name="T27" fmla="*/ 163024 h 3298826"/>
              <a:gd name="T28" fmla="*/ 21756 w 2960688"/>
              <a:gd name="T29" fmla="*/ 182418 h 3298826"/>
              <a:gd name="T30" fmla="*/ 18750 w 2960688"/>
              <a:gd name="T31" fmla="*/ 206331 h 3298826"/>
              <a:gd name="T32" fmla="*/ 28839 w 2960688"/>
              <a:gd name="T33" fmla="*/ 229287 h 3298826"/>
              <a:gd name="T34" fmla="*/ 48750 w 2960688"/>
              <a:gd name="T35" fmla="*/ 243324 h 3298826"/>
              <a:gd name="T36" fmla="*/ 72678 w 2960688"/>
              <a:gd name="T37" fmla="*/ 245209 h 3298826"/>
              <a:gd name="T38" fmla="*/ 95059 w 2960688"/>
              <a:gd name="T39" fmla="*/ 233926 h 3298826"/>
              <a:gd name="T40" fmla="*/ 107976 w 2960688"/>
              <a:gd name="T41" fmla="*/ 213335 h 3298826"/>
              <a:gd name="T42" fmla="*/ 108690 w 2960688"/>
              <a:gd name="T43" fmla="*/ 189122 h 3298826"/>
              <a:gd name="T44" fmla="*/ 96338 w 2960688"/>
              <a:gd name="T45" fmla="*/ 167184 h 3298826"/>
              <a:gd name="T46" fmla="*/ 75297 w 2960688"/>
              <a:gd name="T47" fmla="*/ 155272 h 3298826"/>
              <a:gd name="T48" fmla="*/ 147618 w 2960688"/>
              <a:gd name="T49" fmla="*/ 197282 h 3298826"/>
              <a:gd name="T50" fmla="*/ 201903 w 2960688"/>
              <a:gd name="T51" fmla="*/ 141054 h 3298826"/>
              <a:gd name="T52" fmla="*/ 259968 w 2960688"/>
              <a:gd name="T53" fmla="*/ 160793 h 3298826"/>
              <a:gd name="T54" fmla="*/ 274671 w 2960688"/>
              <a:gd name="T55" fmla="*/ 191779 h 3298826"/>
              <a:gd name="T56" fmla="*/ 237558 w 2960688"/>
              <a:gd name="T57" fmla="*/ 219922 h 3298826"/>
              <a:gd name="T58" fmla="*/ 193362 w 2960688"/>
              <a:gd name="T59" fmla="*/ 266968 h 3298826"/>
              <a:gd name="T60" fmla="*/ 130654 w 2960688"/>
              <a:gd name="T61" fmla="*/ 229582 h 3298826"/>
              <a:gd name="T62" fmla="*/ 135892 w 2960688"/>
              <a:gd name="T63" fmla="*/ 187681 h 3298826"/>
              <a:gd name="T64" fmla="*/ 121279 w 2960688"/>
              <a:gd name="T65" fmla="*/ 154842 h 3298826"/>
              <a:gd name="T66" fmla="*/ 76756 w 2960688"/>
              <a:gd name="T67" fmla="*/ 136716 h 3298826"/>
              <a:gd name="T68" fmla="*/ 106963 w 2960688"/>
              <a:gd name="T69" fmla="*/ 151920 h 3298826"/>
              <a:gd name="T70" fmla="*/ 125684 w 2960688"/>
              <a:gd name="T71" fmla="*/ 181730 h 3298826"/>
              <a:gd name="T72" fmla="*/ 126398 w 2960688"/>
              <a:gd name="T73" fmla="*/ 215370 h 3298826"/>
              <a:gd name="T74" fmla="*/ 114642 w 2960688"/>
              <a:gd name="T75" fmla="*/ 239613 h 3298826"/>
              <a:gd name="T76" fmla="*/ 138094 w 2960688"/>
              <a:gd name="T77" fmla="*/ 300548 h 3298826"/>
              <a:gd name="T78" fmla="*/ 132142 w 2960688"/>
              <a:gd name="T79" fmla="*/ 309856 h 3298826"/>
              <a:gd name="T80" fmla="*/ 121279 w 2960688"/>
              <a:gd name="T81" fmla="*/ 309018 h 3298826"/>
              <a:gd name="T82" fmla="*/ 73154 w 2960688"/>
              <a:gd name="T83" fmla="*/ 263765 h 3298826"/>
              <a:gd name="T84" fmla="*/ 45535 w 2960688"/>
              <a:gd name="T85" fmla="*/ 261670 h 3298826"/>
              <a:gd name="T86" fmla="*/ 16815 w 2960688"/>
              <a:gd name="T87" fmla="*/ 243473 h 3298826"/>
              <a:gd name="T88" fmla="*/ 1101 w 2960688"/>
              <a:gd name="T89" fmla="*/ 211988 h 3298826"/>
              <a:gd name="T90" fmla="*/ 3720 w 2960688"/>
              <a:gd name="T91" fmla="*/ 178318 h 3298826"/>
              <a:gd name="T92" fmla="*/ 23274 w 2960688"/>
              <a:gd name="T93" fmla="*/ 150214 h 3298826"/>
              <a:gd name="T94" fmla="*/ 55268 w 2960688"/>
              <a:gd name="T95" fmla="*/ 136058 h 3298826"/>
              <a:gd name="T96" fmla="*/ 188372 w 2960688"/>
              <a:gd name="T97" fmla="*/ 4192 h 3298826"/>
              <a:gd name="T98" fmla="*/ 207281 w 2960688"/>
              <a:gd name="T99" fmla="*/ 21469 h 3298826"/>
              <a:gd name="T100" fmla="*/ 216394 w 2960688"/>
              <a:gd name="T101" fmla="*/ 48208 h 3298826"/>
              <a:gd name="T102" fmla="*/ 223629 w 2960688"/>
              <a:gd name="T103" fmla="*/ 64287 h 3298826"/>
              <a:gd name="T104" fmla="*/ 218091 w 2960688"/>
              <a:gd name="T105" fmla="*/ 80516 h 3298826"/>
              <a:gd name="T106" fmla="*/ 200819 w 2960688"/>
              <a:gd name="T107" fmla="*/ 112974 h 3298826"/>
              <a:gd name="T108" fmla="*/ 181851 w 2960688"/>
              <a:gd name="T109" fmla="*/ 128245 h 3298826"/>
              <a:gd name="T110" fmla="*/ 159220 w 2960688"/>
              <a:gd name="T111" fmla="*/ 128934 h 3298826"/>
              <a:gd name="T112" fmla="*/ 141085 w 2960688"/>
              <a:gd name="T113" fmla="*/ 116478 h 3298826"/>
              <a:gd name="T114" fmla="*/ 121729 w 2960688"/>
              <a:gd name="T115" fmla="*/ 82313 h 3298826"/>
              <a:gd name="T116" fmla="*/ 114285 w 2960688"/>
              <a:gd name="T117" fmla="*/ 66024 h 3298826"/>
              <a:gd name="T118" fmla="*/ 122474 w 2960688"/>
              <a:gd name="T119" fmla="*/ 50574 h 3298826"/>
              <a:gd name="T120" fmla="*/ 130752 w 2960688"/>
              <a:gd name="T121" fmla="*/ 23385 h 3298826"/>
              <a:gd name="T122" fmla="*/ 148798 w 2960688"/>
              <a:gd name="T123" fmla="*/ 5180 h 329882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960688"/>
              <a:gd name="T187" fmla="*/ 0 h 3298826"/>
              <a:gd name="T188" fmla="*/ 2960688 w 2960688"/>
              <a:gd name="T189" fmla="*/ 3298826 h 329882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960688" h="3298826">
                <a:moveTo>
                  <a:pt x="472859" y="1797050"/>
                </a:moveTo>
                <a:lnTo>
                  <a:pt x="478276" y="1797050"/>
                </a:lnTo>
                <a:lnTo>
                  <a:pt x="483375" y="1797686"/>
                </a:lnTo>
                <a:lnTo>
                  <a:pt x="488792" y="1798640"/>
                </a:lnTo>
                <a:lnTo>
                  <a:pt x="493891" y="1800229"/>
                </a:lnTo>
                <a:lnTo>
                  <a:pt x="499309" y="1802454"/>
                </a:lnTo>
                <a:lnTo>
                  <a:pt x="503770" y="1804679"/>
                </a:lnTo>
                <a:lnTo>
                  <a:pt x="508550" y="1807858"/>
                </a:lnTo>
                <a:lnTo>
                  <a:pt x="512693" y="1811355"/>
                </a:lnTo>
                <a:lnTo>
                  <a:pt x="516836" y="1815170"/>
                </a:lnTo>
                <a:lnTo>
                  <a:pt x="520341" y="1819302"/>
                </a:lnTo>
                <a:lnTo>
                  <a:pt x="523846" y="1824071"/>
                </a:lnTo>
                <a:lnTo>
                  <a:pt x="526396" y="1829157"/>
                </a:lnTo>
                <a:lnTo>
                  <a:pt x="528945" y="1834561"/>
                </a:lnTo>
                <a:lnTo>
                  <a:pt x="530220" y="1839648"/>
                </a:lnTo>
                <a:lnTo>
                  <a:pt x="531495" y="1845370"/>
                </a:lnTo>
                <a:lnTo>
                  <a:pt x="531813" y="1850774"/>
                </a:lnTo>
                <a:lnTo>
                  <a:pt x="531813" y="1855860"/>
                </a:lnTo>
                <a:lnTo>
                  <a:pt x="531495" y="1861264"/>
                </a:lnTo>
                <a:lnTo>
                  <a:pt x="530220" y="1866668"/>
                </a:lnTo>
                <a:lnTo>
                  <a:pt x="528945" y="1871755"/>
                </a:lnTo>
                <a:lnTo>
                  <a:pt x="527033" y="1877159"/>
                </a:lnTo>
                <a:lnTo>
                  <a:pt x="524165" y="1881609"/>
                </a:lnTo>
                <a:lnTo>
                  <a:pt x="520978" y="1886378"/>
                </a:lnTo>
                <a:lnTo>
                  <a:pt x="517792" y="1890510"/>
                </a:lnTo>
                <a:lnTo>
                  <a:pt x="513968" y="1894643"/>
                </a:lnTo>
                <a:lnTo>
                  <a:pt x="509506" y="1898140"/>
                </a:lnTo>
                <a:lnTo>
                  <a:pt x="504726" y="1901636"/>
                </a:lnTo>
                <a:lnTo>
                  <a:pt x="495803" y="1907358"/>
                </a:lnTo>
                <a:lnTo>
                  <a:pt x="486880" y="1913080"/>
                </a:lnTo>
                <a:lnTo>
                  <a:pt x="478913" y="1918803"/>
                </a:lnTo>
                <a:lnTo>
                  <a:pt x="471265" y="1924842"/>
                </a:lnTo>
                <a:lnTo>
                  <a:pt x="463936" y="1931200"/>
                </a:lnTo>
                <a:lnTo>
                  <a:pt x="457244" y="1937240"/>
                </a:lnTo>
                <a:lnTo>
                  <a:pt x="450870" y="1943280"/>
                </a:lnTo>
                <a:lnTo>
                  <a:pt x="444815" y="1949320"/>
                </a:lnTo>
                <a:lnTo>
                  <a:pt x="439398" y="1955678"/>
                </a:lnTo>
                <a:lnTo>
                  <a:pt x="433980" y="1962036"/>
                </a:lnTo>
                <a:lnTo>
                  <a:pt x="429519" y="1968076"/>
                </a:lnTo>
                <a:lnTo>
                  <a:pt x="424739" y="1974751"/>
                </a:lnTo>
                <a:lnTo>
                  <a:pt x="420596" y="1980791"/>
                </a:lnTo>
                <a:lnTo>
                  <a:pt x="416453" y="1987467"/>
                </a:lnTo>
                <a:lnTo>
                  <a:pt x="412948" y="1993825"/>
                </a:lnTo>
                <a:lnTo>
                  <a:pt x="409443" y="2000501"/>
                </a:lnTo>
                <a:lnTo>
                  <a:pt x="406256" y="2006858"/>
                </a:lnTo>
                <a:lnTo>
                  <a:pt x="403388" y="2013534"/>
                </a:lnTo>
                <a:lnTo>
                  <a:pt x="400838" y="2019892"/>
                </a:lnTo>
                <a:lnTo>
                  <a:pt x="398608" y="2026886"/>
                </a:lnTo>
                <a:lnTo>
                  <a:pt x="394465" y="2039919"/>
                </a:lnTo>
                <a:lnTo>
                  <a:pt x="391278" y="2053271"/>
                </a:lnTo>
                <a:lnTo>
                  <a:pt x="388729" y="2066622"/>
                </a:lnTo>
                <a:lnTo>
                  <a:pt x="387135" y="2079974"/>
                </a:lnTo>
                <a:lnTo>
                  <a:pt x="386498" y="2093007"/>
                </a:lnTo>
                <a:lnTo>
                  <a:pt x="385861" y="2106041"/>
                </a:lnTo>
                <a:lnTo>
                  <a:pt x="385861" y="2118439"/>
                </a:lnTo>
                <a:lnTo>
                  <a:pt x="386817" y="2130518"/>
                </a:lnTo>
                <a:lnTo>
                  <a:pt x="387773" y="2141962"/>
                </a:lnTo>
                <a:lnTo>
                  <a:pt x="389366" y="2153724"/>
                </a:lnTo>
                <a:lnTo>
                  <a:pt x="391278" y="2164215"/>
                </a:lnTo>
                <a:lnTo>
                  <a:pt x="393190" y="2174705"/>
                </a:lnTo>
                <a:lnTo>
                  <a:pt x="395421" y="2184242"/>
                </a:lnTo>
                <a:lnTo>
                  <a:pt x="397970" y="2193461"/>
                </a:lnTo>
                <a:lnTo>
                  <a:pt x="402432" y="2209038"/>
                </a:lnTo>
                <a:lnTo>
                  <a:pt x="406574" y="2221435"/>
                </a:lnTo>
                <a:lnTo>
                  <a:pt x="409761" y="2229383"/>
                </a:lnTo>
                <a:lnTo>
                  <a:pt x="411355" y="2233197"/>
                </a:lnTo>
                <a:lnTo>
                  <a:pt x="413585" y="2238602"/>
                </a:lnTo>
                <a:lnTo>
                  <a:pt x="415179" y="2244006"/>
                </a:lnTo>
                <a:lnTo>
                  <a:pt x="416453" y="2249728"/>
                </a:lnTo>
                <a:lnTo>
                  <a:pt x="416772" y="2255132"/>
                </a:lnTo>
                <a:lnTo>
                  <a:pt x="416772" y="2260536"/>
                </a:lnTo>
                <a:lnTo>
                  <a:pt x="415816" y="2265940"/>
                </a:lnTo>
                <a:lnTo>
                  <a:pt x="414860" y="2271026"/>
                </a:lnTo>
                <a:lnTo>
                  <a:pt x="413267" y="2276113"/>
                </a:lnTo>
                <a:lnTo>
                  <a:pt x="411036" y="2281199"/>
                </a:lnTo>
                <a:lnTo>
                  <a:pt x="408168" y="2285967"/>
                </a:lnTo>
                <a:lnTo>
                  <a:pt x="405300" y="2290736"/>
                </a:lnTo>
                <a:lnTo>
                  <a:pt x="401794" y="2294868"/>
                </a:lnTo>
                <a:lnTo>
                  <a:pt x="397970" y="2298683"/>
                </a:lnTo>
                <a:lnTo>
                  <a:pt x="393509" y="2302180"/>
                </a:lnTo>
                <a:lnTo>
                  <a:pt x="389047" y="2305359"/>
                </a:lnTo>
                <a:lnTo>
                  <a:pt x="383630" y="2307902"/>
                </a:lnTo>
                <a:lnTo>
                  <a:pt x="378213" y="2309809"/>
                </a:lnTo>
                <a:lnTo>
                  <a:pt x="372795" y="2311717"/>
                </a:lnTo>
                <a:lnTo>
                  <a:pt x="367696" y="2312670"/>
                </a:lnTo>
                <a:lnTo>
                  <a:pt x="361642" y="2312988"/>
                </a:lnTo>
                <a:lnTo>
                  <a:pt x="356543" y="2312988"/>
                </a:lnTo>
                <a:lnTo>
                  <a:pt x="351125" y="2312034"/>
                </a:lnTo>
                <a:lnTo>
                  <a:pt x="345708" y="2311081"/>
                </a:lnTo>
                <a:lnTo>
                  <a:pt x="340609" y="2309491"/>
                </a:lnTo>
                <a:lnTo>
                  <a:pt x="335829" y="2307584"/>
                </a:lnTo>
                <a:lnTo>
                  <a:pt x="330730" y="2304723"/>
                </a:lnTo>
                <a:lnTo>
                  <a:pt x="326587" y="2301862"/>
                </a:lnTo>
                <a:lnTo>
                  <a:pt x="322126" y="2298365"/>
                </a:lnTo>
                <a:lnTo>
                  <a:pt x="318302" y="2294550"/>
                </a:lnTo>
                <a:lnTo>
                  <a:pt x="314478" y="2289782"/>
                </a:lnTo>
                <a:lnTo>
                  <a:pt x="311610" y="2285332"/>
                </a:lnTo>
                <a:lnTo>
                  <a:pt x="308742" y="2280245"/>
                </a:lnTo>
                <a:lnTo>
                  <a:pt x="306830" y="2275795"/>
                </a:lnTo>
                <a:lnTo>
                  <a:pt x="302687" y="2264987"/>
                </a:lnTo>
                <a:lnTo>
                  <a:pt x="296951" y="2249092"/>
                </a:lnTo>
                <a:lnTo>
                  <a:pt x="293764" y="2239237"/>
                </a:lnTo>
                <a:lnTo>
                  <a:pt x="290259" y="2228111"/>
                </a:lnTo>
                <a:lnTo>
                  <a:pt x="287391" y="2216349"/>
                </a:lnTo>
                <a:lnTo>
                  <a:pt x="284204" y="2202998"/>
                </a:lnTo>
                <a:lnTo>
                  <a:pt x="281017" y="2189328"/>
                </a:lnTo>
                <a:lnTo>
                  <a:pt x="278468" y="2173752"/>
                </a:lnTo>
                <a:lnTo>
                  <a:pt x="276556" y="2158175"/>
                </a:lnTo>
                <a:lnTo>
                  <a:pt x="274644" y="2141645"/>
                </a:lnTo>
                <a:lnTo>
                  <a:pt x="273369" y="2124161"/>
                </a:lnTo>
                <a:lnTo>
                  <a:pt x="273050" y="2106041"/>
                </a:lnTo>
                <a:lnTo>
                  <a:pt x="273369" y="2088239"/>
                </a:lnTo>
                <a:lnTo>
                  <a:pt x="274325" y="2078384"/>
                </a:lnTo>
                <a:lnTo>
                  <a:pt x="274962" y="2069483"/>
                </a:lnTo>
                <a:lnTo>
                  <a:pt x="275918" y="2059629"/>
                </a:lnTo>
                <a:lnTo>
                  <a:pt x="277193" y="2049774"/>
                </a:lnTo>
                <a:lnTo>
                  <a:pt x="278786" y="2040237"/>
                </a:lnTo>
                <a:lnTo>
                  <a:pt x="280698" y="2030382"/>
                </a:lnTo>
                <a:lnTo>
                  <a:pt x="282929" y="2020846"/>
                </a:lnTo>
                <a:lnTo>
                  <a:pt x="285479" y="2010673"/>
                </a:lnTo>
                <a:lnTo>
                  <a:pt x="288347" y="2000819"/>
                </a:lnTo>
                <a:lnTo>
                  <a:pt x="291533" y="1990328"/>
                </a:lnTo>
                <a:lnTo>
                  <a:pt x="295039" y="1980473"/>
                </a:lnTo>
                <a:lnTo>
                  <a:pt x="299181" y="1970619"/>
                </a:lnTo>
                <a:lnTo>
                  <a:pt x="303324" y="1960446"/>
                </a:lnTo>
                <a:lnTo>
                  <a:pt x="308423" y="1950274"/>
                </a:lnTo>
                <a:lnTo>
                  <a:pt x="313522" y="1940419"/>
                </a:lnTo>
                <a:lnTo>
                  <a:pt x="319258" y="1930247"/>
                </a:lnTo>
                <a:lnTo>
                  <a:pt x="325313" y="1920710"/>
                </a:lnTo>
                <a:lnTo>
                  <a:pt x="331368" y="1910855"/>
                </a:lnTo>
                <a:lnTo>
                  <a:pt x="338697" y="1901318"/>
                </a:lnTo>
                <a:lnTo>
                  <a:pt x="346027" y="1891464"/>
                </a:lnTo>
                <a:lnTo>
                  <a:pt x="353675" y="1881927"/>
                </a:lnTo>
                <a:lnTo>
                  <a:pt x="362279" y="1872708"/>
                </a:lnTo>
                <a:lnTo>
                  <a:pt x="370883" y="1863807"/>
                </a:lnTo>
                <a:lnTo>
                  <a:pt x="380125" y="1854906"/>
                </a:lnTo>
                <a:lnTo>
                  <a:pt x="389685" y="1846005"/>
                </a:lnTo>
                <a:lnTo>
                  <a:pt x="400201" y="1837740"/>
                </a:lnTo>
                <a:lnTo>
                  <a:pt x="411036" y="1829157"/>
                </a:lnTo>
                <a:lnTo>
                  <a:pt x="422190" y="1820892"/>
                </a:lnTo>
                <a:lnTo>
                  <a:pt x="433980" y="1813263"/>
                </a:lnTo>
                <a:lnTo>
                  <a:pt x="446409" y="1805315"/>
                </a:lnTo>
                <a:lnTo>
                  <a:pt x="451189" y="1802772"/>
                </a:lnTo>
                <a:lnTo>
                  <a:pt x="456606" y="1800547"/>
                </a:lnTo>
                <a:lnTo>
                  <a:pt x="461705" y="1798957"/>
                </a:lnTo>
                <a:lnTo>
                  <a:pt x="467441" y="1797686"/>
                </a:lnTo>
                <a:lnTo>
                  <a:pt x="472859" y="1797050"/>
                </a:lnTo>
                <a:close/>
                <a:moveTo>
                  <a:pt x="799783" y="1741488"/>
                </a:moveTo>
                <a:lnTo>
                  <a:pt x="816611" y="1747205"/>
                </a:lnTo>
                <a:lnTo>
                  <a:pt x="833438" y="1753558"/>
                </a:lnTo>
                <a:lnTo>
                  <a:pt x="849631" y="1760228"/>
                </a:lnTo>
                <a:lnTo>
                  <a:pt x="865506" y="1767851"/>
                </a:lnTo>
                <a:lnTo>
                  <a:pt x="881064" y="1776427"/>
                </a:lnTo>
                <a:lnTo>
                  <a:pt x="896304" y="1785321"/>
                </a:lnTo>
                <a:lnTo>
                  <a:pt x="910909" y="1795167"/>
                </a:lnTo>
                <a:lnTo>
                  <a:pt x="925514" y="1805332"/>
                </a:lnTo>
                <a:lnTo>
                  <a:pt x="939166" y="1816131"/>
                </a:lnTo>
                <a:lnTo>
                  <a:pt x="952819" y="1827566"/>
                </a:lnTo>
                <a:lnTo>
                  <a:pt x="965201" y="1839953"/>
                </a:lnTo>
                <a:lnTo>
                  <a:pt x="977584" y="1852976"/>
                </a:lnTo>
                <a:lnTo>
                  <a:pt x="989331" y="1866317"/>
                </a:lnTo>
                <a:lnTo>
                  <a:pt x="1000444" y="1879975"/>
                </a:lnTo>
                <a:lnTo>
                  <a:pt x="1011239" y="1894586"/>
                </a:lnTo>
                <a:lnTo>
                  <a:pt x="1021081" y="1909514"/>
                </a:lnTo>
                <a:lnTo>
                  <a:pt x="1026479" y="1918090"/>
                </a:lnTo>
                <a:lnTo>
                  <a:pt x="1031559" y="1926666"/>
                </a:lnTo>
                <a:lnTo>
                  <a:pt x="1036004" y="1935242"/>
                </a:lnTo>
                <a:lnTo>
                  <a:pt x="1040766" y="1944136"/>
                </a:lnTo>
                <a:lnTo>
                  <a:pt x="1044894" y="1952712"/>
                </a:lnTo>
                <a:lnTo>
                  <a:pt x="1049021" y="1961605"/>
                </a:lnTo>
                <a:lnTo>
                  <a:pt x="1052831" y="1970817"/>
                </a:lnTo>
                <a:lnTo>
                  <a:pt x="1056324" y="1979710"/>
                </a:lnTo>
                <a:lnTo>
                  <a:pt x="1059816" y="1988922"/>
                </a:lnTo>
                <a:lnTo>
                  <a:pt x="1062991" y="1997815"/>
                </a:lnTo>
                <a:lnTo>
                  <a:pt x="1065849" y="2007026"/>
                </a:lnTo>
                <a:lnTo>
                  <a:pt x="1068706" y="2016555"/>
                </a:lnTo>
                <a:lnTo>
                  <a:pt x="1070929" y="2025767"/>
                </a:lnTo>
                <a:lnTo>
                  <a:pt x="1073151" y="2035295"/>
                </a:lnTo>
                <a:lnTo>
                  <a:pt x="1075056" y="2044507"/>
                </a:lnTo>
                <a:lnTo>
                  <a:pt x="1076961" y="2054353"/>
                </a:lnTo>
                <a:lnTo>
                  <a:pt x="1078549" y="2063882"/>
                </a:lnTo>
                <a:lnTo>
                  <a:pt x="1079819" y="2073411"/>
                </a:lnTo>
                <a:lnTo>
                  <a:pt x="1080771" y="2082940"/>
                </a:lnTo>
                <a:lnTo>
                  <a:pt x="1081724" y="2092786"/>
                </a:lnTo>
                <a:lnTo>
                  <a:pt x="1082359" y="2102315"/>
                </a:lnTo>
                <a:lnTo>
                  <a:pt x="1082676" y="2111844"/>
                </a:lnTo>
                <a:lnTo>
                  <a:pt x="1082676" y="2122008"/>
                </a:lnTo>
                <a:lnTo>
                  <a:pt x="1082676" y="2131537"/>
                </a:lnTo>
                <a:lnTo>
                  <a:pt x="1082359" y="2141066"/>
                </a:lnTo>
                <a:lnTo>
                  <a:pt x="1081724" y="2150913"/>
                </a:lnTo>
                <a:lnTo>
                  <a:pt x="1080771" y="2160442"/>
                </a:lnTo>
                <a:lnTo>
                  <a:pt x="1079819" y="2170606"/>
                </a:lnTo>
                <a:lnTo>
                  <a:pt x="1078231" y="2180135"/>
                </a:lnTo>
                <a:lnTo>
                  <a:pt x="1076644" y="2189981"/>
                </a:lnTo>
                <a:lnTo>
                  <a:pt x="1075056" y="2199510"/>
                </a:lnTo>
                <a:lnTo>
                  <a:pt x="1072834" y="2209674"/>
                </a:lnTo>
                <a:lnTo>
                  <a:pt x="1070611" y="2219203"/>
                </a:lnTo>
                <a:lnTo>
                  <a:pt x="1068071" y="2228732"/>
                </a:lnTo>
                <a:lnTo>
                  <a:pt x="1065214" y="2238261"/>
                </a:lnTo>
                <a:lnTo>
                  <a:pt x="1062356" y="2247472"/>
                </a:lnTo>
                <a:lnTo>
                  <a:pt x="1058864" y="2257001"/>
                </a:lnTo>
                <a:lnTo>
                  <a:pt x="1055689" y="2266212"/>
                </a:lnTo>
                <a:lnTo>
                  <a:pt x="1052196" y="2275106"/>
                </a:lnTo>
                <a:lnTo>
                  <a:pt x="1048386" y="2284317"/>
                </a:lnTo>
                <a:lnTo>
                  <a:pt x="1044259" y="2292893"/>
                </a:lnTo>
                <a:lnTo>
                  <a:pt x="1039814" y="2301787"/>
                </a:lnTo>
                <a:lnTo>
                  <a:pt x="1035369" y="2310045"/>
                </a:lnTo>
                <a:lnTo>
                  <a:pt x="1030606" y="2318621"/>
                </a:lnTo>
                <a:lnTo>
                  <a:pt x="1025844" y="2327197"/>
                </a:lnTo>
                <a:lnTo>
                  <a:pt x="1020764" y="2335456"/>
                </a:lnTo>
                <a:lnTo>
                  <a:pt x="1015366" y="2343396"/>
                </a:lnTo>
                <a:lnTo>
                  <a:pt x="1009969" y="2351655"/>
                </a:lnTo>
                <a:lnTo>
                  <a:pt x="1004254" y="2359278"/>
                </a:lnTo>
                <a:lnTo>
                  <a:pt x="998539" y="2366901"/>
                </a:lnTo>
                <a:lnTo>
                  <a:pt x="992506" y="2374524"/>
                </a:lnTo>
                <a:lnTo>
                  <a:pt x="985839" y="2381830"/>
                </a:lnTo>
                <a:lnTo>
                  <a:pt x="979806" y="2389135"/>
                </a:lnTo>
                <a:lnTo>
                  <a:pt x="972821" y="2396440"/>
                </a:lnTo>
                <a:lnTo>
                  <a:pt x="966471" y="2403111"/>
                </a:lnTo>
                <a:lnTo>
                  <a:pt x="959169" y="2409781"/>
                </a:lnTo>
                <a:lnTo>
                  <a:pt x="952184" y="2416451"/>
                </a:lnTo>
                <a:lnTo>
                  <a:pt x="944564" y="2423121"/>
                </a:lnTo>
                <a:lnTo>
                  <a:pt x="937261" y="2429156"/>
                </a:lnTo>
                <a:lnTo>
                  <a:pt x="929641" y="2435191"/>
                </a:lnTo>
                <a:lnTo>
                  <a:pt x="921704" y="2441544"/>
                </a:lnTo>
                <a:lnTo>
                  <a:pt x="913766" y="2447261"/>
                </a:lnTo>
                <a:lnTo>
                  <a:pt x="905511" y="2452661"/>
                </a:lnTo>
                <a:lnTo>
                  <a:pt x="897256" y="2458061"/>
                </a:lnTo>
                <a:lnTo>
                  <a:pt x="884874" y="2465684"/>
                </a:lnTo>
                <a:lnTo>
                  <a:pt x="872809" y="2472354"/>
                </a:lnTo>
                <a:lnTo>
                  <a:pt x="860426" y="2478707"/>
                </a:lnTo>
                <a:lnTo>
                  <a:pt x="847726" y="2484742"/>
                </a:lnTo>
                <a:lnTo>
                  <a:pt x="834708" y="2490141"/>
                </a:lnTo>
                <a:lnTo>
                  <a:pt x="821691" y="2495541"/>
                </a:lnTo>
                <a:lnTo>
                  <a:pt x="808991" y="2499988"/>
                </a:lnTo>
                <a:lnTo>
                  <a:pt x="795338" y="2503799"/>
                </a:lnTo>
                <a:lnTo>
                  <a:pt x="782003" y="2507611"/>
                </a:lnTo>
                <a:lnTo>
                  <a:pt x="768668" y="2510787"/>
                </a:lnTo>
                <a:lnTo>
                  <a:pt x="755016" y="2513328"/>
                </a:lnTo>
                <a:lnTo>
                  <a:pt x="741046" y="2515552"/>
                </a:lnTo>
                <a:lnTo>
                  <a:pt x="727393" y="2517140"/>
                </a:lnTo>
                <a:lnTo>
                  <a:pt x="713741" y="2518728"/>
                </a:lnTo>
                <a:lnTo>
                  <a:pt x="699771" y="2519363"/>
                </a:lnTo>
                <a:lnTo>
                  <a:pt x="685801" y="2519363"/>
                </a:lnTo>
                <a:lnTo>
                  <a:pt x="675958" y="2519363"/>
                </a:lnTo>
                <a:lnTo>
                  <a:pt x="666116" y="2519046"/>
                </a:lnTo>
                <a:lnTo>
                  <a:pt x="646113" y="2517140"/>
                </a:lnTo>
                <a:lnTo>
                  <a:pt x="647701" y="2406922"/>
                </a:lnTo>
                <a:lnTo>
                  <a:pt x="648971" y="2312586"/>
                </a:lnTo>
                <a:lnTo>
                  <a:pt x="650241" y="2242708"/>
                </a:lnTo>
                <a:lnTo>
                  <a:pt x="650876" y="2220156"/>
                </a:lnTo>
                <a:lnTo>
                  <a:pt x="651193" y="2207133"/>
                </a:lnTo>
                <a:lnTo>
                  <a:pt x="653416" y="2182040"/>
                </a:lnTo>
                <a:lnTo>
                  <a:pt x="656273" y="2157583"/>
                </a:lnTo>
                <a:lnTo>
                  <a:pt x="658813" y="2134078"/>
                </a:lnTo>
                <a:lnTo>
                  <a:pt x="661988" y="2111209"/>
                </a:lnTo>
                <a:lnTo>
                  <a:pt x="665481" y="2089293"/>
                </a:lnTo>
                <a:lnTo>
                  <a:pt x="668973" y="2068329"/>
                </a:lnTo>
                <a:lnTo>
                  <a:pt x="672148" y="2048001"/>
                </a:lnTo>
                <a:lnTo>
                  <a:pt x="675958" y="2028625"/>
                </a:lnTo>
                <a:lnTo>
                  <a:pt x="680403" y="2009885"/>
                </a:lnTo>
                <a:lnTo>
                  <a:pt x="684531" y="1991463"/>
                </a:lnTo>
                <a:lnTo>
                  <a:pt x="688658" y="1974311"/>
                </a:lnTo>
                <a:lnTo>
                  <a:pt x="693421" y="1957476"/>
                </a:lnTo>
                <a:lnTo>
                  <a:pt x="697866" y="1941595"/>
                </a:lnTo>
                <a:lnTo>
                  <a:pt x="702946" y="1926031"/>
                </a:lnTo>
                <a:lnTo>
                  <a:pt x="707708" y="1911420"/>
                </a:lnTo>
                <a:lnTo>
                  <a:pt x="712788" y="1897444"/>
                </a:lnTo>
                <a:lnTo>
                  <a:pt x="717868" y="1883786"/>
                </a:lnTo>
                <a:lnTo>
                  <a:pt x="723266" y="1870763"/>
                </a:lnTo>
                <a:lnTo>
                  <a:pt x="728663" y="1858693"/>
                </a:lnTo>
                <a:lnTo>
                  <a:pt x="733743" y="1846941"/>
                </a:lnTo>
                <a:lnTo>
                  <a:pt x="739141" y="1835824"/>
                </a:lnTo>
                <a:lnTo>
                  <a:pt x="744538" y="1825025"/>
                </a:lnTo>
                <a:lnTo>
                  <a:pt x="750253" y="1814543"/>
                </a:lnTo>
                <a:lnTo>
                  <a:pt x="755651" y="1804696"/>
                </a:lnTo>
                <a:lnTo>
                  <a:pt x="761366" y="1795485"/>
                </a:lnTo>
                <a:lnTo>
                  <a:pt x="766763" y="1786591"/>
                </a:lnTo>
                <a:lnTo>
                  <a:pt x="777876" y="1770392"/>
                </a:lnTo>
                <a:lnTo>
                  <a:pt x="788988" y="1755464"/>
                </a:lnTo>
                <a:lnTo>
                  <a:pt x="799783" y="1741488"/>
                </a:lnTo>
                <a:close/>
                <a:moveTo>
                  <a:pt x="687070" y="1632268"/>
                </a:moveTo>
                <a:lnTo>
                  <a:pt x="675640" y="1632585"/>
                </a:lnTo>
                <a:lnTo>
                  <a:pt x="663575" y="1632585"/>
                </a:lnTo>
                <a:lnTo>
                  <a:pt x="651828" y="1633538"/>
                </a:lnTo>
                <a:lnTo>
                  <a:pt x="640080" y="1634173"/>
                </a:lnTo>
                <a:lnTo>
                  <a:pt x="628015" y="1635760"/>
                </a:lnTo>
                <a:lnTo>
                  <a:pt x="616585" y="1637348"/>
                </a:lnTo>
                <a:lnTo>
                  <a:pt x="604838" y="1638935"/>
                </a:lnTo>
                <a:lnTo>
                  <a:pt x="592773" y="1641158"/>
                </a:lnTo>
                <a:lnTo>
                  <a:pt x="581343" y="1643381"/>
                </a:lnTo>
                <a:lnTo>
                  <a:pt x="569595" y="1645920"/>
                </a:lnTo>
                <a:lnTo>
                  <a:pt x="558165" y="1649095"/>
                </a:lnTo>
                <a:lnTo>
                  <a:pt x="546735" y="1652270"/>
                </a:lnTo>
                <a:lnTo>
                  <a:pt x="534670" y="1655763"/>
                </a:lnTo>
                <a:lnTo>
                  <a:pt x="523240" y="1659573"/>
                </a:lnTo>
                <a:lnTo>
                  <a:pt x="512128" y="1663700"/>
                </a:lnTo>
                <a:lnTo>
                  <a:pt x="500698" y="1668145"/>
                </a:lnTo>
                <a:lnTo>
                  <a:pt x="489268" y="1672908"/>
                </a:lnTo>
                <a:lnTo>
                  <a:pt x="478155" y="1678305"/>
                </a:lnTo>
                <a:lnTo>
                  <a:pt x="467043" y="1683703"/>
                </a:lnTo>
                <a:lnTo>
                  <a:pt x="455930" y="1689418"/>
                </a:lnTo>
                <a:lnTo>
                  <a:pt x="444818" y="1695133"/>
                </a:lnTo>
                <a:lnTo>
                  <a:pt x="434023" y="1701483"/>
                </a:lnTo>
                <a:lnTo>
                  <a:pt x="423545" y="1708150"/>
                </a:lnTo>
                <a:lnTo>
                  <a:pt x="412750" y="1714818"/>
                </a:lnTo>
                <a:lnTo>
                  <a:pt x="402273" y="1721803"/>
                </a:lnTo>
                <a:lnTo>
                  <a:pt x="392430" y="1729423"/>
                </a:lnTo>
                <a:lnTo>
                  <a:pt x="382588" y="1736726"/>
                </a:lnTo>
                <a:lnTo>
                  <a:pt x="373063" y="1744663"/>
                </a:lnTo>
                <a:lnTo>
                  <a:pt x="363220" y="1752283"/>
                </a:lnTo>
                <a:lnTo>
                  <a:pt x="354330" y="1760856"/>
                </a:lnTo>
                <a:lnTo>
                  <a:pt x="345440" y="1768793"/>
                </a:lnTo>
                <a:lnTo>
                  <a:pt x="336550" y="1777683"/>
                </a:lnTo>
                <a:lnTo>
                  <a:pt x="328295" y="1785938"/>
                </a:lnTo>
                <a:lnTo>
                  <a:pt x="320040" y="1795146"/>
                </a:lnTo>
                <a:lnTo>
                  <a:pt x="312103" y="1804036"/>
                </a:lnTo>
                <a:lnTo>
                  <a:pt x="304483" y="1813243"/>
                </a:lnTo>
                <a:lnTo>
                  <a:pt x="297180" y="1822768"/>
                </a:lnTo>
                <a:lnTo>
                  <a:pt x="289878" y="1832293"/>
                </a:lnTo>
                <a:lnTo>
                  <a:pt x="282893" y="1841818"/>
                </a:lnTo>
                <a:lnTo>
                  <a:pt x="276225" y="1851978"/>
                </a:lnTo>
                <a:lnTo>
                  <a:pt x="269875" y="1861821"/>
                </a:lnTo>
                <a:lnTo>
                  <a:pt x="263842" y="1871663"/>
                </a:lnTo>
                <a:lnTo>
                  <a:pt x="257810" y="1882141"/>
                </a:lnTo>
                <a:lnTo>
                  <a:pt x="252095" y="1892301"/>
                </a:lnTo>
                <a:lnTo>
                  <a:pt x="246697" y="1903096"/>
                </a:lnTo>
                <a:lnTo>
                  <a:pt x="241617" y="1913573"/>
                </a:lnTo>
                <a:lnTo>
                  <a:pt x="236855" y="1924051"/>
                </a:lnTo>
                <a:lnTo>
                  <a:pt x="232092" y="1935163"/>
                </a:lnTo>
                <a:lnTo>
                  <a:pt x="227965" y="1945958"/>
                </a:lnTo>
                <a:lnTo>
                  <a:pt x="223837" y="1957071"/>
                </a:lnTo>
                <a:lnTo>
                  <a:pt x="220027" y="1968183"/>
                </a:lnTo>
                <a:lnTo>
                  <a:pt x="216535" y="1979296"/>
                </a:lnTo>
                <a:lnTo>
                  <a:pt x="213360" y="1990726"/>
                </a:lnTo>
                <a:lnTo>
                  <a:pt x="210502" y="2001838"/>
                </a:lnTo>
                <a:lnTo>
                  <a:pt x="207645" y="2013268"/>
                </a:lnTo>
                <a:lnTo>
                  <a:pt x="205105" y="2024698"/>
                </a:lnTo>
                <a:lnTo>
                  <a:pt x="203200" y="2036763"/>
                </a:lnTo>
                <a:lnTo>
                  <a:pt x="201295" y="2048193"/>
                </a:lnTo>
                <a:lnTo>
                  <a:pt x="199390" y="2059623"/>
                </a:lnTo>
                <a:lnTo>
                  <a:pt x="198120" y="2071371"/>
                </a:lnTo>
                <a:lnTo>
                  <a:pt x="196850" y="2082801"/>
                </a:lnTo>
                <a:lnTo>
                  <a:pt x="196215" y="2094866"/>
                </a:lnTo>
                <a:lnTo>
                  <a:pt x="195897" y="2106613"/>
                </a:lnTo>
                <a:lnTo>
                  <a:pt x="195580" y="2118043"/>
                </a:lnTo>
                <a:lnTo>
                  <a:pt x="195580" y="2129791"/>
                </a:lnTo>
                <a:lnTo>
                  <a:pt x="195897" y="2141856"/>
                </a:lnTo>
                <a:lnTo>
                  <a:pt x="196532" y="2153603"/>
                </a:lnTo>
                <a:lnTo>
                  <a:pt x="197485" y="2165668"/>
                </a:lnTo>
                <a:lnTo>
                  <a:pt x="198437" y="2177098"/>
                </a:lnTo>
                <a:lnTo>
                  <a:pt x="200025" y="2188846"/>
                </a:lnTo>
                <a:lnTo>
                  <a:pt x="201930" y="2200593"/>
                </a:lnTo>
                <a:lnTo>
                  <a:pt x="203835" y="2212023"/>
                </a:lnTo>
                <a:lnTo>
                  <a:pt x="206057" y="2224088"/>
                </a:lnTo>
                <a:lnTo>
                  <a:pt x="208915" y="2235518"/>
                </a:lnTo>
                <a:lnTo>
                  <a:pt x="211772" y="2247266"/>
                </a:lnTo>
                <a:lnTo>
                  <a:pt x="215265" y="2258696"/>
                </a:lnTo>
                <a:lnTo>
                  <a:pt x="218757" y="2270443"/>
                </a:lnTo>
                <a:lnTo>
                  <a:pt x="222567" y="2281873"/>
                </a:lnTo>
                <a:lnTo>
                  <a:pt x="226695" y="2293303"/>
                </a:lnTo>
                <a:lnTo>
                  <a:pt x="231140" y="2304733"/>
                </a:lnTo>
                <a:lnTo>
                  <a:pt x="235902" y="2315846"/>
                </a:lnTo>
                <a:lnTo>
                  <a:pt x="240982" y="2327276"/>
                </a:lnTo>
                <a:lnTo>
                  <a:pt x="246380" y="2338388"/>
                </a:lnTo>
                <a:lnTo>
                  <a:pt x="252095" y="2349501"/>
                </a:lnTo>
                <a:lnTo>
                  <a:pt x="257810" y="2360296"/>
                </a:lnTo>
                <a:lnTo>
                  <a:pt x="264160" y="2371408"/>
                </a:lnTo>
                <a:lnTo>
                  <a:pt x="270827" y="2381886"/>
                </a:lnTo>
                <a:lnTo>
                  <a:pt x="277813" y="2392681"/>
                </a:lnTo>
                <a:lnTo>
                  <a:pt x="284798" y="2403158"/>
                </a:lnTo>
                <a:lnTo>
                  <a:pt x="292100" y="2413001"/>
                </a:lnTo>
                <a:lnTo>
                  <a:pt x="299720" y="2422843"/>
                </a:lnTo>
                <a:lnTo>
                  <a:pt x="307658" y="2432368"/>
                </a:lnTo>
                <a:lnTo>
                  <a:pt x="315595" y="2442211"/>
                </a:lnTo>
                <a:lnTo>
                  <a:pt x="323533" y="2451101"/>
                </a:lnTo>
                <a:lnTo>
                  <a:pt x="332105" y="2459991"/>
                </a:lnTo>
                <a:lnTo>
                  <a:pt x="340360" y="2468881"/>
                </a:lnTo>
                <a:lnTo>
                  <a:pt x="349250" y="2477136"/>
                </a:lnTo>
                <a:lnTo>
                  <a:pt x="358140" y="2485391"/>
                </a:lnTo>
                <a:lnTo>
                  <a:pt x="367348" y="2493328"/>
                </a:lnTo>
                <a:lnTo>
                  <a:pt x="376238" y="2500948"/>
                </a:lnTo>
                <a:lnTo>
                  <a:pt x="385445" y="2508251"/>
                </a:lnTo>
                <a:lnTo>
                  <a:pt x="394970" y="2515553"/>
                </a:lnTo>
                <a:lnTo>
                  <a:pt x="405130" y="2522538"/>
                </a:lnTo>
                <a:lnTo>
                  <a:pt x="414655" y="2528888"/>
                </a:lnTo>
                <a:lnTo>
                  <a:pt x="424498" y="2535556"/>
                </a:lnTo>
                <a:lnTo>
                  <a:pt x="434975" y="2541588"/>
                </a:lnTo>
                <a:lnTo>
                  <a:pt x="445135" y="2547621"/>
                </a:lnTo>
                <a:lnTo>
                  <a:pt x="455613" y="2553018"/>
                </a:lnTo>
                <a:lnTo>
                  <a:pt x="465773" y="2558416"/>
                </a:lnTo>
                <a:lnTo>
                  <a:pt x="476568" y="2563813"/>
                </a:lnTo>
                <a:lnTo>
                  <a:pt x="487363" y="2568258"/>
                </a:lnTo>
                <a:lnTo>
                  <a:pt x="498158" y="2573021"/>
                </a:lnTo>
                <a:lnTo>
                  <a:pt x="509270" y="2577466"/>
                </a:lnTo>
                <a:lnTo>
                  <a:pt x="520065" y="2581276"/>
                </a:lnTo>
                <a:lnTo>
                  <a:pt x="531178" y="2585086"/>
                </a:lnTo>
                <a:lnTo>
                  <a:pt x="542290" y="2588896"/>
                </a:lnTo>
                <a:lnTo>
                  <a:pt x="553720" y="2592071"/>
                </a:lnTo>
                <a:lnTo>
                  <a:pt x="564833" y="2594928"/>
                </a:lnTo>
                <a:lnTo>
                  <a:pt x="576580" y="2597786"/>
                </a:lnTo>
                <a:lnTo>
                  <a:pt x="588010" y="2600326"/>
                </a:lnTo>
                <a:lnTo>
                  <a:pt x="599440" y="2602231"/>
                </a:lnTo>
                <a:lnTo>
                  <a:pt x="611188" y="2604136"/>
                </a:lnTo>
                <a:lnTo>
                  <a:pt x="622618" y="2605724"/>
                </a:lnTo>
                <a:lnTo>
                  <a:pt x="634683" y="2607311"/>
                </a:lnTo>
                <a:lnTo>
                  <a:pt x="646113" y="2608581"/>
                </a:lnTo>
                <a:lnTo>
                  <a:pt x="657860" y="2609216"/>
                </a:lnTo>
                <a:lnTo>
                  <a:pt x="669925" y="2609534"/>
                </a:lnTo>
                <a:lnTo>
                  <a:pt x="681355" y="2609851"/>
                </a:lnTo>
                <a:lnTo>
                  <a:pt x="693103" y="2609851"/>
                </a:lnTo>
                <a:lnTo>
                  <a:pt x="704850" y="2609534"/>
                </a:lnTo>
                <a:lnTo>
                  <a:pt x="716915" y="2608899"/>
                </a:lnTo>
                <a:lnTo>
                  <a:pt x="728345" y="2607946"/>
                </a:lnTo>
                <a:lnTo>
                  <a:pt x="740093" y="2606676"/>
                </a:lnTo>
                <a:lnTo>
                  <a:pt x="752158" y="2605406"/>
                </a:lnTo>
                <a:lnTo>
                  <a:pt x="763905" y="2603501"/>
                </a:lnTo>
                <a:lnTo>
                  <a:pt x="775335" y="2601279"/>
                </a:lnTo>
                <a:lnTo>
                  <a:pt x="787083" y="2598738"/>
                </a:lnTo>
                <a:lnTo>
                  <a:pt x="798830" y="2596198"/>
                </a:lnTo>
                <a:lnTo>
                  <a:pt x="810578" y="2593658"/>
                </a:lnTo>
                <a:lnTo>
                  <a:pt x="822008" y="2590166"/>
                </a:lnTo>
                <a:lnTo>
                  <a:pt x="833438" y="2586673"/>
                </a:lnTo>
                <a:lnTo>
                  <a:pt x="844868" y="2582863"/>
                </a:lnTo>
                <a:lnTo>
                  <a:pt x="856615" y="2578736"/>
                </a:lnTo>
                <a:lnTo>
                  <a:pt x="867410" y="2573973"/>
                </a:lnTo>
                <a:lnTo>
                  <a:pt x="879158" y="2569528"/>
                </a:lnTo>
                <a:lnTo>
                  <a:pt x="890270" y="2564131"/>
                </a:lnTo>
                <a:lnTo>
                  <a:pt x="901383" y="2558733"/>
                </a:lnTo>
                <a:lnTo>
                  <a:pt x="912178" y="2553336"/>
                </a:lnTo>
                <a:lnTo>
                  <a:pt x="923290" y="2547303"/>
                </a:lnTo>
                <a:lnTo>
                  <a:pt x="934085" y="2540636"/>
                </a:lnTo>
                <a:lnTo>
                  <a:pt x="944880" y="2534286"/>
                </a:lnTo>
                <a:lnTo>
                  <a:pt x="955675" y="2527301"/>
                </a:lnTo>
                <a:lnTo>
                  <a:pt x="965835" y="2520633"/>
                </a:lnTo>
                <a:lnTo>
                  <a:pt x="976313" y="2512696"/>
                </a:lnTo>
                <a:lnTo>
                  <a:pt x="986155" y="2505711"/>
                </a:lnTo>
                <a:lnTo>
                  <a:pt x="995680" y="2497456"/>
                </a:lnTo>
                <a:lnTo>
                  <a:pt x="1005205" y="2489836"/>
                </a:lnTo>
                <a:lnTo>
                  <a:pt x="1014095" y="2481581"/>
                </a:lnTo>
                <a:lnTo>
                  <a:pt x="1023303" y="2473326"/>
                </a:lnTo>
                <a:lnTo>
                  <a:pt x="1031558" y="2464753"/>
                </a:lnTo>
                <a:lnTo>
                  <a:pt x="1040130" y="2456181"/>
                </a:lnTo>
                <a:lnTo>
                  <a:pt x="1048385" y="2446973"/>
                </a:lnTo>
                <a:lnTo>
                  <a:pt x="1056640" y="2438083"/>
                </a:lnTo>
                <a:lnTo>
                  <a:pt x="1064260" y="2429193"/>
                </a:lnTo>
                <a:lnTo>
                  <a:pt x="1071563" y="2419351"/>
                </a:lnTo>
                <a:lnTo>
                  <a:pt x="1078865" y="2409826"/>
                </a:lnTo>
                <a:lnTo>
                  <a:pt x="1085533" y="2400301"/>
                </a:lnTo>
                <a:lnTo>
                  <a:pt x="1092200" y="2390458"/>
                </a:lnTo>
                <a:lnTo>
                  <a:pt x="1098550" y="2380616"/>
                </a:lnTo>
                <a:lnTo>
                  <a:pt x="1104583" y="2370456"/>
                </a:lnTo>
                <a:lnTo>
                  <a:pt x="1110933" y="2360296"/>
                </a:lnTo>
                <a:lnTo>
                  <a:pt x="1116330" y="2349818"/>
                </a:lnTo>
                <a:lnTo>
                  <a:pt x="1121728" y="2339023"/>
                </a:lnTo>
                <a:lnTo>
                  <a:pt x="1126808" y="2328863"/>
                </a:lnTo>
                <a:lnTo>
                  <a:pt x="1131570" y="2318068"/>
                </a:lnTo>
                <a:lnTo>
                  <a:pt x="1136015" y="2306956"/>
                </a:lnTo>
                <a:lnTo>
                  <a:pt x="1140778" y="2296478"/>
                </a:lnTo>
                <a:lnTo>
                  <a:pt x="1144588" y="2285366"/>
                </a:lnTo>
                <a:lnTo>
                  <a:pt x="1148398" y="2274253"/>
                </a:lnTo>
                <a:lnTo>
                  <a:pt x="1151890" y="2263141"/>
                </a:lnTo>
                <a:lnTo>
                  <a:pt x="1155383" y="2251711"/>
                </a:lnTo>
                <a:lnTo>
                  <a:pt x="1158240" y="2240598"/>
                </a:lnTo>
                <a:lnTo>
                  <a:pt x="1161098" y="2228851"/>
                </a:lnTo>
                <a:lnTo>
                  <a:pt x="1163320" y="2217421"/>
                </a:lnTo>
                <a:lnTo>
                  <a:pt x="1165543" y="2205673"/>
                </a:lnTo>
                <a:lnTo>
                  <a:pt x="1167448" y="2194243"/>
                </a:lnTo>
                <a:lnTo>
                  <a:pt x="1169035" y="2182813"/>
                </a:lnTo>
                <a:lnTo>
                  <a:pt x="1170305" y="2170748"/>
                </a:lnTo>
                <a:lnTo>
                  <a:pt x="1171258" y="2159318"/>
                </a:lnTo>
                <a:lnTo>
                  <a:pt x="1172210" y="2147571"/>
                </a:lnTo>
                <a:lnTo>
                  <a:pt x="1172845" y="2135823"/>
                </a:lnTo>
                <a:lnTo>
                  <a:pt x="1172845" y="2123758"/>
                </a:lnTo>
                <a:lnTo>
                  <a:pt x="1172845" y="2112328"/>
                </a:lnTo>
                <a:lnTo>
                  <a:pt x="1172528" y="2100581"/>
                </a:lnTo>
                <a:lnTo>
                  <a:pt x="1172210" y="2088516"/>
                </a:lnTo>
                <a:lnTo>
                  <a:pt x="1170940" y="2076768"/>
                </a:lnTo>
                <a:lnTo>
                  <a:pt x="1169670" y="2065021"/>
                </a:lnTo>
                <a:lnTo>
                  <a:pt x="1168083" y="2053591"/>
                </a:lnTo>
                <a:lnTo>
                  <a:pt x="1166813" y="2041526"/>
                </a:lnTo>
                <a:lnTo>
                  <a:pt x="1164273" y="2029778"/>
                </a:lnTo>
                <a:lnTo>
                  <a:pt x="1162050" y="2018348"/>
                </a:lnTo>
                <a:lnTo>
                  <a:pt x="1159510" y="2006283"/>
                </a:lnTo>
                <a:lnTo>
                  <a:pt x="1156335" y="1994853"/>
                </a:lnTo>
                <a:lnTo>
                  <a:pt x="1153478" y="1983423"/>
                </a:lnTo>
                <a:lnTo>
                  <a:pt x="1149985" y="1971993"/>
                </a:lnTo>
                <a:lnTo>
                  <a:pt x="1145540" y="1960563"/>
                </a:lnTo>
                <a:lnTo>
                  <a:pt x="1141730" y="1949133"/>
                </a:lnTo>
                <a:lnTo>
                  <a:pt x="1137285" y="1937386"/>
                </a:lnTo>
                <a:lnTo>
                  <a:pt x="1132205" y="1926591"/>
                </a:lnTo>
                <a:lnTo>
                  <a:pt x="1127443" y="1914843"/>
                </a:lnTo>
                <a:lnTo>
                  <a:pt x="1122045" y="1903731"/>
                </a:lnTo>
                <a:lnTo>
                  <a:pt x="1116330" y="1892936"/>
                </a:lnTo>
                <a:lnTo>
                  <a:pt x="1110615" y="1882141"/>
                </a:lnTo>
                <a:lnTo>
                  <a:pt x="1103948" y="1871028"/>
                </a:lnTo>
                <a:lnTo>
                  <a:pt x="1097598" y="1860233"/>
                </a:lnTo>
                <a:lnTo>
                  <a:pt x="1090613" y="1849438"/>
                </a:lnTo>
                <a:lnTo>
                  <a:pt x="1083310" y="1839278"/>
                </a:lnTo>
                <a:lnTo>
                  <a:pt x="1076008" y="1829436"/>
                </a:lnTo>
                <a:lnTo>
                  <a:pt x="1068388" y="1819276"/>
                </a:lnTo>
                <a:lnTo>
                  <a:pt x="1060768" y="1809751"/>
                </a:lnTo>
                <a:lnTo>
                  <a:pt x="1053148" y="1800226"/>
                </a:lnTo>
                <a:lnTo>
                  <a:pt x="1044575" y="1791018"/>
                </a:lnTo>
                <a:lnTo>
                  <a:pt x="1036320" y="1782128"/>
                </a:lnTo>
                <a:lnTo>
                  <a:pt x="1027748" y="1773556"/>
                </a:lnTo>
                <a:lnTo>
                  <a:pt x="1019175" y="1764983"/>
                </a:lnTo>
                <a:lnTo>
                  <a:pt x="1010285" y="1757046"/>
                </a:lnTo>
                <a:lnTo>
                  <a:pt x="1001395" y="1749108"/>
                </a:lnTo>
                <a:lnTo>
                  <a:pt x="992188" y="1741171"/>
                </a:lnTo>
                <a:lnTo>
                  <a:pt x="982663" y="1734186"/>
                </a:lnTo>
                <a:lnTo>
                  <a:pt x="973138" y="1726883"/>
                </a:lnTo>
                <a:lnTo>
                  <a:pt x="963613" y="1719898"/>
                </a:lnTo>
                <a:lnTo>
                  <a:pt x="953770" y="1713230"/>
                </a:lnTo>
                <a:lnTo>
                  <a:pt x="943610" y="1706880"/>
                </a:lnTo>
                <a:lnTo>
                  <a:pt x="933768" y="1700848"/>
                </a:lnTo>
                <a:lnTo>
                  <a:pt x="923290" y="1695133"/>
                </a:lnTo>
                <a:lnTo>
                  <a:pt x="913130" y="1689418"/>
                </a:lnTo>
                <a:lnTo>
                  <a:pt x="902335" y="1684020"/>
                </a:lnTo>
                <a:lnTo>
                  <a:pt x="892175" y="1678623"/>
                </a:lnTo>
                <a:lnTo>
                  <a:pt x="881380" y="1673860"/>
                </a:lnTo>
                <a:lnTo>
                  <a:pt x="870268" y="1669415"/>
                </a:lnTo>
                <a:lnTo>
                  <a:pt x="859473" y="1664653"/>
                </a:lnTo>
                <a:lnTo>
                  <a:pt x="848360" y="1660843"/>
                </a:lnTo>
                <a:lnTo>
                  <a:pt x="837248" y="1657033"/>
                </a:lnTo>
                <a:lnTo>
                  <a:pt x="825818" y="1653858"/>
                </a:lnTo>
                <a:lnTo>
                  <a:pt x="814705" y="1650365"/>
                </a:lnTo>
                <a:lnTo>
                  <a:pt x="803275" y="1647190"/>
                </a:lnTo>
                <a:lnTo>
                  <a:pt x="791845" y="1644651"/>
                </a:lnTo>
                <a:lnTo>
                  <a:pt x="780415" y="1642111"/>
                </a:lnTo>
                <a:lnTo>
                  <a:pt x="768985" y="1639888"/>
                </a:lnTo>
                <a:lnTo>
                  <a:pt x="757238" y="1637983"/>
                </a:lnTo>
                <a:lnTo>
                  <a:pt x="745490" y="1636395"/>
                </a:lnTo>
                <a:lnTo>
                  <a:pt x="734060" y="1635125"/>
                </a:lnTo>
                <a:lnTo>
                  <a:pt x="722313" y="1633855"/>
                </a:lnTo>
                <a:lnTo>
                  <a:pt x="710565" y="1632903"/>
                </a:lnTo>
                <a:lnTo>
                  <a:pt x="698818" y="1632585"/>
                </a:lnTo>
                <a:lnTo>
                  <a:pt x="687070" y="1632268"/>
                </a:lnTo>
                <a:close/>
                <a:moveTo>
                  <a:pt x="1446848" y="1466850"/>
                </a:moveTo>
                <a:lnTo>
                  <a:pt x="1448435" y="1479858"/>
                </a:lnTo>
                <a:lnTo>
                  <a:pt x="1450658" y="1496357"/>
                </a:lnTo>
                <a:lnTo>
                  <a:pt x="1453833" y="1515711"/>
                </a:lnTo>
                <a:lnTo>
                  <a:pt x="1457960" y="1538238"/>
                </a:lnTo>
                <a:lnTo>
                  <a:pt x="1468120" y="1591541"/>
                </a:lnTo>
                <a:lnTo>
                  <a:pt x="1480185" y="1653093"/>
                </a:lnTo>
                <a:lnTo>
                  <a:pt x="1494155" y="1721308"/>
                </a:lnTo>
                <a:lnTo>
                  <a:pt x="1509713" y="1794282"/>
                </a:lnTo>
                <a:lnTo>
                  <a:pt x="1525905" y="1870112"/>
                </a:lnTo>
                <a:lnTo>
                  <a:pt x="1542098" y="1946576"/>
                </a:lnTo>
                <a:lnTo>
                  <a:pt x="1574800" y="2092842"/>
                </a:lnTo>
                <a:lnTo>
                  <a:pt x="1602740" y="2217533"/>
                </a:lnTo>
                <a:lnTo>
                  <a:pt x="1629410" y="2336830"/>
                </a:lnTo>
                <a:lnTo>
                  <a:pt x="1730693" y="1746690"/>
                </a:lnTo>
                <a:lnTo>
                  <a:pt x="1671003" y="1606453"/>
                </a:lnTo>
                <a:lnTo>
                  <a:pt x="1768475" y="1514442"/>
                </a:lnTo>
                <a:lnTo>
                  <a:pt x="1798955" y="1514442"/>
                </a:lnTo>
                <a:lnTo>
                  <a:pt x="1806258" y="1514442"/>
                </a:lnTo>
                <a:lnTo>
                  <a:pt x="1836420" y="1514442"/>
                </a:lnTo>
                <a:lnTo>
                  <a:pt x="1933575" y="1606453"/>
                </a:lnTo>
                <a:lnTo>
                  <a:pt x="1873885" y="1746690"/>
                </a:lnTo>
                <a:lnTo>
                  <a:pt x="1975168" y="2336830"/>
                </a:lnTo>
                <a:lnTo>
                  <a:pt x="2002155" y="2217533"/>
                </a:lnTo>
                <a:lnTo>
                  <a:pt x="2030095" y="2092842"/>
                </a:lnTo>
                <a:lnTo>
                  <a:pt x="2062480" y="1946576"/>
                </a:lnTo>
                <a:lnTo>
                  <a:pt x="2078990" y="1870112"/>
                </a:lnTo>
                <a:lnTo>
                  <a:pt x="2094865" y="1794282"/>
                </a:lnTo>
                <a:lnTo>
                  <a:pt x="2110740" y="1721308"/>
                </a:lnTo>
                <a:lnTo>
                  <a:pt x="2124393" y="1653093"/>
                </a:lnTo>
                <a:lnTo>
                  <a:pt x="2136775" y="1591541"/>
                </a:lnTo>
                <a:lnTo>
                  <a:pt x="2146618" y="1538238"/>
                </a:lnTo>
                <a:lnTo>
                  <a:pt x="2150428" y="1515711"/>
                </a:lnTo>
                <a:lnTo>
                  <a:pt x="2153920" y="1496357"/>
                </a:lnTo>
                <a:lnTo>
                  <a:pt x="2156143" y="1479858"/>
                </a:lnTo>
                <a:lnTo>
                  <a:pt x="2157730" y="1466850"/>
                </a:lnTo>
                <a:lnTo>
                  <a:pt x="2164398" y="1469071"/>
                </a:lnTo>
                <a:lnTo>
                  <a:pt x="2173923" y="1471609"/>
                </a:lnTo>
                <a:lnTo>
                  <a:pt x="2226628" y="1488108"/>
                </a:lnTo>
                <a:lnTo>
                  <a:pt x="2293620" y="1509683"/>
                </a:lnTo>
                <a:lnTo>
                  <a:pt x="2331085" y="1522374"/>
                </a:lnTo>
                <a:lnTo>
                  <a:pt x="2370455" y="1535700"/>
                </a:lnTo>
                <a:lnTo>
                  <a:pt x="2411730" y="1549660"/>
                </a:lnTo>
                <a:lnTo>
                  <a:pt x="2453323" y="1564255"/>
                </a:lnTo>
                <a:lnTo>
                  <a:pt x="2495868" y="1579801"/>
                </a:lnTo>
                <a:lnTo>
                  <a:pt x="2538413" y="1595665"/>
                </a:lnTo>
                <a:lnTo>
                  <a:pt x="2580005" y="1612164"/>
                </a:lnTo>
                <a:lnTo>
                  <a:pt x="2620645" y="1628345"/>
                </a:lnTo>
                <a:lnTo>
                  <a:pt x="2659698" y="1644844"/>
                </a:lnTo>
                <a:lnTo>
                  <a:pt x="2678430" y="1653410"/>
                </a:lnTo>
                <a:lnTo>
                  <a:pt x="2696210" y="1661342"/>
                </a:lnTo>
                <a:lnTo>
                  <a:pt x="2713990" y="1669909"/>
                </a:lnTo>
                <a:lnTo>
                  <a:pt x="2730818" y="1678158"/>
                </a:lnTo>
                <a:lnTo>
                  <a:pt x="2747010" y="1686090"/>
                </a:lnTo>
                <a:lnTo>
                  <a:pt x="2761933" y="1694339"/>
                </a:lnTo>
                <a:lnTo>
                  <a:pt x="2773363" y="1705761"/>
                </a:lnTo>
                <a:lnTo>
                  <a:pt x="2785110" y="1718770"/>
                </a:lnTo>
                <a:lnTo>
                  <a:pt x="2798128" y="1733364"/>
                </a:lnTo>
                <a:lnTo>
                  <a:pt x="2805113" y="1741296"/>
                </a:lnTo>
                <a:lnTo>
                  <a:pt x="2811780" y="1749546"/>
                </a:lnTo>
                <a:lnTo>
                  <a:pt x="2818766" y="1758747"/>
                </a:lnTo>
                <a:lnTo>
                  <a:pt x="2825750" y="1768265"/>
                </a:lnTo>
                <a:lnTo>
                  <a:pt x="2833053" y="1778735"/>
                </a:lnTo>
                <a:lnTo>
                  <a:pt x="2839720" y="1789840"/>
                </a:lnTo>
                <a:lnTo>
                  <a:pt x="2847023" y="1801262"/>
                </a:lnTo>
                <a:lnTo>
                  <a:pt x="2854326" y="1813636"/>
                </a:lnTo>
                <a:lnTo>
                  <a:pt x="2861310" y="1826962"/>
                </a:lnTo>
                <a:lnTo>
                  <a:pt x="2867978" y="1840922"/>
                </a:lnTo>
                <a:lnTo>
                  <a:pt x="2874963" y="1855517"/>
                </a:lnTo>
                <a:lnTo>
                  <a:pt x="2881948" y="1871698"/>
                </a:lnTo>
                <a:lnTo>
                  <a:pt x="2888933" y="1887880"/>
                </a:lnTo>
                <a:lnTo>
                  <a:pt x="2895283" y="1905964"/>
                </a:lnTo>
                <a:lnTo>
                  <a:pt x="2901316" y="1924367"/>
                </a:lnTo>
                <a:lnTo>
                  <a:pt x="2907666" y="1944355"/>
                </a:lnTo>
                <a:lnTo>
                  <a:pt x="2913698" y="1964978"/>
                </a:lnTo>
                <a:lnTo>
                  <a:pt x="2919413" y="1986871"/>
                </a:lnTo>
                <a:lnTo>
                  <a:pt x="2924810" y="2010032"/>
                </a:lnTo>
                <a:lnTo>
                  <a:pt x="2930208" y="2034463"/>
                </a:lnTo>
                <a:lnTo>
                  <a:pt x="2934653" y="2059528"/>
                </a:lnTo>
                <a:lnTo>
                  <a:pt x="2939416" y="2086496"/>
                </a:lnTo>
                <a:lnTo>
                  <a:pt x="2943543" y="2114734"/>
                </a:lnTo>
                <a:lnTo>
                  <a:pt x="2947353" y="2144241"/>
                </a:lnTo>
                <a:lnTo>
                  <a:pt x="2950846" y="2175017"/>
                </a:lnTo>
                <a:lnTo>
                  <a:pt x="2953703" y="2207062"/>
                </a:lnTo>
                <a:lnTo>
                  <a:pt x="2954338" y="2215946"/>
                </a:lnTo>
                <a:lnTo>
                  <a:pt x="2954656" y="2230858"/>
                </a:lnTo>
                <a:lnTo>
                  <a:pt x="2955608" y="2275595"/>
                </a:lnTo>
                <a:lnTo>
                  <a:pt x="2957196" y="2411390"/>
                </a:lnTo>
                <a:lnTo>
                  <a:pt x="2959100" y="2583673"/>
                </a:lnTo>
                <a:lnTo>
                  <a:pt x="2960688" y="2760715"/>
                </a:lnTo>
                <a:lnTo>
                  <a:pt x="2908936" y="2767695"/>
                </a:lnTo>
                <a:lnTo>
                  <a:pt x="2857818" y="2773723"/>
                </a:lnTo>
                <a:lnTo>
                  <a:pt x="2806383" y="2779434"/>
                </a:lnTo>
                <a:lnTo>
                  <a:pt x="2755266" y="2784511"/>
                </a:lnTo>
                <a:lnTo>
                  <a:pt x="2702878" y="2788952"/>
                </a:lnTo>
                <a:lnTo>
                  <a:pt x="2649220" y="2793712"/>
                </a:lnTo>
                <a:lnTo>
                  <a:pt x="2536825" y="2802278"/>
                </a:lnTo>
                <a:lnTo>
                  <a:pt x="2535555" y="2668704"/>
                </a:lnTo>
                <a:lnTo>
                  <a:pt x="2534920" y="2527832"/>
                </a:lnTo>
                <a:lnTo>
                  <a:pt x="2534285" y="2333022"/>
                </a:lnTo>
                <a:lnTo>
                  <a:pt x="2534285" y="2318745"/>
                </a:lnTo>
                <a:lnTo>
                  <a:pt x="2533333" y="2305102"/>
                </a:lnTo>
                <a:lnTo>
                  <a:pt x="2531745" y="2291776"/>
                </a:lnTo>
                <a:lnTo>
                  <a:pt x="2530475" y="2279085"/>
                </a:lnTo>
                <a:lnTo>
                  <a:pt x="2527935" y="2266711"/>
                </a:lnTo>
                <a:lnTo>
                  <a:pt x="2525713" y="2254654"/>
                </a:lnTo>
                <a:lnTo>
                  <a:pt x="2522538" y="2243232"/>
                </a:lnTo>
                <a:lnTo>
                  <a:pt x="2519680" y="2232127"/>
                </a:lnTo>
                <a:lnTo>
                  <a:pt x="2515870" y="2221340"/>
                </a:lnTo>
                <a:lnTo>
                  <a:pt x="2512060" y="2210870"/>
                </a:lnTo>
                <a:lnTo>
                  <a:pt x="2508250" y="2200717"/>
                </a:lnTo>
                <a:lnTo>
                  <a:pt x="2503488" y="2191198"/>
                </a:lnTo>
                <a:lnTo>
                  <a:pt x="2499360" y="2181680"/>
                </a:lnTo>
                <a:lnTo>
                  <a:pt x="2494280" y="2172796"/>
                </a:lnTo>
                <a:lnTo>
                  <a:pt x="2489835" y="2163912"/>
                </a:lnTo>
                <a:lnTo>
                  <a:pt x="2484755" y="2155346"/>
                </a:lnTo>
                <a:lnTo>
                  <a:pt x="2484755" y="2813383"/>
                </a:lnTo>
                <a:lnTo>
                  <a:pt x="2405698" y="2818459"/>
                </a:lnTo>
                <a:lnTo>
                  <a:pt x="2323148" y="2822584"/>
                </a:lnTo>
                <a:lnTo>
                  <a:pt x="2238058" y="2826391"/>
                </a:lnTo>
                <a:lnTo>
                  <a:pt x="2150745" y="2829881"/>
                </a:lnTo>
                <a:lnTo>
                  <a:pt x="2062798" y="2832102"/>
                </a:lnTo>
                <a:lnTo>
                  <a:pt x="1974850" y="2834006"/>
                </a:lnTo>
                <a:lnTo>
                  <a:pt x="1887538" y="2835275"/>
                </a:lnTo>
                <a:lnTo>
                  <a:pt x="1802448" y="2835275"/>
                </a:lnTo>
                <a:lnTo>
                  <a:pt x="1750378" y="2835275"/>
                </a:lnTo>
                <a:lnTo>
                  <a:pt x="1697673" y="2834958"/>
                </a:lnTo>
                <a:lnTo>
                  <a:pt x="1644333" y="2834006"/>
                </a:lnTo>
                <a:lnTo>
                  <a:pt x="1590358" y="2833372"/>
                </a:lnTo>
                <a:lnTo>
                  <a:pt x="1536065" y="2832102"/>
                </a:lnTo>
                <a:lnTo>
                  <a:pt x="1482090" y="2830516"/>
                </a:lnTo>
                <a:lnTo>
                  <a:pt x="1427798" y="2829247"/>
                </a:lnTo>
                <a:lnTo>
                  <a:pt x="1374775" y="2826709"/>
                </a:lnTo>
                <a:lnTo>
                  <a:pt x="1257300" y="2643639"/>
                </a:lnTo>
                <a:lnTo>
                  <a:pt x="1274128" y="2624919"/>
                </a:lnTo>
                <a:lnTo>
                  <a:pt x="1290003" y="2605882"/>
                </a:lnTo>
                <a:lnTo>
                  <a:pt x="1305560" y="2585894"/>
                </a:lnTo>
                <a:lnTo>
                  <a:pt x="1319848" y="2565588"/>
                </a:lnTo>
                <a:lnTo>
                  <a:pt x="1334135" y="2544965"/>
                </a:lnTo>
                <a:lnTo>
                  <a:pt x="1347470" y="2524024"/>
                </a:lnTo>
                <a:lnTo>
                  <a:pt x="1360170" y="2502132"/>
                </a:lnTo>
                <a:lnTo>
                  <a:pt x="1371918" y="2480557"/>
                </a:lnTo>
                <a:lnTo>
                  <a:pt x="1383348" y="2458348"/>
                </a:lnTo>
                <a:lnTo>
                  <a:pt x="1393825" y="2435503"/>
                </a:lnTo>
                <a:lnTo>
                  <a:pt x="1403668" y="2412342"/>
                </a:lnTo>
                <a:lnTo>
                  <a:pt x="1412558" y="2389181"/>
                </a:lnTo>
                <a:lnTo>
                  <a:pt x="1420813" y="2365385"/>
                </a:lnTo>
                <a:lnTo>
                  <a:pt x="1428115" y="2341589"/>
                </a:lnTo>
                <a:lnTo>
                  <a:pt x="1435100" y="2317158"/>
                </a:lnTo>
                <a:lnTo>
                  <a:pt x="1441133" y="2293045"/>
                </a:lnTo>
                <a:lnTo>
                  <a:pt x="1444943" y="2274008"/>
                </a:lnTo>
                <a:lnTo>
                  <a:pt x="1448753" y="2254972"/>
                </a:lnTo>
                <a:lnTo>
                  <a:pt x="1451928" y="2236252"/>
                </a:lnTo>
                <a:lnTo>
                  <a:pt x="1454785" y="2217215"/>
                </a:lnTo>
                <a:lnTo>
                  <a:pt x="1456690" y="2198179"/>
                </a:lnTo>
                <a:lnTo>
                  <a:pt x="1458595" y="2179142"/>
                </a:lnTo>
                <a:lnTo>
                  <a:pt x="1459548" y="2160105"/>
                </a:lnTo>
                <a:lnTo>
                  <a:pt x="1460500" y="2141068"/>
                </a:lnTo>
                <a:lnTo>
                  <a:pt x="1460818" y="2122349"/>
                </a:lnTo>
                <a:lnTo>
                  <a:pt x="1460500" y="2103312"/>
                </a:lnTo>
                <a:lnTo>
                  <a:pt x="1459548" y="2084593"/>
                </a:lnTo>
                <a:lnTo>
                  <a:pt x="1458913" y="2065873"/>
                </a:lnTo>
                <a:lnTo>
                  <a:pt x="1457008" y="2046519"/>
                </a:lnTo>
                <a:lnTo>
                  <a:pt x="1455103" y="2027800"/>
                </a:lnTo>
                <a:lnTo>
                  <a:pt x="1452880" y="2009715"/>
                </a:lnTo>
                <a:lnTo>
                  <a:pt x="1449705" y="1990995"/>
                </a:lnTo>
                <a:lnTo>
                  <a:pt x="1446213" y="1971958"/>
                </a:lnTo>
                <a:lnTo>
                  <a:pt x="1442403" y="1953874"/>
                </a:lnTo>
                <a:lnTo>
                  <a:pt x="1437958" y="1935471"/>
                </a:lnTo>
                <a:lnTo>
                  <a:pt x="1433195" y="1917069"/>
                </a:lnTo>
                <a:lnTo>
                  <a:pt x="1427798" y="1898984"/>
                </a:lnTo>
                <a:lnTo>
                  <a:pt x="1422083" y="1881217"/>
                </a:lnTo>
                <a:lnTo>
                  <a:pt x="1416050" y="1863132"/>
                </a:lnTo>
                <a:lnTo>
                  <a:pt x="1409383" y="1845364"/>
                </a:lnTo>
                <a:lnTo>
                  <a:pt x="1402715" y="1827596"/>
                </a:lnTo>
                <a:lnTo>
                  <a:pt x="1395095" y="1810146"/>
                </a:lnTo>
                <a:lnTo>
                  <a:pt x="1386840" y="1792696"/>
                </a:lnTo>
                <a:lnTo>
                  <a:pt x="1378585" y="1775563"/>
                </a:lnTo>
                <a:lnTo>
                  <a:pt x="1369695" y="1758429"/>
                </a:lnTo>
                <a:lnTo>
                  <a:pt x="1360488" y="1741614"/>
                </a:lnTo>
                <a:lnTo>
                  <a:pt x="1350963" y="1724798"/>
                </a:lnTo>
                <a:lnTo>
                  <a:pt x="1340485" y="1708299"/>
                </a:lnTo>
                <a:lnTo>
                  <a:pt x="1333500" y="1696877"/>
                </a:lnTo>
                <a:lnTo>
                  <a:pt x="1325563" y="1685773"/>
                </a:lnTo>
                <a:lnTo>
                  <a:pt x="1317943" y="1674668"/>
                </a:lnTo>
                <a:lnTo>
                  <a:pt x="1310323" y="1663563"/>
                </a:lnTo>
                <a:lnTo>
                  <a:pt x="1302385" y="1653093"/>
                </a:lnTo>
                <a:lnTo>
                  <a:pt x="1293813" y="1642623"/>
                </a:lnTo>
                <a:lnTo>
                  <a:pt x="1285558" y="1632152"/>
                </a:lnTo>
                <a:lnTo>
                  <a:pt x="1276985" y="1621999"/>
                </a:lnTo>
                <a:lnTo>
                  <a:pt x="1259523" y="1602011"/>
                </a:lnTo>
                <a:lnTo>
                  <a:pt x="1241425" y="1582657"/>
                </a:lnTo>
                <a:lnTo>
                  <a:pt x="1222693" y="1564255"/>
                </a:lnTo>
                <a:lnTo>
                  <a:pt x="1203325" y="1546170"/>
                </a:lnTo>
                <a:lnTo>
                  <a:pt x="1270953" y="1523008"/>
                </a:lnTo>
                <a:lnTo>
                  <a:pt x="1332865" y="1502702"/>
                </a:lnTo>
                <a:lnTo>
                  <a:pt x="1386840" y="1485569"/>
                </a:lnTo>
                <a:lnTo>
                  <a:pt x="1430655" y="1471609"/>
                </a:lnTo>
                <a:lnTo>
                  <a:pt x="1440815" y="1468754"/>
                </a:lnTo>
                <a:lnTo>
                  <a:pt x="1446848" y="1466850"/>
                </a:lnTo>
                <a:close/>
                <a:moveTo>
                  <a:pt x="671830" y="1436688"/>
                </a:moveTo>
                <a:lnTo>
                  <a:pt x="688658" y="1436688"/>
                </a:lnTo>
                <a:lnTo>
                  <a:pt x="704850" y="1437323"/>
                </a:lnTo>
                <a:lnTo>
                  <a:pt x="721360" y="1437958"/>
                </a:lnTo>
                <a:lnTo>
                  <a:pt x="737870" y="1439228"/>
                </a:lnTo>
                <a:lnTo>
                  <a:pt x="754380" y="1440816"/>
                </a:lnTo>
                <a:lnTo>
                  <a:pt x="770255" y="1442721"/>
                </a:lnTo>
                <a:lnTo>
                  <a:pt x="786765" y="1444943"/>
                </a:lnTo>
                <a:lnTo>
                  <a:pt x="802958" y="1447483"/>
                </a:lnTo>
                <a:lnTo>
                  <a:pt x="818833" y="1450340"/>
                </a:lnTo>
                <a:lnTo>
                  <a:pt x="835025" y="1453515"/>
                </a:lnTo>
                <a:lnTo>
                  <a:pt x="851218" y="1457643"/>
                </a:lnTo>
                <a:lnTo>
                  <a:pt x="866775" y="1461771"/>
                </a:lnTo>
                <a:lnTo>
                  <a:pt x="882333" y="1466215"/>
                </a:lnTo>
                <a:lnTo>
                  <a:pt x="898208" y="1471295"/>
                </a:lnTo>
                <a:lnTo>
                  <a:pt x="913765" y="1476693"/>
                </a:lnTo>
                <a:lnTo>
                  <a:pt x="929005" y="1482408"/>
                </a:lnTo>
                <a:lnTo>
                  <a:pt x="944563" y="1488440"/>
                </a:lnTo>
                <a:lnTo>
                  <a:pt x="959803" y="1495108"/>
                </a:lnTo>
                <a:lnTo>
                  <a:pt x="974725" y="1501458"/>
                </a:lnTo>
                <a:lnTo>
                  <a:pt x="989648" y="1508760"/>
                </a:lnTo>
                <a:lnTo>
                  <a:pt x="1004253" y="1516380"/>
                </a:lnTo>
                <a:lnTo>
                  <a:pt x="1018540" y="1524318"/>
                </a:lnTo>
                <a:lnTo>
                  <a:pt x="1033145" y="1532573"/>
                </a:lnTo>
                <a:lnTo>
                  <a:pt x="1047433" y="1541146"/>
                </a:lnTo>
                <a:lnTo>
                  <a:pt x="1061085" y="1550035"/>
                </a:lnTo>
                <a:lnTo>
                  <a:pt x="1075373" y="1559560"/>
                </a:lnTo>
                <a:lnTo>
                  <a:pt x="1088708" y="1569085"/>
                </a:lnTo>
                <a:lnTo>
                  <a:pt x="1102043" y="1579245"/>
                </a:lnTo>
                <a:lnTo>
                  <a:pt x="1115378" y="1589723"/>
                </a:lnTo>
                <a:lnTo>
                  <a:pt x="1128078" y="1600518"/>
                </a:lnTo>
                <a:lnTo>
                  <a:pt x="1141095" y="1611630"/>
                </a:lnTo>
                <a:lnTo>
                  <a:pt x="1153478" y="1623061"/>
                </a:lnTo>
                <a:lnTo>
                  <a:pt x="1165543" y="1634490"/>
                </a:lnTo>
                <a:lnTo>
                  <a:pt x="1177290" y="1646873"/>
                </a:lnTo>
                <a:lnTo>
                  <a:pt x="1189355" y="1659573"/>
                </a:lnTo>
                <a:lnTo>
                  <a:pt x="1200785" y="1671955"/>
                </a:lnTo>
                <a:lnTo>
                  <a:pt x="1211898" y="1685608"/>
                </a:lnTo>
                <a:lnTo>
                  <a:pt x="1222693" y="1698943"/>
                </a:lnTo>
                <a:lnTo>
                  <a:pt x="1233170" y="1712595"/>
                </a:lnTo>
                <a:lnTo>
                  <a:pt x="1243330" y="1726883"/>
                </a:lnTo>
                <a:lnTo>
                  <a:pt x="1253173" y="1741171"/>
                </a:lnTo>
                <a:lnTo>
                  <a:pt x="1262698" y="1755776"/>
                </a:lnTo>
                <a:lnTo>
                  <a:pt x="1272223" y="1771016"/>
                </a:lnTo>
                <a:lnTo>
                  <a:pt x="1280795" y="1785938"/>
                </a:lnTo>
                <a:lnTo>
                  <a:pt x="1289050" y="1801496"/>
                </a:lnTo>
                <a:lnTo>
                  <a:pt x="1297305" y="1817053"/>
                </a:lnTo>
                <a:lnTo>
                  <a:pt x="1304925" y="1832293"/>
                </a:lnTo>
                <a:lnTo>
                  <a:pt x="1311593" y="1848168"/>
                </a:lnTo>
                <a:lnTo>
                  <a:pt x="1318578" y="1864043"/>
                </a:lnTo>
                <a:lnTo>
                  <a:pt x="1324610" y="1879918"/>
                </a:lnTo>
                <a:lnTo>
                  <a:pt x="1330325" y="1895793"/>
                </a:lnTo>
                <a:lnTo>
                  <a:pt x="1335723" y="1911986"/>
                </a:lnTo>
                <a:lnTo>
                  <a:pt x="1340803" y="1927861"/>
                </a:lnTo>
                <a:lnTo>
                  <a:pt x="1345248" y="1944371"/>
                </a:lnTo>
                <a:lnTo>
                  <a:pt x="1349693" y="1960881"/>
                </a:lnTo>
                <a:lnTo>
                  <a:pt x="1353503" y="1977073"/>
                </a:lnTo>
                <a:lnTo>
                  <a:pt x="1356360" y="1993266"/>
                </a:lnTo>
                <a:lnTo>
                  <a:pt x="1359535" y="2009776"/>
                </a:lnTo>
                <a:lnTo>
                  <a:pt x="1361758" y="2026286"/>
                </a:lnTo>
                <a:lnTo>
                  <a:pt x="1363980" y="2042796"/>
                </a:lnTo>
                <a:lnTo>
                  <a:pt x="1365568" y="2059623"/>
                </a:lnTo>
                <a:lnTo>
                  <a:pt x="1367155" y="2076133"/>
                </a:lnTo>
                <a:lnTo>
                  <a:pt x="1367790" y="2092326"/>
                </a:lnTo>
                <a:lnTo>
                  <a:pt x="1368425" y="2108836"/>
                </a:lnTo>
                <a:lnTo>
                  <a:pt x="1368425" y="2125346"/>
                </a:lnTo>
                <a:lnTo>
                  <a:pt x="1368425" y="2141856"/>
                </a:lnTo>
                <a:lnTo>
                  <a:pt x="1367473" y="2158366"/>
                </a:lnTo>
                <a:lnTo>
                  <a:pt x="1366520" y="2174558"/>
                </a:lnTo>
                <a:lnTo>
                  <a:pt x="1364933" y="2191068"/>
                </a:lnTo>
                <a:lnTo>
                  <a:pt x="1363028" y="2207578"/>
                </a:lnTo>
                <a:lnTo>
                  <a:pt x="1360805" y="2223771"/>
                </a:lnTo>
                <a:lnTo>
                  <a:pt x="1357948" y="2239963"/>
                </a:lnTo>
                <a:lnTo>
                  <a:pt x="1354773" y="2256156"/>
                </a:lnTo>
                <a:lnTo>
                  <a:pt x="1351598" y="2272348"/>
                </a:lnTo>
                <a:lnTo>
                  <a:pt x="1348423" y="2284731"/>
                </a:lnTo>
                <a:lnTo>
                  <a:pt x="1345248" y="2297431"/>
                </a:lnTo>
                <a:lnTo>
                  <a:pt x="1342073" y="2309813"/>
                </a:lnTo>
                <a:lnTo>
                  <a:pt x="1337945" y="2322196"/>
                </a:lnTo>
                <a:lnTo>
                  <a:pt x="1334135" y="2334578"/>
                </a:lnTo>
                <a:lnTo>
                  <a:pt x="1330008" y="2347278"/>
                </a:lnTo>
                <a:lnTo>
                  <a:pt x="1325563" y="2359343"/>
                </a:lnTo>
                <a:lnTo>
                  <a:pt x="1320800" y="2371408"/>
                </a:lnTo>
                <a:lnTo>
                  <a:pt x="1316038" y="2383473"/>
                </a:lnTo>
                <a:lnTo>
                  <a:pt x="1310958" y="2395538"/>
                </a:lnTo>
                <a:lnTo>
                  <a:pt x="1305560" y="2407286"/>
                </a:lnTo>
                <a:lnTo>
                  <a:pt x="1299845" y="2419033"/>
                </a:lnTo>
                <a:lnTo>
                  <a:pt x="1294130" y="2431098"/>
                </a:lnTo>
                <a:lnTo>
                  <a:pt x="1288098" y="2442528"/>
                </a:lnTo>
                <a:lnTo>
                  <a:pt x="1281430" y="2453958"/>
                </a:lnTo>
                <a:lnTo>
                  <a:pt x="1275080" y="2465388"/>
                </a:lnTo>
                <a:lnTo>
                  <a:pt x="1268413" y="2476818"/>
                </a:lnTo>
                <a:lnTo>
                  <a:pt x="1261110" y="2487931"/>
                </a:lnTo>
                <a:lnTo>
                  <a:pt x="1253808" y="2499043"/>
                </a:lnTo>
                <a:lnTo>
                  <a:pt x="1246505" y="2509838"/>
                </a:lnTo>
                <a:lnTo>
                  <a:pt x="1238885" y="2520951"/>
                </a:lnTo>
                <a:lnTo>
                  <a:pt x="1230948" y="2531428"/>
                </a:lnTo>
                <a:lnTo>
                  <a:pt x="1223010" y="2541906"/>
                </a:lnTo>
                <a:lnTo>
                  <a:pt x="1214438" y="2552383"/>
                </a:lnTo>
                <a:lnTo>
                  <a:pt x="1206183" y="2562543"/>
                </a:lnTo>
                <a:lnTo>
                  <a:pt x="1197293" y="2573021"/>
                </a:lnTo>
                <a:lnTo>
                  <a:pt x="1188403" y="2582863"/>
                </a:lnTo>
                <a:lnTo>
                  <a:pt x="1179195" y="2592388"/>
                </a:lnTo>
                <a:lnTo>
                  <a:pt x="1169670" y="2602231"/>
                </a:lnTo>
                <a:lnTo>
                  <a:pt x="1160145" y="2611439"/>
                </a:lnTo>
                <a:lnTo>
                  <a:pt x="1150303" y="2620964"/>
                </a:lnTo>
                <a:lnTo>
                  <a:pt x="1140460" y="2630171"/>
                </a:lnTo>
                <a:lnTo>
                  <a:pt x="1455420" y="3124201"/>
                </a:lnTo>
                <a:lnTo>
                  <a:pt x="1458595" y="3128964"/>
                </a:lnTo>
                <a:lnTo>
                  <a:pt x="1461135" y="3134044"/>
                </a:lnTo>
                <a:lnTo>
                  <a:pt x="1463675" y="3139441"/>
                </a:lnTo>
                <a:lnTo>
                  <a:pt x="1465898" y="3144839"/>
                </a:lnTo>
                <a:lnTo>
                  <a:pt x="1467803" y="3150236"/>
                </a:lnTo>
                <a:lnTo>
                  <a:pt x="1469390" y="3155316"/>
                </a:lnTo>
                <a:lnTo>
                  <a:pt x="1470343" y="3160714"/>
                </a:lnTo>
                <a:lnTo>
                  <a:pt x="1471613" y="3166111"/>
                </a:lnTo>
                <a:lnTo>
                  <a:pt x="1472248" y="3171826"/>
                </a:lnTo>
                <a:lnTo>
                  <a:pt x="1472883" y="3177224"/>
                </a:lnTo>
                <a:lnTo>
                  <a:pt x="1473200" y="3182621"/>
                </a:lnTo>
                <a:lnTo>
                  <a:pt x="1473200" y="3188336"/>
                </a:lnTo>
                <a:lnTo>
                  <a:pt x="1472883" y="3193734"/>
                </a:lnTo>
                <a:lnTo>
                  <a:pt x="1471930" y="3199131"/>
                </a:lnTo>
                <a:lnTo>
                  <a:pt x="1471295" y="3204529"/>
                </a:lnTo>
                <a:lnTo>
                  <a:pt x="1470025" y="3209609"/>
                </a:lnTo>
                <a:lnTo>
                  <a:pt x="1469073" y="3215006"/>
                </a:lnTo>
                <a:lnTo>
                  <a:pt x="1467485" y="3220404"/>
                </a:lnTo>
                <a:lnTo>
                  <a:pt x="1465580" y="3225484"/>
                </a:lnTo>
                <a:lnTo>
                  <a:pt x="1463675" y="3230881"/>
                </a:lnTo>
                <a:lnTo>
                  <a:pt x="1461135" y="3235644"/>
                </a:lnTo>
                <a:lnTo>
                  <a:pt x="1458595" y="3240406"/>
                </a:lnTo>
                <a:lnTo>
                  <a:pt x="1455420" y="3245486"/>
                </a:lnTo>
                <a:lnTo>
                  <a:pt x="1452563" y="3249931"/>
                </a:lnTo>
                <a:lnTo>
                  <a:pt x="1449388" y="3254376"/>
                </a:lnTo>
                <a:lnTo>
                  <a:pt x="1445895" y="3258821"/>
                </a:lnTo>
                <a:lnTo>
                  <a:pt x="1442085" y="3262949"/>
                </a:lnTo>
                <a:lnTo>
                  <a:pt x="1437958" y="3266759"/>
                </a:lnTo>
                <a:lnTo>
                  <a:pt x="1433830" y="3270886"/>
                </a:lnTo>
                <a:lnTo>
                  <a:pt x="1429385" y="3274379"/>
                </a:lnTo>
                <a:lnTo>
                  <a:pt x="1424940" y="3277871"/>
                </a:lnTo>
                <a:lnTo>
                  <a:pt x="1419860" y="3281364"/>
                </a:lnTo>
                <a:lnTo>
                  <a:pt x="1415098" y="3283904"/>
                </a:lnTo>
                <a:lnTo>
                  <a:pt x="1409700" y="3287079"/>
                </a:lnTo>
                <a:lnTo>
                  <a:pt x="1404620" y="3289301"/>
                </a:lnTo>
                <a:lnTo>
                  <a:pt x="1399223" y="3291524"/>
                </a:lnTo>
                <a:lnTo>
                  <a:pt x="1393825" y="3293429"/>
                </a:lnTo>
                <a:lnTo>
                  <a:pt x="1388428" y="3295016"/>
                </a:lnTo>
                <a:lnTo>
                  <a:pt x="1382713" y="3296286"/>
                </a:lnTo>
                <a:lnTo>
                  <a:pt x="1377633" y="3297239"/>
                </a:lnTo>
                <a:lnTo>
                  <a:pt x="1372235" y="3298191"/>
                </a:lnTo>
                <a:lnTo>
                  <a:pt x="1366520" y="3298509"/>
                </a:lnTo>
                <a:lnTo>
                  <a:pt x="1361123" y="3298826"/>
                </a:lnTo>
                <a:lnTo>
                  <a:pt x="1355725" y="3298826"/>
                </a:lnTo>
                <a:lnTo>
                  <a:pt x="1350010" y="3298509"/>
                </a:lnTo>
                <a:lnTo>
                  <a:pt x="1344613" y="3297874"/>
                </a:lnTo>
                <a:lnTo>
                  <a:pt x="1339215" y="3296921"/>
                </a:lnTo>
                <a:lnTo>
                  <a:pt x="1333818" y="3295969"/>
                </a:lnTo>
                <a:lnTo>
                  <a:pt x="1328420" y="3294699"/>
                </a:lnTo>
                <a:lnTo>
                  <a:pt x="1323658" y="3293111"/>
                </a:lnTo>
                <a:lnTo>
                  <a:pt x="1318260" y="3291206"/>
                </a:lnTo>
                <a:lnTo>
                  <a:pt x="1313180" y="3289301"/>
                </a:lnTo>
                <a:lnTo>
                  <a:pt x="1308100" y="3287079"/>
                </a:lnTo>
                <a:lnTo>
                  <a:pt x="1303338" y="3284221"/>
                </a:lnTo>
                <a:lnTo>
                  <a:pt x="1298575" y="3281364"/>
                </a:lnTo>
                <a:lnTo>
                  <a:pt x="1293813" y="3278189"/>
                </a:lnTo>
                <a:lnTo>
                  <a:pt x="1289368" y="3275014"/>
                </a:lnTo>
                <a:lnTo>
                  <a:pt x="1284923" y="3271839"/>
                </a:lnTo>
                <a:lnTo>
                  <a:pt x="1280795" y="3268029"/>
                </a:lnTo>
                <a:lnTo>
                  <a:pt x="1276985" y="3263584"/>
                </a:lnTo>
                <a:lnTo>
                  <a:pt x="1273175" y="3259456"/>
                </a:lnTo>
                <a:lnTo>
                  <a:pt x="1269365" y="3255329"/>
                </a:lnTo>
                <a:lnTo>
                  <a:pt x="1265873" y="3250249"/>
                </a:lnTo>
                <a:lnTo>
                  <a:pt x="1262698" y="3245804"/>
                </a:lnTo>
                <a:lnTo>
                  <a:pt x="947420" y="2751774"/>
                </a:lnTo>
                <a:lnTo>
                  <a:pt x="935038" y="2756854"/>
                </a:lnTo>
                <a:lnTo>
                  <a:pt x="922338" y="2761934"/>
                </a:lnTo>
                <a:lnTo>
                  <a:pt x="909638" y="2766379"/>
                </a:lnTo>
                <a:lnTo>
                  <a:pt x="896938" y="2770506"/>
                </a:lnTo>
                <a:lnTo>
                  <a:pt x="883920" y="2774951"/>
                </a:lnTo>
                <a:lnTo>
                  <a:pt x="871538" y="2778761"/>
                </a:lnTo>
                <a:lnTo>
                  <a:pt x="858520" y="2782254"/>
                </a:lnTo>
                <a:lnTo>
                  <a:pt x="845503" y="2785429"/>
                </a:lnTo>
                <a:lnTo>
                  <a:pt x="832485" y="2788604"/>
                </a:lnTo>
                <a:lnTo>
                  <a:pt x="819468" y="2791144"/>
                </a:lnTo>
                <a:lnTo>
                  <a:pt x="806450" y="2794001"/>
                </a:lnTo>
                <a:lnTo>
                  <a:pt x="793433" y="2796224"/>
                </a:lnTo>
                <a:lnTo>
                  <a:pt x="780415" y="2798129"/>
                </a:lnTo>
                <a:lnTo>
                  <a:pt x="767398" y="2799716"/>
                </a:lnTo>
                <a:lnTo>
                  <a:pt x="754063" y="2801304"/>
                </a:lnTo>
                <a:lnTo>
                  <a:pt x="741045" y="2802891"/>
                </a:lnTo>
                <a:lnTo>
                  <a:pt x="728028" y="2803526"/>
                </a:lnTo>
                <a:lnTo>
                  <a:pt x="715010" y="2804161"/>
                </a:lnTo>
                <a:lnTo>
                  <a:pt x="701675" y="2804796"/>
                </a:lnTo>
                <a:lnTo>
                  <a:pt x="688658" y="2805114"/>
                </a:lnTo>
                <a:lnTo>
                  <a:pt x="675640" y="2805114"/>
                </a:lnTo>
                <a:lnTo>
                  <a:pt x="662623" y="2804796"/>
                </a:lnTo>
                <a:lnTo>
                  <a:pt x="649605" y="2804161"/>
                </a:lnTo>
                <a:lnTo>
                  <a:pt x="636588" y="2803526"/>
                </a:lnTo>
                <a:lnTo>
                  <a:pt x="623570" y="2802256"/>
                </a:lnTo>
                <a:lnTo>
                  <a:pt x="610553" y="2801304"/>
                </a:lnTo>
                <a:lnTo>
                  <a:pt x="597535" y="2799716"/>
                </a:lnTo>
                <a:lnTo>
                  <a:pt x="584518" y="2797811"/>
                </a:lnTo>
                <a:lnTo>
                  <a:pt x="571818" y="2795906"/>
                </a:lnTo>
                <a:lnTo>
                  <a:pt x="558800" y="2793684"/>
                </a:lnTo>
                <a:lnTo>
                  <a:pt x="546100" y="2791144"/>
                </a:lnTo>
                <a:lnTo>
                  <a:pt x="533718" y="2788286"/>
                </a:lnTo>
                <a:lnTo>
                  <a:pt x="517525" y="2784794"/>
                </a:lnTo>
                <a:lnTo>
                  <a:pt x="501968" y="2780666"/>
                </a:lnTo>
                <a:lnTo>
                  <a:pt x="485775" y="2775904"/>
                </a:lnTo>
                <a:lnTo>
                  <a:pt x="470218" y="2771141"/>
                </a:lnTo>
                <a:lnTo>
                  <a:pt x="454660" y="2765744"/>
                </a:lnTo>
                <a:lnTo>
                  <a:pt x="439103" y="2760029"/>
                </a:lnTo>
                <a:lnTo>
                  <a:pt x="424180" y="2753679"/>
                </a:lnTo>
                <a:lnTo>
                  <a:pt x="408940" y="2747329"/>
                </a:lnTo>
                <a:lnTo>
                  <a:pt x="394018" y="2740661"/>
                </a:lnTo>
                <a:lnTo>
                  <a:pt x="379095" y="2733676"/>
                </a:lnTo>
                <a:lnTo>
                  <a:pt x="364173" y="2725739"/>
                </a:lnTo>
                <a:lnTo>
                  <a:pt x="349568" y="2717801"/>
                </a:lnTo>
                <a:lnTo>
                  <a:pt x="335598" y="2709864"/>
                </a:lnTo>
                <a:lnTo>
                  <a:pt x="321310" y="2700974"/>
                </a:lnTo>
                <a:lnTo>
                  <a:pt x="307023" y="2692084"/>
                </a:lnTo>
                <a:lnTo>
                  <a:pt x="293370" y="2682559"/>
                </a:lnTo>
                <a:lnTo>
                  <a:pt x="279718" y="2673034"/>
                </a:lnTo>
                <a:lnTo>
                  <a:pt x="266065" y="2663191"/>
                </a:lnTo>
                <a:lnTo>
                  <a:pt x="253047" y="2652396"/>
                </a:lnTo>
                <a:lnTo>
                  <a:pt x="240347" y="2641601"/>
                </a:lnTo>
                <a:lnTo>
                  <a:pt x="227647" y="2630489"/>
                </a:lnTo>
                <a:lnTo>
                  <a:pt x="214947" y="2619059"/>
                </a:lnTo>
                <a:lnTo>
                  <a:pt x="203200" y="2607629"/>
                </a:lnTo>
                <a:lnTo>
                  <a:pt x="190817" y="2595563"/>
                </a:lnTo>
                <a:lnTo>
                  <a:pt x="179387" y="2582863"/>
                </a:lnTo>
                <a:lnTo>
                  <a:pt x="167957" y="2570163"/>
                </a:lnTo>
                <a:lnTo>
                  <a:pt x="156845" y="2556828"/>
                </a:lnTo>
                <a:lnTo>
                  <a:pt x="146050" y="2543493"/>
                </a:lnTo>
                <a:lnTo>
                  <a:pt x="135255" y="2529523"/>
                </a:lnTo>
                <a:lnTo>
                  <a:pt x="125095" y="2515553"/>
                </a:lnTo>
                <a:lnTo>
                  <a:pt x="115252" y="2500948"/>
                </a:lnTo>
                <a:lnTo>
                  <a:pt x="105410" y="2486343"/>
                </a:lnTo>
                <a:lnTo>
                  <a:pt x="96202" y="2471103"/>
                </a:lnTo>
                <a:lnTo>
                  <a:pt x="87630" y="2456181"/>
                </a:lnTo>
                <a:lnTo>
                  <a:pt x="79057" y="2440941"/>
                </a:lnTo>
                <a:lnTo>
                  <a:pt x="71437" y="2425383"/>
                </a:lnTo>
                <a:lnTo>
                  <a:pt x="63817" y="2409826"/>
                </a:lnTo>
                <a:lnTo>
                  <a:pt x="56515" y="2394268"/>
                </a:lnTo>
                <a:lnTo>
                  <a:pt x="50165" y="2378076"/>
                </a:lnTo>
                <a:lnTo>
                  <a:pt x="43815" y="2362518"/>
                </a:lnTo>
                <a:lnTo>
                  <a:pt x="38100" y="2346326"/>
                </a:lnTo>
                <a:lnTo>
                  <a:pt x="32385" y="2330451"/>
                </a:lnTo>
                <a:lnTo>
                  <a:pt x="27622" y="2313941"/>
                </a:lnTo>
                <a:lnTo>
                  <a:pt x="23177" y="2297748"/>
                </a:lnTo>
                <a:lnTo>
                  <a:pt x="19050" y="2281556"/>
                </a:lnTo>
                <a:lnTo>
                  <a:pt x="15240" y="2265363"/>
                </a:lnTo>
                <a:lnTo>
                  <a:pt x="11747" y="2248853"/>
                </a:lnTo>
                <a:lnTo>
                  <a:pt x="9207" y="2232343"/>
                </a:lnTo>
                <a:lnTo>
                  <a:pt x="6350" y="2216151"/>
                </a:lnTo>
                <a:lnTo>
                  <a:pt x="4445" y="2199641"/>
                </a:lnTo>
                <a:lnTo>
                  <a:pt x="2540" y="2182813"/>
                </a:lnTo>
                <a:lnTo>
                  <a:pt x="1587" y="2166303"/>
                </a:lnTo>
                <a:lnTo>
                  <a:pt x="635" y="2149793"/>
                </a:lnTo>
                <a:lnTo>
                  <a:pt x="0" y="2133283"/>
                </a:lnTo>
                <a:lnTo>
                  <a:pt x="0" y="2117091"/>
                </a:lnTo>
                <a:lnTo>
                  <a:pt x="317" y="2100581"/>
                </a:lnTo>
                <a:lnTo>
                  <a:pt x="952" y="2084071"/>
                </a:lnTo>
                <a:lnTo>
                  <a:pt x="2222" y="2067561"/>
                </a:lnTo>
                <a:lnTo>
                  <a:pt x="3810" y="2051051"/>
                </a:lnTo>
                <a:lnTo>
                  <a:pt x="5715" y="2034541"/>
                </a:lnTo>
                <a:lnTo>
                  <a:pt x="7937" y="2018666"/>
                </a:lnTo>
                <a:lnTo>
                  <a:pt x="10795" y="2002473"/>
                </a:lnTo>
                <a:lnTo>
                  <a:pt x="13652" y="1986598"/>
                </a:lnTo>
                <a:lnTo>
                  <a:pt x="17145" y="1970406"/>
                </a:lnTo>
                <a:lnTo>
                  <a:pt x="20955" y="1954213"/>
                </a:lnTo>
                <a:lnTo>
                  <a:pt x="24765" y="1938656"/>
                </a:lnTo>
                <a:lnTo>
                  <a:pt x="29527" y="1922463"/>
                </a:lnTo>
                <a:lnTo>
                  <a:pt x="34290" y="1906906"/>
                </a:lnTo>
                <a:lnTo>
                  <a:pt x="39687" y="1891666"/>
                </a:lnTo>
                <a:lnTo>
                  <a:pt x="45402" y="1876426"/>
                </a:lnTo>
                <a:lnTo>
                  <a:pt x="51752" y="1861186"/>
                </a:lnTo>
                <a:lnTo>
                  <a:pt x="58102" y="1845628"/>
                </a:lnTo>
                <a:lnTo>
                  <a:pt x="64452" y="1830706"/>
                </a:lnTo>
                <a:lnTo>
                  <a:pt x="71755" y="1815783"/>
                </a:lnTo>
                <a:lnTo>
                  <a:pt x="79375" y="1800861"/>
                </a:lnTo>
                <a:lnTo>
                  <a:pt x="87630" y="1786573"/>
                </a:lnTo>
                <a:lnTo>
                  <a:pt x="95567" y="1772286"/>
                </a:lnTo>
                <a:lnTo>
                  <a:pt x="104457" y="1757998"/>
                </a:lnTo>
                <a:lnTo>
                  <a:pt x="113030" y="1744028"/>
                </a:lnTo>
                <a:lnTo>
                  <a:pt x="122872" y="1730376"/>
                </a:lnTo>
                <a:lnTo>
                  <a:pt x="132397" y="1716723"/>
                </a:lnTo>
                <a:lnTo>
                  <a:pt x="142240" y="1703388"/>
                </a:lnTo>
                <a:lnTo>
                  <a:pt x="152717" y="1690053"/>
                </a:lnTo>
                <a:lnTo>
                  <a:pt x="163195" y="1677353"/>
                </a:lnTo>
                <a:lnTo>
                  <a:pt x="174307" y="1664335"/>
                </a:lnTo>
                <a:lnTo>
                  <a:pt x="185737" y="1652270"/>
                </a:lnTo>
                <a:lnTo>
                  <a:pt x="197802" y="1639888"/>
                </a:lnTo>
                <a:lnTo>
                  <a:pt x="209867" y="1628140"/>
                </a:lnTo>
                <a:lnTo>
                  <a:pt x="222250" y="1616075"/>
                </a:lnTo>
                <a:lnTo>
                  <a:pt x="235267" y="1604646"/>
                </a:lnTo>
                <a:lnTo>
                  <a:pt x="248285" y="1593533"/>
                </a:lnTo>
                <a:lnTo>
                  <a:pt x="261937" y="1583056"/>
                </a:lnTo>
                <a:lnTo>
                  <a:pt x="275908" y="1572260"/>
                </a:lnTo>
                <a:lnTo>
                  <a:pt x="289878" y="1561783"/>
                </a:lnTo>
                <a:lnTo>
                  <a:pt x="304165" y="1552258"/>
                </a:lnTo>
                <a:lnTo>
                  <a:pt x="319088" y="1542416"/>
                </a:lnTo>
                <a:lnTo>
                  <a:pt x="334010" y="1533208"/>
                </a:lnTo>
                <a:lnTo>
                  <a:pt x="349250" y="1524318"/>
                </a:lnTo>
                <a:lnTo>
                  <a:pt x="364490" y="1516063"/>
                </a:lnTo>
                <a:lnTo>
                  <a:pt x="379730" y="1508443"/>
                </a:lnTo>
                <a:lnTo>
                  <a:pt x="395605" y="1500823"/>
                </a:lnTo>
                <a:lnTo>
                  <a:pt x="411163" y="1493838"/>
                </a:lnTo>
                <a:lnTo>
                  <a:pt x="426720" y="1486853"/>
                </a:lnTo>
                <a:lnTo>
                  <a:pt x="442913" y="1480821"/>
                </a:lnTo>
                <a:lnTo>
                  <a:pt x="459105" y="1475105"/>
                </a:lnTo>
                <a:lnTo>
                  <a:pt x="474980" y="1469708"/>
                </a:lnTo>
                <a:lnTo>
                  <a:pt x="491173" y="1464628"/>
                </a:lnTo>
                <a:lnTo>
                  <a:pt x="507365" y="1460183"/>
                </a:lnTo>
                <a:lnTo>
                  <a:pt x="523558" y="1456055"/>
                </a:lnTo>
                <a:lnTo>
                  <a:pt x="540068" y="1452245"/>
                </a:lnTo>
                <a:lnTo>
                  <a:pt x="556578" y="1449070"/>
                </a:lnTo>
                <a:lnTo>
                  <a:pt x="573088" y="1445895"/>
                </a:lnTo>
                <a:lnTo>
                  <a:pt x="589598" y="1443356"/>
                </a:lnTo>
                <a:lnTo>
                  <a:pt x="605790" y="1441451"/>
                </a:lnTo>
                <a:lnTo>
                  <a:pt x="622300" y="1439546"/>
                </a:lnTo>
                <a:lnTo>
                  <a:pt x="638810" y="1438275"/>
                </a:lnTo>
                <a:lnTo>
                  <a:pt x="655320" y="1437640"/>
                </a:lnTo>
                <a:lnTo>
                  <a:pt x="671830" y="1436688"/>
                </a:lnTo>
                <a:close/>
                <a:moveTo>
                  <a:pt x="1808801" y="0"/>
                </a:moveTo>
                <a:lnTo>
                  <a:pt x="1822779" y="318"/>
                </a:lnTo>
                <a:lnTo>
                  <a:pt x="1836121" y="635"/>
                </a:lnTo>
                <a:lnTo>
                  <a:pt x="1849463" y="1588"/>
                </a:lnTo>
                <a:lnTo>
                  <a:pt x="1862806" y="3177"/>
                </a:lnTo>
                <a:lnTo>
                  <a:pt x="1875830" y="4447"/>
                </a:lnTo>
                <a:lnTo>
                  <a:pt x="1888855" y="6353"/>
                </a:lnTo>
                <a:lnTo>
                  <a:pt x="1901562" y="8894"/>
                </a:lnTo>
                <a:lnTo>
                  <a:pt x="1914269" y="11435"/>
                </a:lnTo>
                <a:lnTo>
                  <a:pt x="1926658" y="14612"/>
                </a:lnTo>
                <a:lnTo>
                  <a:pt x="1939047" y="17471"/>
                </a:lnTo>
                <a:lnTo>
                  <a:pt x="1951119" y="21282"/>
                </a:lnTo>
                <a:lnTo>
                  <a:pt x="1963190" y="25412"/>
                </a:lnTo>
                <a:lnTo>
                  <a:pt x="1974944" y="29859"/>
                </a:lnTo>
                <a:lnTo>
                  <a:pt x="1986698" y="34306"/>
                </a:lnTo>
                <a:lnTo>
                  <a:pt x="1998452" y="39071"/>
                </a:lnTo>
                <a:lnTo>
                  <a:pt x="2009571" y="44471"/>
                </a:lnTo>
                <a:lnTo>
                  <a:pt x="2020689" y="49870"/>
                </a:lnTo>
                <a:lnTo>
                  <a:pt x="2031490" y="55906"/>
                </a:lnTo>
                <a:lnTo>
                  <a:pt x="2042291" y="61941"/>
                </a:lnTo>
                <a:lnTo>
                  <a:pt x="2053092" y="67976"/>
                </a:lnTo>
                <a:lnTo>
                  <a:pt x="2063257" y="74964"/>
                </a:lnTo>
                <a:lnTo>
                  <a:pt x="2073741" y="81953"/>
                </a:lnTo>
                <a:lnTo>
                  <a:pt x="2083589" y="89259"/>
                </a:lnTo>
                <a:lnTo>
                  <a:pt x="2093754" y="96564"/>
                </a:lnTo>
                <a:lnTo>
                  <a:pt x="2103284" y="104506"/>
                </a:lnTo>
                <a:lnTo>
                  <a:pt x="2112814" y="112447"/>
                </a:lnTo>
                <a:lnTo>
                  <a:pt x="2122027" y="120388"/>
                </a:lnTo>
                <a:lnTo>
                  <a:pt x="2131239" y="129282"/>
                </a:lnTo>
                <a:lnTo>
                  <a:pt x="2139816" y="138176"/>
                </a:lnTo>
                <a:lnTo>
                  <a:pt x="2148711" y="147070"/>
                </a:lnTo>
                <a:lnTo>
                  <a:pt x="2157288" y="156282"/>
                </a:lnTo>
                <a:lnTo>
                  <a:pt x="2165548" y="165811"/>
                </a:lnTo>
                <a:lnTo>
                  <a:pt x="2173490" y="175658"/>
                </a:lnTo>
                <a:lnTo>
                  <a:pt x="2181749" y="185505"/>
                </a:lnTo>
                <a:lnTo>
                  <a:pt x="2189373" y="195987"/>
                </a:lnTo>
                <a:lnTo>
                  <a:pt x="2196680" y="206152"/>
                </a:lnTo>
                <a:lnTo>
                  <a:pt x="2203986" y="216952"/>
                </a:lnTo>
                <a:lnTo>
                  <a:pt x="2211293" y="227752"/>
                </a:lnTo>
                <a:lnTo>
                  <a:pt x="2217646" y="238870"/>
                </a:lnTo>
                <a:lnTo>
                  <a:pt x="2224635" y="249987"/>
                </a:lnTo>
                <a:lnTo>
                  <a:pt x="2230671" y="261423"/>
                </a:lnTo>
                <a:lnTo>
                  <a:pt x="2237024" y="273175"/>
                </a:lnTo>
                <a:lnTo>
                  <a:pt x="2243060" y="285246"/>
                </a:lnTo>
                <a:lnTo>
                  <a:pt x="2248778" y="296999"/>
                </a:lnTo>
                <a:lnTo>
                  <a:pt x="2253861" y="309069"/>
                </a:lnTo>
                <a:lnTo>
                  <a:pt x="2259261" y="321458"/>
                </a:lnTo>
                <a:lnTo>
                  <a:pt x="2264344" y="334163"/>
                </a:lnTo>
                <a:lnTo>
                  <a:pt x="2269427" y="347187"/>
                </a:lnTo>
                <a:lnTo>
                  <a:pt x="2273874" y="359575"/>
                </a:lnTo>
                <a:lnTo>
                  <a:pt x="2278004" y="372599"/>
                </a:lnTo>
                <a:lnTo>
                  <a:pt x="2282452" y="386257"/>
                </a:lnTo>
                <a:lnTo>
                  <a:pt x="2286264" y="399598"/>
                </a:lnTo>
                <a:lnTo>
                  <a:pt x="2290076" y="412939"/>
                </a:lnTo>
                <a:lnTo>
                  <a:pt x="2292935" y="426598"/>
                </a:lnTo>
                <a:lnTo>
                  <a:pt x="2296429" y="440575"/>
                </a:lnTo>
                <a:lnTo>
                  <a:pt x="2299288" y="454233"/>
                </a:lnTo>
                <a:lnTo>
                  <a:pt x="2301830" y="468527"/>
                </a:lnTo>
                <a:lnTo>
                  <a:pt x="2304053" y="482504"/>
                </a:lnTo>
                <a:lnTo>
                  <a:pt x="2306595" y="497116"/>
                </a:lnTo>
                <a:lnTo>
                  <a:pt x="2308501" y="511410"/>
                </a:lnTo>
                <a:lnTo>
                  <a:pt x="2309772" y="526339"/>
                </a:lnTo>
                <a:lnTo>
                  <a:pt x="2311360" y="540633"/>
                </a:lnTo>
                <a:lnTo>
                  <a:pt x="2312630" y="555245"/>
                </a:lnTo>
                <a:lnTo>
                  <a:pt x="2313266" y="570174"/>
                </a:lnTo>
                <a:lnTo>
                  <a:pt x="2320255" y="573033"/>
                </a:lnTo>
                <a:lnTo>
                  <a:pt x="2327244" y="576209"/>
                </a:lnTo>
                <a:lnTo>
                  <a:pt x="2333597" y="579704"/>
                </a:lnTo>
                <a:lnTo>
                  <a:pt x="2339633" y="583515"/>
                </a:lnTo>
                <a:lnTo>
                  <a:pt x="2345351" y="587645"/>
                </a:lnTo>
                <a:lnTo>
                  <a:pt x="2350751" y="592727"/>
                </a:lnTo>
                <a:lnTo>
                  <a:pt x="2356152" y="597809"/>
                </a:lnTo>
                <a:lnTo>
                  <a:pt x="2361234" y="603527"/>
                </a:lnTo>
                <a:lnTo>
                  <a:pt x="2365364" y="609562"/>
                </a:lnTo>
                <a:lnTo>
                  <a:pt x="2369494" y="616233"/>
                </a:lnTo>
                <a:lnTo>
                  <a:pt x="2372988" y="622903"/>
                </a:lnTo>
                <a:lnTo>
                  <a:pt x="2376483" y="630527"/>
                </a:lnTo>
                <a:lnTo>
                  <a:pt x="2379024" y="638786"/>
                </a:lnTo>
                <a:lnTo>
                  <a:pt x="2381566" y="647362"/>
                </a:lnTo>
                <a:lnTo>
                  <a:pt x="2383472" y="656574"/>
                </a:lnTo>
                <a:lnTo>
                  <a:pt x="2384425" y="666103"/>
                </a:lnTo>
                <a:lnTo>
                  <a:pt x="2385378" y="674362"/>
                </a:lnTo>
                <a:lnTo>
                  <a:pt x="2385695" y="681985"/>
                </a:lnTo>
                <a:lnTo>
                  <a:pt x="2386013" y="689927"/>
                </a:lnTo>
                <a:lnTo>
                  <a:pt x="2385695" y="698503"/>
                </a:lnTo>
                <a:lnTo>
                  <a:pt x="2385378" y="706444"/>
                </a:lnTo>
                <a:lnTo>
                  <a:pt x="2384425" y="714703"/>
                </a:lnTo>
                <a:lnTo>
                  <a:pt x="2383472" y="723279"/>
                </a:lnTo>
                <a:lnTo>
                  <a:pt x="2381883" y="731538"/>
                </a:lnTo>
                <a:lnTo>
                  <a:pt x="2380295" y="740115"/>
                </a:lnTo>
                <a:lnTo>
                  <a:pt x="2378389" y="748373"/>
                </a:lnTo>
                <a:lnTo>
                  <a:pt x="2376483" y="756950"/>
                </a:lnTo>
                <a:lnTo>
                  <a:pt x="2374259" y="765526"/>
                </a:lnTo>
                <a:lnTo>
                  <a:pt x="2371400" y="773467"/>
                </a:lnTo>
                <a:lnTo>
                  <a:pt x="2368541" y="781726"/>
                </a:lnTo>
                <a:lnTo>
                  <a:pt x="2365364" y="789985"/>
                </a:lnTo>
                <a:lnTo>
                  <a:pt x="2361870" y="797926"/>
                </a:lnTo>
                <a:lnTo>
                  <a:pt x="2358376" y="805550"/>
                </a:lnTo>
                <a:lnTo>
                  <a:pt x="2354563" y="813173"/>
                </a:lnTo>
                <a:lnTo>
                  <a:pt x="2350434" y="820479"/>
                </a:lnTo>
                <a:lnTo>
                  <a:pt x="2346304" y="827785"/>
                </a:lnTo>
                <a:lnTo>
                  <a:pt x="2341539" y="834773"/>
                </a:lnTo>
                <a:lnTo>
                  <a:pt x="2337091" y="841444"/>
                </a:lnTo>
                <a:lnTo>
                  <a:pt x="2332009" y="848114"/>
                </a:lnTo>
                <a:lnTo>
                  <a:pt x="2326608" y="854149"/>
                </a:lnTo>
                <a:lnTo>
                  <a:pt x="2321843" y="859867"/>
                </a:lnTo>
                <a:lnTo>
                  <a:pt x="2316125" y="865585"/>
                </a:lnTo>
                <a:lnTo>
                  <a:pt x="2310407" y="870667"/>
                </a:lnTo>
                <a:lnTo>
                  <a:pt x="2304689" y="875432"/>
                </a:lnTo>
                <a:lnTo>
                  <a:pt x="2298335" y="879879"/>
                </a:lnTo>
                <a:lnTo>
                  <a:pt x="2292300" y="884008"/>
                </a:lnTo>
                <a:lnTo>
                  <a:pt x="2285628" y="887502"/>
                </a:lnTo>
                <a:lnTo>
                  <a:pt x="2279275" y="890996"/>
                </a:lnTo>
                <a:lnTo>
                  <a:pt x="2273239" y="915137"/>
                </a:lnTo>
                <a:lnTo>
                  <a:pt x="2266250" y="938643"/>
                </a:lnTo>
                <a:lnTo>
                  <a:pt x="2258626" y="962467"/>
                </a:lnTo>
                <a:lnTo>
                  <a:pt x="2251002" y="986290"/>
                </a:lnTo>
                <a:lnTo>
                  <a:pt x="2242425" y="1009161"/>
                </a:lnTo>
                <a:lnTo>
                  <a:pt x="2233212" y="1032031"/>
                </a:lnTo>
                <a:lnTo>
                  <a:pt x="2223682" y="1054584"/>
                </a:lnTo>
                <a:lnTo>
                  <a:pt x="2213834" y="1076819"/>
                </a:lnTo>
                <a:lnTo>
                  <a:pt x="2203351" y="1098419"/>
                </a:lnTo>
                <a:lnTo>
                  <a:pt x="2192232" y="1119701"/>
                </a:lnTo>
                <a:lnTo>
                  <a:pt x="2180479" y="1140348"/>
                </a:lnTo>
                <a:lnTo>
                  <a:pt x="2168407" y="1160360"/>
                </a:lnTo>
                <a:lnTo>
                  <a:pt x="2155700" y="1179736"/>
                </a:lnTo>
                <a:lnTo>
                  <a:pt x="2142358" y="1198477"/>
                </a:lnTo>
                <a:lnTo>
                  <a:pt x="2128380" y="1216901"/>
                </a:lnTo>
                <a:lnTo>
                  <a:pt x="2114403" y="1234054"/>
                </a:lnTo>
                <a:lnTo>
                  <a:pt x="2106779" y="1242630"/>
                </a:lnTo>
                <a:lnTo>
                  <a:pt x="2099472" y="1250889"/>
                </a:lnTo>
                <a:lnTo>
                  <a:pt x="2091848" y="1259148"/>
                </a:lnTo>
                <a:lnTo>
                  <a:pt x="2083589" y="1266771"/>
                </a:lnTo>
                <a:lnTo>
                  <a:pt x="2075647" y="1274395"/>
                </a:lnTo>
                <a:lnTo>
                  <a:pt x="2067705" y="1282018"/>
                </a:lnTo>
                <a:lnTo>
                  <a:pt x="2059445" y="1289006"/>
                </a:lnTo>
                <a:lnTo>
                  <a:pt x="2051186" y="1295994"/>
                </a:lnTo>
                <a:lnTo>
                  <a:pt x="2042609" y="1302665"/>
                </a:lnTo>
                <a:lnTo>
                  <a:pt x="2034032" y="1309018"/>
                </a:lnTo>
                <a:lnTo>
                  <a:pt x="2025137" y="1315688"/>
                </a:lnTo>
                <a:lnTo>
                  <a:pt x="2016242" y="1321724"/>
                </a:lnTo>
                <a:lnTo>
                  <a:pt x="2007029" y="1327441"/>
                </a:lnTo>
                <a:lnTo>
                  <a:pt x="1997817" y="1332841"/>
                </a:lnTo>
                <a:lnTo>
                  <a:pt x="1988922" y="1338241"/>
                </a:lnTo>
                <a:lnTo>
                  <a:pt x="1979074" y="1343324"/>
                </a:lnTo>
                <a:lnTo>
                  <a:pt x="1969544" y="1348088"/>
                </a:lnTo>
                <a:lnTo>
                  <a:pt x="1960014" y="1352535"/>
                </a:lnTo>
                <a:lnTo>
                  <a:pt x="1950166" y="1356665"/>
                </a:lnTo>
                <a:lnTo>
                  <a:pt x="1940000" y="1360477"/>
                </a:lnTo>
                <a:lnTo>
                  <a:pt x="1929835" y="1364288"/>
                </a:lnTo>
                <a:lnTo>
                  <a:pt x="1919352" y="1367782"/>
                </a:lnTo>
                <a:lnTo>
                  <a:pt x="1909186" y="1370641"/>
                </a:lnTo>
                <a:lnTo>
                  <a:pt x="1898703" y="1373500"/>
                </a:lnTo>
                <a:lnTo>
                  <a:pt x="1888220" y="1375724"/>
                </a:lnTo>
                <a:lnTo>
                  <a:pt x="1877101" y="1377947"/>
                </a:lnTo>
                <a:lnTo>
                  <a:pt x="1865982" y="1379853"/>
                </a:lnTo>
                <a:lnTo>
                  <a:pt x="1854864" y="1381123"/>
                </a:lnTo>
                <a:lnTo>
                  <a:pt x="1843745" y="1382712"/>
                </a:lnTo>
                <a:lnTo>
                  <a:pt x="1832309" y="1383347"/>
                </a:lnTo>
                <a:lnTo>
                  <a:pt x="1820873" y="1383665"/>
                </a:lnTo>
                <a:lnTo>
                  <a:pt x="1808801" y="1384300"/>
                </a:lnTo>
                <a:lnTo>
                  <a:pt x="1797365" y="1383665"/>
                </a:lnTo>
                <a:lnTo>
                  <a:pt x="1785929" y="1383347"/>
                </a:lnTo>
                <a:lnTo>
                  <a:pt x="1774493" y="1382712"/>
                </a:lnTo>
                <a:lnTo>
                  <a:pt x="1763374" y="1381441"/>
                </a:lnTo>
                <a:lnTo>
                  <a:pt x="1752256" y="1379853"/>
                </a:lnTo>
                <a:lnTo>
                  <a:pt x="1741137" y="1377947"/>
                </a:lnTo>
                <a:lnTo>
                  <a:pt x="1730336" y="1375724"/>
                </a:lnTo>
                <a:lnTo>
                  <a:pt x="1719535" y="1373500"/>
                </a:lnTo>
                <a:lnTo>
                  <a:pt x="1709052" y="1370641"/>
                </a:lnTo>
                <a:lnTo>
                  <a:pt x="1698569" y="1367782"/>
                </a:lnTo>
                <a:lnTo>
                  <a:pt x="1688721" y="1364606"/>
                </a:lnTo>
                <a:lnTo>
                  <a:pt x="1678238" y="1360794"/>
                </a:lnTo>
                <a:lnTo>
                  <a:pt x="1668390" y="1356982"/>
                </a:lnTo>
                <a:lnTo>
                  <a:pt x="1658542" y="1352853"/>
                </a:lnTo>
                <a:lnTo>
                  <a:pt x="1649012" y="1348088"/>
                </a:lnTo>
                <a:lnTo>
                  <a:pt x="1639164" y="1343641"/>
                </a:lnTo>
                <a:lnTo>
                  <a:pt x="1630269" y="1338559"/>
                </a:lnTo>
                <a:lnTo>
                  <a:pt x="1620421" y="1333794"/>
                </a:lnTo>
                <a:lnTo>
                  <a:pt x="1611526" y="1327759"/>
                </a:lnTo>
                <a:lnTo>
                  <a:pt x="1602632" y="1322042"/>
                </a:lnTo>
                <a:lnTo>
                  <a:pt x="1593737" y="1316324"/>
                </a:lnTo>
                <a:lnTo>
                  <a:pt x="1584842" y="1309971"/>
                </a:lnTo>
                <a:lnTo>
                  <a:pt x="1576265" y="1303936"/>
                </a:lnTo>
                <a:lnTo>
                  <a:pt x="1567688" y="1296947"/>
                </a:lnTo>
                <a:lnTo>
                  <a:pt x="1559746" y="1289959"/>
                </a:lnTo>
                <a:lnTo>
                  <a:pt x="1551169" y="1282653"/>
                </a:lnTo>
                <a:lnTo>
                  <a:pt x="1543227" y="1275348"/>
                </a:lnTo>
                <a:lnTo>
                  <a:pt x="1535285" y="1267724"/>
                </a:lnTo>
                <a:lnTo>
                  <a:pt x="1527661" y="1260100"/>
                </a:lnTo>
                <a:lnTo>
                  <a:pt x="1520037" y="1252159"/>
                </a:lnTo>
                <a:lnTo>
                  <a:pt x="1512095" y="1244218"/>
                </a:lnTo>
                <a:lnTo>
                  <a:pt x="1505106" y="1235642"/>
                </a:lnTo>
                <a:lnTo>
                  <a:pt x="1490811" y="1218489"/>
                </a:lnTo>
                <a:lnTo>
                  <a:pt x="1477151" y="1200383"/>
                </a:lnTo>
                <a:lnTo>
                  <a:pt x="1463491" y="1181642"/>
                </a:lnTo>
                <a:lnTo>
                  <a:pt x="1451102" y="1162583"/>
                </a:lnTo>
                <a:lnTo>
                  <a:pt x="1438712" y="1142572"/>
                </a:lnTo>
                <a:lnTo>
                  <a:pt x="1426958" y="1121925"/>
                </a:lnTo>
                <a:lnTo>
                  <a:pt x="1415840" y="1101278"/>
                </a:lnTo>
                <a:lnTo>
                  <a:pt x="1405357" y="1079678"/>
                </a:lnTo>
                <a:lnTo>
                  <a:pt x="1395191" y="1057760"/>
                </a:lnTo>
                <a:lnTo>
                  <a:pt x="1385979" y="1035525"/>
                </a:lnTo>
                <a:lnTo>
                  <a:pt x="1376766" y="1012972"/>
                </a:lnTo>
                <a:lnTo>
                  <a:pt x="1368189" y="989467"/>
                </a:lnTo>
                <a:lnTo>
                  <a:pt x="1360247" y="966278"/>
                </a:lnTo>
                <a:lnTo>
                  <a:pt x="1352941" y="943090"/>
                </a:lnTo>
                <a:lnTo>
                  <a:pt x="1346269" y="919267"/>
                </a:lnTo>
                <a:lnTo>
                  <a:pt x="1339598" y="895126"/>
                </a:lnTo>
                <a:lnTo>
                  <a:pt x="1332292" y="892902"/>
                </a:lnTo>
                <a:lnTo>
                  <a:pt x="1324985" y="889726"/>
                </a:lnTo>
                <a:lnTo>
                  <a:pt x="1318314" y="886232"/>
                </a:lnTo>
                <a:lnTo>
                  <a:pt x="1311325" y="882420"/>
                </a:lnTo>
                <a:lnTo>
                  <a:pt x="1304654" y="878290"/>
                </a:lnTo>
                <a:lnTo>
                  <a:pt x="1298619" y="873208"/>
                </a:lnTo>
                <a:lnTo>
                  <a:pt x="1292265" y="867808"/>
                </a:lnTo>
                <a:lnTo>
                  <a:pt x="1286547" y="862726"/>
                </a:lnTo>
                <a:lnTo>
                  <a:pt x="1280829" y="856373"/>
                </a:lnTo>
                <a:lnTo>
                  <a:pt x="1274793" y="850020"/>
                </a:lnTo>
                <a:lnTo>
                  <a:pt x="1269710" y="843032"/>
                </a:lnTo>
                <a:lnTo>
                  <a:pt x="1264627" y="836044"/>
                </a:lnTo>
                <a:lnTo>
                  <a:pt x="1259545" y="828738"/>
                </a:lnTo>
                <a:lnTo>
                  <a:pt x="1255097" y="821114"/>
                </a:lnTo>
                <a:lnTo>
                  <a:pt x="1250968" y="813491"/>
                </a:lnTo>
                <a:lnTo>
                  <a:pt x="1246520" y="805550"/>
                </a:lnTo>
                <a:lnTo>
                  <a:pt x="1242708" y="796973"/>
                </a:lnTo>
                <a:lnTo>
                  <a:pt x="1239214" y="788714"/>
                </a:lnTo>
                <a:lnTo>
                  <a:pt x="1236037" y="780138"/>
                </a:lnTo>
                <a:lnTo>
                  <a:pt x="1232860" y="771562"/>
                </a:lnTo>
                <a:lnTo>
                  <a:pt x="1230001" y="762667"/>
                </a:lnTo>
                <a:lnTo>
                  <a:pt x="1227460" y="753773"/>
                </a:lnTo>
                <a:lnTo>
                  <a:pt x="1225554" y="745197"/>
                </a:lnTo>
                <a:lnTo>
                  <a:pt x="1223648" y="735985"/>
                </a:lnTo>
                <a:lnTo>
                  <a:pt x="1222059" y="727091"/>
                </a:lnTo>
                <a:lnTo>
                  <a:pt x="1220471" y="718197"/>
                </a:lnTo>
                <a:lnTo>
                  <a:pt x="1219836" y="708985"/>
                </a:lnTo>
                <a:lnTo>
                  <a:pt x="1219200" y="700409"/>
                </a:lnTo>
                <a:lnTo>
                  <a:pt x="1219200" y="691832"/>
                </a:lnTo>
                <a:lnTo>
                  <a:pt x="1219200" y="682938"/>
                </a:lnTo>
                <a:lnTo>
                  <a:pt x="1219518" y="674680"/>
                </a:lnTo>
                <a:lnTo>
                  <a:pt x="1220153" y="666103"/>
                </a:lnTo>
                <a:lnTo>
                  <a:pt x="1221742" y="655621"/>
                </a:lnTo>
                <a:lnTo>
                  <a:pt x="1223648" y="645456"/>
                </a:lnTo>
                <a:lnTo>
                  <a:pt x="1226824" y="635927"/>
                </a:lnTo>
                <a:lnTo>
                  <a:pt x="1229683" y="627350"/>
                </a:lnTo>
                <a:lnTo>
                  <a:pt x="1233496" y="618774"/>
                </a:lnTo>
                <a:lnTo>
                  <a:pt x="1237943" y="611468"/>
                </a:lnTo>
                <a:lnTo>
                  <a:pt x="1242708" y="604162"/>
                </a:lnTo>
                <a:lnTo>
                  <a:pt x="1248108" y="598127"/>
                </a:lnTo>
                <a:lnTo>
                  <a:pt x="1253827" y="592409"/>
                </a:lnTo>
                <a:lnTo>
                  <a:pt x="1259862" y="587009"/>
                </a:lnTo>
                <a:lnTo>
                  <a:pt x="1266534" y="581927"/>
                </a:lnTo>
                <a:lnTo>
                  <a:pt x="1273522" y="577798"/>
                </a:lnTo>
                <a:lnTo>
                  <a:pt x="1280829" y="574304"/>
                </a:lnTo>
                <a:lnTo>
                  <a:pt x="1288453" y="570809"/>
                </a:lnTo>
                <a:lnTo>
                  <a:pt x="1296395" y="568268"/>
                </a:lnTo>
                <a:lnTo>
                  <a:pt x="1304654" y="566045"/>
                </a:lnTo>
                <a:lnTo>
                  <a:pt x="1305607" y="551115"/>
                </a:lnTo>
                <a:lnTo>
                  <a:pt x="1306560" y="536504"/>
                </a:lnTo>
                <a:lnTo>
                  <a:pt x="1308149" y="521892"/>
                </a:lnTo>
                <a:lnTo>
                  <a:pt x="1310055" y="507598"/>
                </a:lnTo>
                <a:lnTo>
                  <a:pt x="1311961" y="493304"/>
                </a:lnTo>
                <a:lnTo>
                  <a:pt x="1314502" y="479010"/>
                </a:lnTo>
                <a:lnTo>
                  <a:pt x="1316726" y="465033"/>
                </a:lnTo>
                <a:lnTo>
                  <a:pt x="1319267" y="450739"/>
                </a:lnTo>
                <a:lnTo>
                  <a:pt x="1322444" y="437081"/>
                </a:lnTo>
                <a:lnTo>
                  <a:pt x="1325303" y="423104"/>
                </a:lnTo>
                <a:lnTo>
                  <a:pt x="1328797" y="409763"/>
                </a:lnTo>
                <a:lnTo>
                  <a:pt x="1332610" y="396422"/>
                </a:lnTo>
                <a:lnTo>
                  <a:pt x="1336422" y="383081"/>
                </a:lnTo>
                <a:lnTo>
                  <a:pt x="1340869" y="370057"/>
                </a:lnTo>
                <a:lnTo>
                  <a:pt x="1344999" y="357034"/>
                </a:lnTo>
                <a:lnTo>
                  <a:pt x="1349446" y="344010"/>
                </a:lnTo>
                <a:lnTo>
                  <a:pt x="1354529" y="331305"/>
                </a:lnTo>
                <a:lnTo>
                  <a:pt x="1359612" y="319234"/>
                </a:lnTo>
                <a:lnTo>
                  <a:pt x="1365012" y="306528"/>
                </a:lnTo>
                <a:lnTo>
                  <a:pt x="1370095" y="294775"/>
                </a:lnTo>
                <a:lnTo>
                  <a:pt x="1376131" y="282705"/>
                </a:lnTo>
                <a:lnTo>
                  <a:pt x="1382167" y="270952"/>
                </a:lnTo>
                <a:lnTo>
                  <a:pt x="1388202" y="259517"/>
                </a:lnTo>
                <a:lnTo>
                  <a:pt x="1394873" y="248081"/>
                </a:lnTo>
                <a:lnTo>
                  <a:pt x="1401227" y="236964"/>
                </a:lnTo>
                <a:lnTo>
                  <a:pt x="1408216" y="225846"/>
                </a:lnTo>
                <a:lnTo>
                  <a:pt x="1414887" y="215046"/>
                </a:lnTo>
                <a:lnTo>
                  <a:pt x="1422193" y="204246"/>
                </a:lnTo>
                <a:lnTo>
                  <a:pt x="1429817" y="194082"/>
                </a:lnTo>
                <a:lnTo>
                  <a:pt x="1437759" y="183917"/>
                </a:lnTo>
                <a:lnTo>
                  <a:pt x="1445701" y="174070"/>
                </a:lnTo>
                <a:lnTo>
                  <a:pt x="1453643" y="164541"/>
                </a:lnTo>
                <a:lnTo>
                  <a:pt x="1461585" y="155011"/>
                </a:lnTo>
                <a:lnTo>
                  <a:pt x="1470480" y="145799"/>
                </a:lnTo>
                <a:lnTo>
                  <a:pt x="1479057" y="136588"/>
                </a:lnTo>
                <a:lnTo>
                  <a:pt x="1488269" y="128329"/>
                </a:lnTo>
                <a:lnTo>
                  <a:pt x="1496846" y="119753"/>
                </a:lnTo>
                <a:lnTo>
                  <a:pt x="1506377" y="111494"/>
                </a:lnTo>
                <a:lnTo>
                  <a:pt x="1515589" y="103235"/>
                </a:lnTo>
                <a:lnTo>
                  <a:pt x="1525755" y="95611"/>
                </a:lnTo>
                <a:lnTo>
                  <a:pt x="1535285" y="88306"/>
                </a:lnTo>
                <a:lnTo>
                  <a:pt x="1545133" y="81000"/>
                </a:lnTo>
                <a:lnTo>
                  <a:pt x="1555616" y="74329"/>
                </a:lnTo>
                <a:lnTo>
                  <a:pt x="1565781" y="67659"/>
                </a:lnTo>
                <a:lnTo>
                  <a:pt x="1576582" y="61306"/>
                </a:lnTo>
                <a:lnTo>
                  <a:pt x="1587383" y="54953"/>
                </a:lnTo>
                <a:lnTo>
                  <a:pt x="1597866" y="49235"/>
                </a:lnTo>
                <a:lnTo>
                  <a:pt x="1608985" y="44153"/>
                </a:lnTo>
                <a:lnTo>
                  <a:pt x="1620421" y="38753"/>
                </a:lnTo>
                <a:lnTo>
                  <a:pt x="1632175" y="33988"/>
                </a:lnTo>
                <a:lnTo>
                  <a:pt x="1643611" y="29541"/>
                </a:lnTo>
                <a:lnTo>
                  <a:pt x="1655365" y="25412"/>
                </a:lnTo>
                <a:lnTo>
                  <a:pt x="1667119" y="20965"/>
                </a:lnTo>
                <a:lnTo>
                  <a:pt x="1679508" y="17471"/>
                </a:lnTo>
                <a:lnTo>
                  <a:pt x="1691898" y="14294"/>
                </a:lnTo>
                <a:lnTo>
                  <a:pt x="1703969" y="11435"/>
                </a:lnTo>
                <a:lnTo>
                  <a:pt x="1716676" y="8894"/>
                </a:lnTo>
                <a:lnTo>
                  <a:pt x="1729383" y="6353"/>
                </a:lnTo>
                <a:lnTo>
                  <a:pt x="1742408" y="4447"/>
                </a:lnTo>
                <a:lnTo>
                  <a:pt x="1755432" y="3177"/>
                </a:lnTo>
                <a:lnTo>
                  <a:pt x="1768457" y="1588"/>
                </a:lnTo>
                <a:lnTo>
                  <a:pt x="1781799" y="635"/>
                </a:lnTo>
                <a:lnTo>
                  <a:pt x="1795459" y="318"/>
                </a:lnTo>
                <a:lnTo>
                  <a:pt x="1808801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anchor="ctr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8" name="图标"/>
          <p:cNvSpPr>
            <a:spLocks noChangeAspect="1"/>
          </p:cNvSpPr>
          <p:nvPr/>
        </p:nvSpPr>
        <p:spPr bwMode="auto">
          <a:xfrm>
            <a:off x="7501472" y="2712856"/>
            <a:ext cx="380990" cy="375625"/>
          </a:xfrm>
          <a:custGeom>
            <a:avLst/>
            <a:gdLst>
              <a:gd name="T0" fmla="*/ 102 w 150"/>
              <a:gd name="T1" fmla="*/ 17 h 147"/>
              <a:gd name="T2" fmla="*/ 103 w 150"/>
              <a:gd name="T3" fmla="*/ 32 h 147"/>
              <a:gd name="T4" fmla="*/ 102 w 150"/>
              <a:gd name="T5" fmla="*/ 46 h 147"/>
              <a:gd name="T6" fmla="*/ 104 w 150"/>
              <a:gd name="T7" fmla="*/ 50 h 147"/>
              <a:gd name="T8" fmla="*/ 104 w 150"/>
              <a:gd name="T9" fmla="*/ 62 h 147"/>
              <a:gd name="T10" fmla="*/ 102 w 150"/>
              <a:gd name="T11" fmla="*/ 68 h 147"/>
              <a:gd name="T12" fmla="*/ 97 w 150"/>
              <a:gd name="T13" fmla="*/ 72 h 147"/>
              <a:gd name="T14" fmla="*/ 96 w 150"/>
              <a:gd name="T15" fmla="*/ 82 h 147"/>
              <a:gd name="T16" fmla="*/ 92 w 150"/>
              <a:gd name="T17" fmla="*/ 90 h 147"/>
              <a:gd name="T18" fmla="*/ 96 w 150"/>
              <a:gd name="T19" fmla="*/ 90 h 147"/>
              <a:gd name="T20" fmla="*/ 102 w 150"/>
              <a:gd name="T21" fmla="*/ 101 h 147"/>
              <a:gd name="T22" fmla="*/ 109 w 150"/>
              <a:gd name="T23" fmla="*/ 103 h 147"/>
              <a:gd name="T24" fmla="*/ 132 w 150"/>
              <a:gd name="T25" fmla="*/ 113 h 147"/>
              <a:gd name="T26" fmla="*/ 150 w 150"/>
              <a:gd name="T27" fmla="*/ 124 h 147"/>
              <a:gd name="T28" fmla="*/ 150 w 150"/>
              <a:gd name="T29" fmla="*/ 147 h 147"/>
              <a:gd name="T30" fmla="*/ 0 w 150"/>
              <a:gd name="T31" fmla="*/ 147 h 147"/>
              <a:gd name="T32" fmla="*/ 0 w 150"/>
              <a:gd name="T33" fmla="*/ 124 h 147"/>
              <a:gd name="T34" fmla="*/ 18 w 150"/>
              <a:gd name="T35" fmla="*/ 113 h 147"/>
              <a:gd name="T36" fmla="*/ 41 w 150"/>
              <a:gd name="T37" fmla="*/ 103 h 147"/>
              <a:gd name="T38" fmla="*/ 48 w 150"/>
              <a:gd name="T39" fmla="*/ 101 h 147"/>
              <a:gd name="T40" fmla="*/ 54 w 150"/>
              <a:gd name="T41" fmla="*/ 90 h 147"/>
              <a:gd name="T42" fmla="*/ 57 w 150"/>
              <a:gd name="T43" fmla="*/ 90 h 147"/>
              <a:gd name="T44" fmla="*/ 53 w 150"/>
              <a:gd name="T45" fmla="*/ 83 h 147"/>
              <a:gd name="T46" fmla="*/ 52 w 150"/>
              <a:gd name="T47" fmla="*/ 70 h 147"/>
              <a:gd name="T48" fmla="*/ 49 w 150"/>
              <a:gd name="T49" fmla="*/ 70 h 147"/>
              <a:gd name="T50" fmla="*/ 44 w 150"/>
              <a:gd name="T51" fmla="*/ 53 h 147"/>
              <a:gd name="T52" fmla="*/ 46 w 150"/>
              <a:gd name="T53" fmla="*/ 46 h 147"/>
              <a:gd name="T54" fmla="*/ 58 w 150"/>
              <a:gd name="T55" fmla="*/ 7 h 147"/>
              <a:gd name="T56" fmla="*/ 90 w 150"/>
              <a:gd name="T57" fmla="*/ 7 h 147"/>
              <a:gd name="T58" fmla="*/ 93 w 150"/>
              <a:gd name="T59" fmla="*/ 10 h 147"/>
              <a:gd name="T60" fmla="*/ 98 w 150"/>
              <a:gd name="T61" fmla="*/ 10 h 147"/>
              <a:gd name="T62" fmla="*/ 102 w 150"/>
              <a:gd name="T63" fmla="*/ 1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50" h="147">
                <a:moveTo>
                  <a:pt x="102" y="17"/>
                </a:moveTo>
                <a:cubicBezTo>
                  <a:pt x="103" y="22"/>
                  <a:pt x="103" y="26"/>
                  <a:pt x="103" y="32"/>
                </a:cubicBezTo>
                <a:cubicBezTo>
                  <a:pt x="103" y="34"/>
                  <a:pt x="102" y="43"/>
                  <a:pt x="102" y="46"/>
                </a:cubicBezTo>
                <a:cubicBezTo>
                  <a:pt x="102" y="48"/>
                  <a:pt x="103" y="48"/>
                  <a:pt x="104" y="50"/>
                </a:cubicBezTo>
                <a:cubicBezTo>
                  <a:pt x="105" y="54"/>
                  <a:pt x="105" y="59"/>
                  <a:pt x="104" y="62"/>
                </a:cubicBezTo>
                <a:cubicBezTo>
                  <a:pt x="104" y="64"/>
                  <a:pt x="103" y="66"/>
                  <a:pt x="102" y="68"/>
                </a:cubicBezTo>
                <a:cubicBezTo>
                  <a:pt x="101" y="70"/>
                  <a:pt x="98" y="70"/>
                  <a:pt x="97" y="72"/>
                </a:cubicBezTo>
                <a:cubicBezTo>
                  <a:pt x="96" y="75"/>
                  <a:pt x="97" y="78"/>
                  <a:pt x="96" y="82"/>
                </a:cubicBezTo>
                <a:cubicBezTo>
                  <a:pt x="95" y="85"/>
                  <a:pt x="92" y="85"/>
                  <a:pt x="92" y="90"/>
                </a:cubicBezTo>
                <a:cubicBezTo>
                  <a:pt x="93" y="90"/>
                  <a:pt x="94" y="90"/>
                  <a:pt x="96" y="90"/>
                </a:cubicBezTo>
                <a:cubicBezTo>
                  <a:pt x="97" y="93"/>
                  <a:pt x="100" y="99"/>
                  <a:pt x="102" y="101"/>
                </a:cubicBezTo>
                <a:cubicBezTo>
                  <a:pt x="104" y="102"/>
                  <a:pt x="107" y="102"/>
                  <a:pt x="109" y="103"/>
                </a:cubicBezTo>
                <a:cubicBezTo>
                  <a:pt x="116" y="106"/>
                  <a:pt x="125" y="110"/>
                  <a:pt x="132" y="113"/>
                </a:cubicBezTo>
                <a:cubicBezTo>
                  <a:pt x="139" y="116"/>
                  <a:pt x="148" y="117"/>
                  <a:pt x="150" y="124"/>
                </a:cubicBezTo>
                <a:cubicBezTo>
                  <a:pt x="150" y="129"/>
                  <a:pt x="150" y="141"/>
                  <a:pt x="150" y="147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41"/>
                  <a:pt x="0" y="129"/>
                  <a:pt x="0" y="124"/>
                </a:cubicBezTo>
                <a:cubicBezTo>
                  <a:pt x="3" y="117"/>
                  <a:pt x="11" y="116"/>
                  <a:pt x="18" y="113"/>
                </a:cubicBezTo>
                <a:cubicBezTo>
                  <a:pt x="25" y="110"/>
                  <a:pt x="34" y="106"/>
                  <a:pt x="41" y="103"/>
                </a:cubicBezTo>
                <a:cubicBezTo>
                  <a:pt x="44" y="102"/>
                  <a:pt x="46" y="102"/>
                  <a:pt x="48" y="101"/>
                </a:cubicBezTo>
                <a:cubicBezTo>
                  <a:pt x="50" y="99"/>
                  <a:pt x="53" y="93"/>
                  <a:pt x="54" y="90"/>
                </a:cubicBezTo>
                <a:cubicBezTo>
                  <a:pt x="57" y="90"/>
                  <a:pt x="57" y="90"/>
                  <a:pt x="57" y="90"/>
                </a:cubicBezTo>
                <a:cubicBezTo>
                  <a:pt x="57" y="86"/>
                  <a:pt x="54" y="85"/>
                  <a:pt x="53" y="83"/>
                </a:cubicBezTo>
                <a:cubicBezTo>
                  <a:pt x="53" y="79"/>
                  <a:pt x="53" y="74"/>
                  <a:pt x="52" y="70"/>
                </a:cubicBezTo>
                <a:cubicBezTo>
                  <a:pt x="52" y="71"/>
                  <a:pt x="49" y="70"/>
                  <a:pt x="49" y="70"/>
                </a:cubicBezTo>
                <a:cubicBezTo>
                  <a:pt x="45" y="67"/>
                  <a:pt x="45" y="57"/>
                  <a:pt x="44" y="53"/>
                </a:cubicBezTo>
                <a:cubicBezTo>
                  <a:pt x="44" y="51"/>
                  <a:pt x="47" y="49"/>
                  <a:pt x="46" y="46"/>
                </a:cubicBezTo>
                <a:cubicBezTo>
                  <a:pt x="42" y="25"/>
                  <a:pt x="48" y="11"/>
                  <a:pt x="58" y="7"/>
                </a:cubicBezTo>
                <a:cubicBezTo>
                  <a:pt x="65" y="5"/>
                  <a:pt x="78" y="0"/>
                  <a:pt x="90" y="7"/>
                </a:cubicBezTo>
                <a:cubicBezTo>
                  <a:pt x="93" y="10"/>
                  <a:pt x="93" y="10"/>
                  <a:pt x="93" y="10"/>
                </a:cubicBezTo>
                <a:cubicBezTo>
                  <a:pt x="98" y="10"/>
                  <a:pt x="98" y="10"/>
                  <a:pt x="98" y="10"/>
                </a:cubicBezTo>
                <a:cubicBezTo>
                  <a:pt x="100" y="12"/>
                  <a:pt x="102" y="17"/>
                  <a:pt x="102" y="1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defTabSz="913130">
              <a:defRPr/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9" name="图标"/>
          <p:cNvSpPr>
            <a:spLocks noChangeAspect="1" noEditPoints="1"/>
          </p:cNvSpPr>
          <p:nvPr/>
        </p:nvSpPr>
        <p:spPr bwMode="auto">
          <a:xfrm>
            <a:off x="8610719" y="2712856"/>
            <a:ext cx="461874" cy="423853"/>
          </a:xfrm>
          <a:custGeom>
            <a:avLst/>
            <a:gdLst>
              <a:gd name="T0" fmla="*/ 324083 w 1009"/>
              <a:gd name="T1" fmla="*/ 375259 h 927"/>
              <a:gd name="T2" fmla="*/ 318922 w 1009"/>
              <a:gd name="T3" fmla="*/ 379383 h 927"/>
              <a:gd name="T4" fmla="*/ 322535 w 1009"/>
              <a:gd name="T5" fmla="*/ 390208 h 927"/>
              <a:gd name="T6" fmla="*/ 331824 w 1009"/>
              <a:gd name="T7" fmla="*/ 391754 h 927"/>
              <a:gd name="T8" fmla="*/ 338532 w 1009"/>
              <a:gd name="T9" fmla="*/ 383507 h 927"/>
              <a:gd name="T10" fmla="*/ 334920 w 1009"/>
              <a:gd name="T11" fmla="*/ 376290 h 927"/>
              <a:gd name="T12" fmla="*/ 139851 w 1009"/>
              <a:gd name="T13" fmla="*/ 368558 h 927"/>
              <a:gd name="T14" fmla="*/ 160493 w 1009"/>
              <a:gd name="T15" fmla="*/ 282991 h 927"/>
              <a:gd name="T16" fmla="*/ 60378 w 1009"/>
              <a:gd name="T17" fmla="*/ 282991 h 927"/>
              <a:gd name="T18" fmla="*/ 81021 w 1009"/>
              <a:gd name="T19" fmla="*/ 368558 h 927"/>
              <a:gd name="T20" fmla="*/ 0 w 1009"/>
              <a:gd name="T21" fmla="*/ 454641 h 927"/>
              <a:gd name="T22" fmla="*/ 110436 w 1009"/>
              <a:gd name="T23" fmla="*/ 475775 h 927"/>
              <a:gd name="T24" fmla="*/ 220872 w 1009"/>
              <a:gd name="T25" fmla="*/ 454641 h 927"/>
              <a:gd name="T26" fmla="*/ 139851 w 1009"/>
              <a:gd name="T27" fmla="*/ 368558 h 927"/>
              <a:gd name="T28" fmla="*/ 473223 w 1009"/>
              <a:gd name="T29" fmla="*/ 385569 h 927"/>
              <a:gd name="T30" fmla="*/ 445356 w 1009"/>
              <a:gd name="T31" fmla="*/ 411342 h 927"/>
              <a:gd name="T32" fmla="*/ 427810 w 1009"/>
              <a:gd name="T33" fmla="*/ 452064 h 927"/>
              <a:gd name="T34" fmla="*/ 359175 w 1009"/>
              <a:gd name="T35" fmla="*/ 443816 h 927"/>
              <a:gd name="T36" fmla="*/ 359175 w 1009"/>
              <a:gd name="T37" fmla="*/ 445363 h 927"/>
              <a:gd name="T38" fmla="*/ 520700 w 1009"/>
              <a:gd name="T39" fmla="*/ 445363 h 927"/>
              <a:gd name="T40" fmla="*/ 520700 w 1009"/>
              <a:gd name="T41" fmla="*/ 443816 h 927"/>
              <a:gd name="T42" fmla="*/ 328727 w 1009"/>
              <a:gd name="T43" fmla="*/ 259279 h 927"/>
              <a:gd name="T44" fmla="*/ 328727 w 1009"/>
              <a:gd name="T45" fmla="*/ 358764 h 927"/>
              <a:gd name="T46" fmla="*/ 378785 w 1009"/>
              <a:gd name="T47" fmla="*/ 378868 h 927"/>
              <a:gd name="T48" fmla="*/ 348854 w 1009"/>
              <a:gd name="T49" fmla="*/ 411857 h 927"/>
              <a:gd name="T50" fmla="*/ 323051 w 1009"/>
              <a:gd name="T51" fmla="*/ 395878 h 927"/>
              <a:gd name="T52" fmla="*/ 295184 w 1009"/>
              <a:gd name="T53" fmla="*/ 370105 h 927"/>
              <a:gd name="T54" fmla="*/ 247707 w 1009"/>
              <a:gd name="T55" fmla="*/ 429383 h 927"/>
              <a:gd name="T56" fmla="*/ 328727 w 1009"/>
              <a:gd name="T57" fmla="*/ 444847 h 927"/>
              <a:gd name="T58" fmla="*/ 340081 w 1009"/>
              <a:gd name="T59" fmla="*/ 443816 h 927"/>
              <a:gd name="T60" fmla="*/ 334404 w 1009"/>
              <a:gd name="T61" fmla="*/ 395878 h 927"/>
              <a:gd name="T62" fmla="*/ 254415 w 1009"/>
              <a:gd name="T63" fmla="*/ 109279 h 927"/>
              <a:gd name="T64" fmla="*/ 254415 w 1009"/>
              <a:gd name="T65" fmla="*/ 144330 h 927"/>
              <a:gd name="T66" fmla="*/ 254415 w 1009"/>
              <a:gd name="T67" fmla="*/ 109279 h 927"/>
              <a:gd name="T68" fmla="*/ 340597 w 1009"/>
              <a:gd name="T69" fmla="*/ 126805 h 927"/>
              <a:gd name="T70" fmla="*/ 305505 w 1009"/>
              <a:gd name="T71" fmla="*/ 126805 h 927"/>
              <a:gd name="T72" fmla="*/ 391686 w 1009"/>
              <a:gd name="T73" fmla="*/ 109279 h 927"/>
              <a:gd name="T74" fmla="*/ 391686 w 1009"/>
              <a:gd name="T75" fmla="*/ 144330 h 927"/>
              <a:gd name="T76" fmla="*/ 391686 w 1009"/>
              <a:gd name="T77" fmla="*/ 109279 h 927"/>
              <a:gd name="T78" fmla="*/ 187328 w 1009"/>
              <a:gd name="T79" fmla="*/ 237630 h 927"/>
              <a:gd name="T80" fmla="*/ 197649 w 1009"/>
              <a:gd name="T81" fmla="*/ 253609 h 927"/>
              <a:gd name="T82" fmla="*/ 251835 w 1009"/>
              <a:gd name="T83" fmla="*/ 228867 h 927"/>
              <a:gd name="T84" fmla="*/ 479416 w 1009"/>
              <a:gd name="T85" fmla="*/ 120619 h 927"/>
              <a:gd name="T86" fmla="*/ 164106 w 1009"/>
              <a:gd name="T87" fmla="*/ 120619 h 927"/>
              <a:gd name="T88" fmla="*/ 444324 w 1009"/>
              <a:gd name="T89" fmla="*/ 390723 h 927"/>
              <a:gd name="T90" fmla="*/ 433487 w 1009"/>
              <a:gd name="T91" fmla="*/ 391754 h 927"/>
              <a:gd name="T92" fmla="*/ 429874 w 1009"/>
              <a:gd name="T93" fmla="*/ 398971 h 927"/>
              <a:gd name="T94" fmla="*/ 436583 w 1009"/>
              <a:gd name="T95" fmla="*/ 407218 h 927"/>
              <a:gd name="T96" fmla="*/ 445872 w 1009"/>
              <a:gd name="T97" fmla="*/ 405672 h 927"/>
              <a:gd name="T98" fmla="*/ 449484 w 1009"/>
              <a:gd name="T99" fmla="*/ 394847 h 927"/>
              <a:gd name="T100" fmla="*/ 444324 w 1009"/>
              <a:gd name="T101" fmla="*/ 390723 h 927"/>
              <a:gd name="T102" fmla="*/ 440195 w 1009"/>
              <a:gd name="T103" fmla="*/ 274743 h 927"/>
              <a:gd name="T104" fmla="*/ 440195 w 1009"/>
              <a:gd name="T105" fmla="*/ 374228 h 927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1009" h="927">
                <a:moveTo>
                  <a:pt x="645" y="728"/>
                </a:moveTo>
                <a:lnTo>
                  <a:pt x="628" y="728"/>
                </a:lnTo>
                <a:cubicBezTo>
                  <a:pt x="627" y="728"/>
                  <a:pt x="625" y="729"/>
                  <a:pt x="624" y="730"/>
                </a:cubicBezTo>
                <a:lnTo>
                  <a:pt x="618" y="736"/>
                </a:lnTo>
                <a:cubicBezTo>
                  <a:pt x="616" y="738"/>
                  <a:pt x="615" y="741"/>
                  <a:pt x="617" y="744"/>
                </a:cubicBezTo>
                <a:lnTo>
                  <a:pt x="625" y="757"/>
                </a:lnTo>
                <a:cubicBezTo>
                  <a:pt x="626" y="759"/>
                  <a:pt x="628" y="760"/>
                  <a:pt x="630" y="760"/>
                </a:cubicBezTo>
                <a:lnTo>
                  <a:pt x="643" y="760"/>
                </a:lnTo>
                <a:cubicBezTo>
                  <a:pt x="645" y="760"/>
                  <a:pt x="647" y="759"/>
                  <a:pt x="649" y="757"/>
                </a:cubicBezTo>
                <a:lnTo>
                  <a:pt x="656" y="744"/>
                </a:lnTo>
                <a:cubicBezTo>
                  <a:pt x="658" y="741"/>
                  <a:pt x="658" y="738"/>
                  <a:pt x="656" y="736"/>
                </a:cubicBezTo>
                <a:lnTo>
                  <a:pt x="649" y="730"/>
                </a:lnTo>
                <a:cubicBezTo>
                  <a:pt x="648" y="729"/>
                  <a:pt x="646" y="728"/>
                  <a:pt x="645" y="728"/>
                </a:cubicBezTo>
                <a:close/>
                <a:moveTo>
                  <a:pt x="271" y="715"/>
                </a:moveTo>
                <a:cubicBezTo>
                  <a:pt x="246" y="703"/>
                  <a:pt x="258" y="677"/>
                  <a:pt x="261" y="670"/>
                </a:cubicBezTo>
                <a:cubicBezTo>
                  <a:pt x="291" y="645"/>
                  <a:pt x="311" y="598"/>
                  <a:pt x="311" y="549"/>
                </a:cubicBezTo>
                <a:cubicBezTo>
                  <a:pt x="311" y="478"/>
                  <a:pt x="267" y="432"/>
                  <a:pt x="214" y="432"/>
                </a:cubicBezTo>
                <a:cubicBezTo>
                  <a:pt x="161" y="432"/>
                  <a:pt x="117" y="478"/>
                  <a:pt x="117" y="549"/>
                </a:cubicBezTo>
                <a:cubicBezTo>
                  <a:pt x="117" y="598"/>
                  <a:pt x="137" y="645"/>
                  <a:pt x="167" y="670"/>
                </a:cubicBezTo>
                <a:cubicBezTo>
                  <a:pt x="170" y="677"/>
                  <a:pt x="182" y="703"/>
                  <a:pt x="157" y="715"/>
                </a:cubicBezTo>
                <a:cubicBezTo>
                  <a:pt x="66" y="737"/>
                  <a:pt x="0" y="806"/>
                  <a:pt x="0" y="880"/>
                </a:cubicBezTo>
                <a:cubicBezTo>
                  <a:pt x="0" y="881"/>
                  <a:pt x="0" y="882"/>
                  <a:pt x="0" y="882"/>
                </a:cubicBezTo>
                <a:cubicBezTo>
                  <a:pt x="0" y="883"/>
                  <a:pt x="0" y="883"/>
                  <a:pt x="0" y="884"/>
                </a:cubicBezTo>
                <a:cubicBezTo>
                  <a:pt x="0" y="927"/>
                  <a:pt x="45" y="923"/>
                  <a:pt x="214" y="923"/>
                </a:cubicBezTo>
                <a:cubicBezTo>
                  <a:pt x="394" y="923"/>
                  <a:pt x="429" y="927"/>
                  <a:pt x="429" y="884"/>
                </a:cubicBezTo>
                <a:cubicBezTo>
                  <a:pt x="429" y="883"/>
                  <a:pt x="428" y="883"/>
                  <a:pt x="428" y="882"/>
                </a:cubicBezTo>
                <a:cubicBezTo>
                  <a:pt x="428" y="882"/>
                  <a:pt x="429" y="881"/>
                  <a:pt x="429" y="880"/>
                </a:cubicBezTo>
                <a:cubicBezTo>
                  <a:pt x="429" y="806"/>
                  <a:pt x="362" y="737"/>
                  <a:pt x="271" y="715"/>
                </a:cubicBezTo>
                <a:close/>
                <a:moveTo>
                  <a:pt x="1009" y="861"/>
                </a:moveTo>
                <a:cubicBezTo>
                  <a:pt x="1009" y="814"/>
                  <a:pt x="971" y="769"/>
                  <a:pt x="917" y="748"/>
                </a:cubicBezTo>
                <a:lnTo>
                  <a:pt x="876" y="877"/>
                </a:lnTo>
                <a:lnTo>
                  <a:pt x="863" y="798"/>
                </a:lnTo>
                <a:lnTo>
                  <a:pt x="842" y="798"/>
                </a:lnTo>
                <a:lnTo>
                  <a:pt x="829" y="877"/>
                </a:lnTo>
                <a:lnTo>
                  <a:pt x="788" y="748"/>
                </a:lnTo>
                <a:cubicBezTo>
                  <a:pt x="734" y="769"/>
                  <a:pt x="696" y="814"/>
                  <a:pt x="696" y="861"/>
                </a:cubicBezTo>
                <a:cubicBezTo>
                  <a:pt x="696" y="862"/>
                  <a:pt x="696" y="863"/>
                  <a:pt x="696" y="863"/>
                </a:cubicBezTo>
                <a:cubicBezTo>
                  <a:pt x="696" y="863"/>
                  <a:pt x="696" y="864"/>
                  <a:pt x="696" y="864"/>
                </a:cubicBezTo>
                <a:cubicBezTo>
                  <a:pt x="696" y="895"/>
                  <a:pt x="729" y="893"/>
                  <a:pt x="853" y="893"/>
                </a:cubicBezTo>
                <a:cubicBezTo>
                  <a:pt x="984" y="893"/>
                  <a:pt x="1009" y="895"/>
                  <a:pt x="1009" y="864"/>
                </a:cubicBezTo>
                <a:cubicBezTo>
                  <a:pt x="1009" y="864"/>
                  <a:pt x="1009" y="863"/>
                  <a:pt x="1009" y="863"/>
                </a:cubicBezTo>
                <a:cubicBezTo>
                  <a:pt x="1009" y="863"/>
                  <a:pt x="1009" y="862"/>
                  <a:pt x="1009" y="861"/>
                </a:cubicBezTo>
                <a:close/>
                <a:moveTo>
                  <a:pt x="706" y="593"/>
                </a:moveTo>
                <a:cubicBezTo>
                  <a:pt x="706" y="544"/>
                  <a:pt x="675" y="503"/>
                  <a:pt x="637" y="503"/>
                </a:cubicBezTo>
                <a:cubicBezTo>
                  <a:pt x="598" y="503"/>
                  <a:pt x="567" y="544"/>
                  <a:pt x="567" y="593"/>
                </a:cubicBezTo>
                <a:cubicBezTo>
                  <a:pt x="567" y="643"/>
                  <a:pt x="598" y="696"/>
                  <a:pt x="637" y="696"/>
                </a:cubicBezTo>
                <a:cubicBezTo>
                  <a:pt x="675" y="696"/>
                  <a:pt x="706" y="643"/>
                  <a:pt x="706" y="593"/>
                </a:cubicBezTo>
                <a:close/>
                <a:moveTo>
                  <a:pt x="734" y="735"/>
                </a:moveTo>
                <a:cubicBezTo>
                  <a:pt x="724" y="728"/>
                  <a:pt x="713" y="722"/>
                  <a:pt x="701" y="718"/>
                </a:cubicBezTo>
                <a:lnTo>
                  <a:pt x="676" y="799"/>
                </a:lnTo>
                <a:cubicBezTo>
                  <a:pt x="689" y="774"/>
                  <a:pt x="709" y="752"/>
                  <a:pt x="734" y="735"/>
                </a:cubicBezTo>
                <a:close/>
                <a:moveTo>
                  <a:pt x="626" y="768"/>
                </a:moveTo>
                <a:lnTo>
                  <a:pt x="613" y="847"/>
                </a:lnTo>
                <a:lnTo>
                  <a:pt x="572" y="718"/>
                </a:lnTo>
                <a:cubicBezTo>
                  <a:pt x="518" y="739"/>
                  <a:pt x="480" y="784"/>
                  <a:pt x="480" y="832"/>
                </a:cubicBezTo>
                <a:cubicBezTo>
                  <a:pt x="480" y="832"/>
                  <a:pt x="480" y="833"/>
                  <a:pt x="480" y="833"/>
                </a:cubicBezTo>
                <a:cubicBezTo>
                  <a:pt x="480" y="833"/>
                  <a:pt x="480" y="834"/>
                  <a:pt x="480" y="834"/>
                </a:cubicBezTo>
                <a:cubicBezTo>
                  <a:pt x="480" y="866"/>
                  <a:pt x="513" y="863"/>
                  <a:pt x="637" y="863"/>
                </a:cubicBezTo>
                <a:cubicBezTo>
                  <a:pt x="645" y="863"/>
                  <a:pt x="652" y="863"/>
                  <a:pt x="659" y="863"/>
                </a:cubicBezTo>
                <a:lnTo>
                  <a:pt x="659" y="861"/>
                </a:lnTo>
                <a:cubicBezTo>
                  <a:pt x="659" y="857"/>
                  <a:pt x="660" y="852"/>
                  <a:pt x="660" y="847"/>
                </a:cubicBezTo>
                <a:lnTo>
                  <a:pt x="648" y="768"/>
                </a:lnTo>
                <a:lnTo>
                  <a:pt x="626" y="768"/>
                </a:lnTo>
                <a:close/>
                <a:moveTo>
                  <a:pt x="493" y="212"/>
                </a:moveTo>
                <a:cubicBezTo>
                  <a:pt x="511" y="212"/>
                  <a:pt x="527" y="227"/>
                  <a:pt x="527" y="246"/>
                </a:cubicBezTo>
                <a:cubicBezTo>
                  <a:pt x="527" y="265"/>
                  <a:pt x="511" y="280"/>
                  <a:pt x="493" y="280"/>
                </a:cubicBezTo>
                <a:cubicBezTo>
                  <a:pt x="474" y="280"/>
                  <a:pt x="459" y="265"/>
                  <a:pt x="459" y="246"/>
                </a:cubicBezTo>
                <a:cubicBezTo>
                  <a:pt x="459" y="227"/>
                  <a:pt x="474" y="212"/>
                  <a:pt x="493" y="212"/>
                </a:cubicBezTo>
                <a:close/>
                <a:moveTo>
                  <a:pt x="626" y="212"/>
                </a:moveTo>
                <a:cubicBezTo>
                  <a:pt x="644" y="212"/>
                  <a:pt x="660" y="227"/>
                  <a:pt x="660" y="246"/>
                </a:cubicBezTo>
                <a:cubicBezTo>
                  <a:pt x="660" y="265"/>
                  <a:pt x="644" y="280"/>
                  <a:pt x="626" y="280"/>
                </a:cubicBezTo>
                <a:cubicBezTo>
                  <a:pt x="607" y="280"/>
                  <a:pt x="592" y="265"/>
                  <a:pt x="592" y="246"/>
                </a:cubicBezTo>
                <a:cubicBezTo>
                  <a:pt x="592" y="227"/>
                  <a:pt x="607" y="212"/>
                  <a:pt x="626" y="212"/>
                </a:cubicBezTo>
                <a:close/>
                <a:moveTo>
                  <a:pt x="759" y="212"/>
                </a:moveTo>
                <a:cubicBezTo>
                  <a:pt x="777" y="212"/>
                  <a:pt x="793" y="227"/>
                  <a:pt x="793" y="246"/>
                </a:cubicBezTo>
                <a:cubicBezTo>
                  <a:pt x="793" y="265"/>
                  <a:pt x="777" y="280"/>
                  <a:pt x="759" y="280"/>
                </a:cubicBezTo>
                <a:cubicBezTo>
                  <a:pt x="740" y="280"/>
                  <a:pt x="725" y="265"/>
                  <a:pt x="725" y="246"/>
                </a:cubicBezTo>
                <a:cubicBezTo>
                  <a:pt x="725" y="227"/>
                  <a:pt x="740" y="212"/>
                  <a:pt x="759" y="212"/>
                </a:cubicBezTo>
                <a:close/>
                <a:moveTo>
                  <a:pt x="394" y="389"/>
                </a:moveTo>
                <a:lnTo>
                  <a:pt x="363" y="461"/>
                </a:lnTo>
                <a:cubicBezTo>
                  <a:pt x="359" y="469"/>
                  <a:pt x="361" y="479"/>
                  <a:pt x="368" y="486"/>
                </a:cubicBezTo>
                <a:cubicBezTo>
                  <a:pt x="372" y="490"/>
                  <a:pt x="377" y="492"/>
                  <a:pt x="383" y="492"/>
                </a:cubicBezTo>
                <a:cubicBezTo>
                  <a:pt x="386" y="492"/>
                  <a:pt x="390" y="491"/>
                  <a:pt x="393" y="490"/>
                </a:cubicBezTo>
                <a:lnTo>
                  <a:pt x="488" y="444"/>
                </a:lnTo>
                <a:cubicBezTo>
                  <a:pt x="530" y="460"/>
                  <a:pt x="576" y="468"/>
                  <a:pt x="623" y="468"/>
                </a:cubicBezTo>
                <a:cubicBezTo>
                  <a:pt x="792" y="468"/>
                  <a:pt x="929" y="363"/>
                  <a:pt x="929" y="234"/>
                </a:cubicBezTo>
                <a:cubicBezTo>
                  <a:pt x="929" y="105"/>
                  <a:pt x="792" y="0"/>
                  <a:pt x="623" y="0"/>
                </a:cubicBezTo>
                <a:cubicBezTo>
                  <a:pt x="455" y="0"/>
                  <a:pt x="318" y="105"/>
                  <a:pt x="318" y="234"/>
                </a:cubicBezTo>
                <a:cubicBezTo>
                  <a:pt x="318" y="291"/>
                  <a:pt x="345" y="346"/>
                  <a:pt x="394" y="389"/>
                </a:cubicBezTo>
                <a:close/>
                <a:moveTo>
                  <a:pt x="861" y="758"/>
                </a:moveTo>
                <a:lnTo>
                  <a:pt x="844" y="758"/>
                </a:lnTo>
                <a:cubicBezTo>
                  <a:pt x="843" y="758"/>
                  <a:pt x="841" y="759"/>
                  <a:pt x="840" y="760"/>
                </a:cubicBezTo>
                <a:lnTo>
                  <a:pt x="834" y="766"/>
                </a:lnTo>
                <a:cubicBezTo>
                  <a:pt x="832" y="768"/>
                  <a:pt x="831" y="771"/>
                  <a:pt x="833" y="774"/>
                </a:cubicBezTo>
                <a:lnTo>
                  <a:pt x="841" y="787"/>
                </a:lnTo>
                <a:cubicBezTo>
                  <a:pt x="842" y="789"/>
                  <a:pt x="844" y="790"/>
                  <a:pt x="846" y="790"/>
                </a:cubicBezTo>
                <a:lnTo>
                  <a:pt x="859" y="790"/>
                </a:lnTo>
                <a:cubicBezTo>
                  <a:pt x="861" y="790"/>
                  <a:pt x="863" y="789"/>
                  <a:pt x="864" y="787"/>
                </a:cubicBezTo>
                <a:lnTo>
                  <a:pt x="872" y="774"/>
                </a:lnTo>
                <a:cubicBezTo>
                  <a:pt x="874" y="771"/>
                  <a:pt x="873" y="768"/>
                  <a:pt x="871" y="766"/>
                </a:cubicBezTo>
                <a:lnTo>
                  <a:pt x="865" y="760"/>
                </a:lnTo>
                <a:cubicBezTo>
                  <a:pt x="864" y="759"/>
                  <a:pt x="862" y="758"/>
                  <a:pt x="861" y="758"/>
                </a:cubicBezTo>
                <a:close/>
                <a:moveTo>
                  <a:pt x="922" y="623"/>
                </a:moveTo>
                <a:cubicBezTo>
                  <a:pt x="922" y="574"/>
                  <a:pt x="891" y="533"/>
                  <a:pt x="853" y="533"/>
                </a:cubicBezTo>
                <a:cubicBezTo>
                  <a:pt x="814" y="533"/>
                  <a:pt x="783" y="574"/>
                  <a:pt x="783" y="623"/>
                </a:cubicBezTo>
                <a:cubicBezTo>
                  <a:pt x="783" y="673"/>
                  <a:pt x="814" y="726"/>
                  <a:pt x="853" y="726"/>
                </a:cubicBezTo>
                <a:cubicBezTo>
                  <a:pt x="891" y="726"/>
                  <a:pt x="922" y="673"/>
                  <a:pt x="922" y="62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30" name="图标"/>
          <p:cNvSpPr>
            <a:spLocks noChangeAspect="1" noEditPoints="1"/>
          </p:cNvSpPr>
          <p:nvPr/>
        </p:nvSpPr>
        <p:spPr bwMode="auto">
          <a:xfrm>
            <a:off x="9719967" y="2712856"/>
            <a:ext cx="461874" cy="409365"/>
          </a:xfrm>
          <a:custGeom>
            <a:avLst/>
            <a:gdLst>
              <a:gd name="T0" fmla="*/ 631432 w 1470"/>
              <a:gd name="T1" fmla="*/ 298330 h 1478"/>
              <a:gd name="T2" fmla="*/ 653869 w 1470"/>
              <a:gd name="T3" fmla="*/ 285976 h 1478"/>
              <a:gd name="T4" fmla="*/ 652953 w 1470"/>
              <a:gd name="T5" fmla="*/ 252574 h 1478"/>
              <a:gd name="T6" fmla="*/ 622274 w 1470"/>
              <a:gd name="T7" fmla="*/ 254861 h 1478"/>
              <a:gd name="T8" fmla="*/ 608079 w 1470"/>
              <a:gd name="T9" fmla="*/ 236101 h 1478"/>
              <a:gd name="T10" fmla="*/ 578774 w 1470"/>
              <a:gd name="T11" fmla="*/ 252574 h 1478"/>
              <a:gd name="T12" fmla="*/ 564580 w 1470"/>
              <a:gd name="T13" fmla="*/ 267216 h 1478"/>
              <a:gd name="T14" fmla="*/ 549011 w 1470"/>
              <a:gd name="T15" fmla="*/ 296499 h 1478"/>
              <a:gd name="T16" fmla="*/ 567785 w 1470"/>
              <a:gd name="T17" fmla="*/ 310226 h 1478"/>
              <a:gd name="T18" fmla="*/ 569159 w 1470"/>
              <a:gd name="T19" fmla="*/ 344086 h 1478"/>
              <a:gd name="T20" fmla="*/ 599380 w 1470"/>
              <a:gd name="T21" fmla="*/ 341340 h 1478"/>
              <a:gd name="T22" fmla="*/ 613574 w 1470"/>
              <a:gd name="T23" fmla="*/ 360100 h 1478"/>
              <a:gd name="T24" fmla="*/ 642879 w 1470"/>
              <a:gd name="T25" fmla="*/ 343628 h 1478"/>
              <a:gd name="T26" fmla="*/ 657074 w 1470"/>
              <a:gd name="T27" fmla="*/ 329444 h 1478"/>
              <a:gd name="T28" fmla="*/ 673100 w 1470"/>
              <a:gd name="T29" fmla="*/ 299702 h 1478"/>
              <a:gd name="T30" fmla="*/ 434997 w 1470"/>
              <a:gd name="T31" fmla="*/ 334935 h 1478"/>
              <a:gd name="T32" fmla="*/ 424923 w 1470"/>
              <a:gd name="T33" fmla="*/ 283230 h 1478"/>
              <a:gd name="T34" fmla="*/ 483991 w 1470"/>
              <a:gd name="T35" fmla="*/ 317090 h 1478"/>
              <a:gd name="T36" fmla="*/ 500933 w 1470"/>
              <a:gd name="T37" fmla="*/ 279112 h 1478"/>
              <a:gd name="T38" fmla="*/ 471628 w 1470"/>
              <a:gd name="T39" fmla="*/ 273621 h 1478"/>
              <a:gd name="T40" fmla="*/ 451023 w 1470"/>
              <a:gd name="T41" fmla="*/ 232441 h 1478"/>
              <a:gd name="T42" fmla="*/ 424923 w 1470"/>
              <a:gd name="T43" fmla="*/ 250743 h 1478"/>
              <a:gd name="T44" fmla="*/ 398365 w 1470"/>
              <a:gd name="T45" fmla="*/ 232441 h 1478"/>
              <a:gd name="T46" fmla="*/ 388292 w 1470"/>
              <a:gd name="T47" fmla="*/ 263555 h 1478"/>
              <a:gd name="T48" fmla="*/ 351203 w 1470"/>
              <a:gd name="T49" fmla="*/ 274079 h 1478"/>
              <a:gd name="T50" fmla="*/ 366313 w 1470"/>
              <a:gd name="T51" fmla="*/ 318005 h 1478"/>
              <a:gd name="T52" fmla="*/ 351660 w 1470"/>
              <a:gd name="T53" fmla="*/ 346831 h 1478"/>
              <a:gd name="T54" fmla="*/ 389207 w 1470"/>
              <a:gd name="T55" fmla="*/ 357355 h 1478"/>
              <a:gd name="T56" fmla="*/ 401571 w 1470"/>
              <a:gd name="T57" fmla="*/ 388469 h 1478"/>
              <a:gd name="T58" fmla="*/ 432707 w 1470"/>
              <a:gd name="T59" fmla="*/ 368794 h 1478"/>
              <a:gd name="T60" fmla="*/ 456060 w 1470"/>
              <a:gd name="T61" fmla="*/ 386181 h 1478"/>
              <a:gd name="T62" fmla="*/ 472086 w 1470"/>
              <a:gd name="T63" fmla="*/ 345916 h 1478"/>
              <a:gd name="T64" fmla="*/ 502764 w 1470"/>
              <a:gd name="T65" fmla="*/ 335850 h 1478"/>
              <a:gd name="T66" fmla="*/ 212919 w 1470"/>
              <a:gd name="T67" fmla="*/ 185312 h 1478"/>
              <a:gd name="T68" fmla="*/ 460181 w 1470"/>
              <a:gd name="T69" fmla="*/ 123999 h 1478"/>
              <a:gd name="T70" fmla="*/ 575569 w 1470"/>
              <a:gd name="T71" fmla="*/ 221459 h 1478"/>
              <a:gd name="T72" fmla="*/ 579232 w 1470"/>
              <a:gd name="T73" fmla="*/ 167925 h 1478"/>
              <a:gd name="T74" fmla="*/ 625479 w 1470"/>
              <a:gd name="T75" fmla="*/ 123999 h 1478"/>
              <a:gd name="T76" fmla="*/ 578317 w 1470"/>
              <a:gd name="T77" fmla="*/ 78700 h 1478"/>
              <a:gd name="T78" fmla="*/ 574196 w 1470"/>
              <a:gd name="T79" fmla="*/ 25623 h 1478"/>
              <a:gd name="T80" fmla="*/ 519249 w 1470"/>
              <a:gd name="T81" fmla="*/ 7779 h 1478"/>
              <a:gd name="T82" fmla="*/ 480786 w 1470"/>
              <a:gd name="T83" fmla="*/ 7779 h 1478"/>
              <a:gd name="T84" fmla="*/ 426755 w 1470"/>
              <a:gd name="T85" fmla="*/ 26996 h 1478"/>
              <a:gd name="T86" fmla="*/ 423091 w 1470"/>
              <a:gd name="T87" fmla="*/ 80531 h 1478"/>
              <a:gd name="T88" fmla="*/ 376844 w 1470"/>
              <a:gd name="T89" fmla="*/ 123999 h 1478"/>
              <a:gd name="T90" fmla="*/ 423549 w 1470"/>
              <a:gd name="T91" fmla="*/ 169298 h 1478"/>
              <a:gd name="T92" fmla="*/ 428128 w 1470"/>
              <a:gd name="T93" fmla="*/ 222832 h 1478"/>
              <a:gd name="T94" fmla="*/ 482617 w 1470"/>
              <a:gd name="T95" fmla="*/ 240677 h 1478"/>
              <a:gd name="T96" fmla="*/ 521538 w 1470"/>
              <a:gd name="T97" fmla="*/ 240677 h 1478"/>
              <a:gd name="T98" fmla="*/ 575569 w 1470"/>
              <a:gd name="T99" fmla="*/ 221459 h 1478"/>
              <a:gd name="T100" fmla="*/ 197809 w 1470"/>
              <a:gd name="T101" fmla="*/ 543582 h 1478"/>
              <a:gd name="T102" fmla="*/ 0 w 1470"/>
              <a:gd name="T103" fmla="*/ 632349 h 1478"/>
              <a:gd name="T104" fmla="*/ 425381 w 1470"/>
              <a:gd name="T105" fmla="*/ 632349 h 1478"/>
              <a:gd name="T106" fmla="*/ 201472 w 1470"/>
              <a:gd name="T107" fmla="*/ 489590 h 1478"/>
              <a:gd name="T108" fmla="*/ 196435 w 1470"/>
              <a:gd name="T109" fmla="*/ 528940 h 1478"/>
              <a:gd name="T110" fmla="*/ 239477 w 1470"/>
              <a:gd name="T111" fmla="*/ 511096 h 147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1470" h="1478">
                <a:moveTo>
                  <a:pt x="1334" y="696"/>
                </a:moveTo>
                <a:cubicBezTo>
                  <a:pt x="1310" y="696"/>
                  <a:pt x="1290" y="676"/>
                  <a:pt x="1290" y="652"/>
                </a:cubicBezTo>
                <a:cubicBezTo>
                  <a:pt x="1290" y="627"/>
                  <a:pt x="1310" y="607"/>
                  <a:pt x="1334" y="607"/>
                </a:cubicBezTo>
                <a:cubicBezTo>
                  <a:pt x="1359" y="607"/>
                  <a:pt x="1379" y="627"/>
                  <a:pt x="1379" y="652"/>
                </a:cubicBezTo>
                <a:cubicBezTo>
                  <a:pt x="1379" y="676"/>
                  <a:pt x="1359" y="696"/>
                  <a:pt x="1334" y="696"/>
                </a:cubicBezTo>
                <a:close/>
                <a:moveTo>
                  <a:pt x="1469" y="646"/>
                </a:moveTo>
                <a:cubicBezTo>
                  <a:pt x="1469" y="637"/>
                  <a:pt x="1462" y="630"/>
                  <a:pt x="1454" y="629"/>
                </a:cubicBezTo>
                <a:lnTo>
                  <a:pt x="1428" y="625"/>
                </a:lnTo>
                <a:cubicBezTo>
                  <a:pt x="1426" y="617"/>
                  <a:pt x="1423" y="610"/>
                  <a:pt x="1419" y="602"/>
                </a:cubicBezTo>
                <a:lnTo>
                  <a:pt x="1434" y="582"/>
                </a:lnTo>
                <a:cubicBezTo>
                  <a:pt x="1439" y="575"/>
                  <a:pt x="1439" y="565"/>
                  <a:pt x="1433" y="559"/>
                </a:cubicBezTo>
                <a:cubicBezTo>
                  <a:pt x="1430" y="556"/>
                  <a:pt x="1428" y="554"/>
                  <a:pt x="1426" y="552"/>
                </a:cubicBezTo>
                <a:cubicBezTo>
                  <a:pt x="1422" y="549"/>
                  <a:pt x="1418" y="547"/>
                  <a:pt x="1413" y="547"/>
                </a:cubicBezTo>
                <a:cubicBezTo>
                  <a:pt x="1409" y="547"/>
                  <a:pt x="1406" y="548"/>
                  <a:pt x="1402" y="551"/>
                </a:cubicBezTo>
                <a:lnTo>
                  <a:pt x="1382" y="567"/>
                </a:lnTo>
                <a:cubicBezTo>
                  <a:pt x="1375" y="562"/>
                  <a:pt x="1367" y="559"/>
                  <a:pt x="1359" y="557"/>
                </a:cubicBezTo>
                <a:lnTo>
                  <a:pt x="1355" y="532"/>
                </a:lnTo>
                <a:cubicBezTo>
                  <a:pt x="1354" y="523"/>
                  <a:pt x="1347" y="517"/>
                  <a:pt x="1338" y="516"/>
                </a:cubicBezTo>
                <a:cubicBezTo>
                  <a:pt x="1337" y="516"/>
                  <a:pt x="1335" y="516"/>
                  <a:pt x="1334" y="516"/>
                </a:cubicBezTo>
                <a:cubicBezTo>
                  <a:pt x="1332" y="516"/>
                  <a:pt x="1330" y="516"/>
                  <a:pt x="1328" y="516"/>
                </a:cubicBezTo>
                <a:cubicBezTo>
                  <a:pt x="1319" y="517"/>
                  <a:pt x="1312" y="524"/>
                  <a:pt x="1311" y="532"/>
                </a:cubicBezTo>
                <a:lnTo>
                  <a:pt x="1308" y="558"/>
                </a:lnTo>
                <a:cubicBezTo>
                  <a:pt x="1300" y="560"/>
                  <a:pt x="1292" y="563"/>
                  <a:pt x="1285" y="567"/>
                </a:cubicBezTo>
                <a:lnTo>
                  <a:pt x="1264" y="552"/>
                </a:lnTo>
                <a:cubicBezTo>
                  <a:pt x="1261" y="550"/>
                  <a:pt x="1257" y="549"/>
                  <a:pt x="1254" y="549"/>
                </a:cubicBezTo>
                <a:cubicBezTo>
                  <a:pt x="1249" y="549"/>
                  <a:pt x="1245" y="550"/>
                  <a:pt x="1241" y="553"/>
                </a:cubicBezTo>
                <a:cubicBezTo>
                  <a:pt x="1239" y="556"/>
                  <a:pt x="1236" y="558"/>
                  <a:pt x="1234" y="560"/>
                </a:cubicBezTo>
                <a:cubicBezTo>
                  <a:pt x="1228" y="567"/>
                  <a:pt x="1228" y="577"/>
                  <a:pt x="1233" y="584"/>
                </a:cubicBezTo>
                <a:lnTo>
                  <a:pt x="1249" y="604"/>
                </a:lnTo>
                <a:cubicBezTo>
                  <a:pt x="1245" y="611"/>
                  <a:pt x="1242" y="619"/>
                  <a:pt x="1240" y="627"/>
                </a:cubicBezTo>
                <a:lnTo>
                  <a:pt x="1214" y="631"/>
                </a:lnTo>
                <a:cubicBezTo>
                  <a:pt x="1206" y="632"/>
                  <a:pt x="1199" y="639"/>
                  <a:pt x="1199" y="648"/>
                </a:cubicBezTo>
                <a:cubicBezTo>
                  <a:pt x="1199" y="649"/>
                  <a:pt x="1199" y="651"/>
                  <a:pt x="1199" y="652"/>
                </a:cubicBezTo>
                <a:cubicBezTo>
                  <a:pt x="1199" y="654"/>
                  <a:pt x="1199" y="656"/>
                  <a:pt x="1199" y="658"/>
                </a:cubicBezTo>
                <a:cubicBezTo>
                  <a:pt x="1199" y="667"/>
                  <a:pt x="1206" y="674"/>
                  <a:pt x="1215" y="675"/>
                </a:cubicBezTo>
                <a:lnTo>
                  <a:pt x="1240" y="678"/>
                </a:lnTo>
                <a:cubicBezTo>
                  <a:pt x="1242" y="686"/>
                  <a:pt x="1246" y="694"/>
                  <a:pt x="1250" y="701"/>
                </a:cubicBezTo>
                <a:lnTo>
                  <a:pt x="1235" y="722"/>
                </a:lnTo>
                <a:cubicBezTo>
                  <a:pt x="1229" y="729"/>
                  <a:pt x="1230" y="739"/>
                  <a:pt x="1236" y="745"/>
                </a:cubicBezTo>
                <a:cubicBezTo>
                  <a:pt x="1238" y="747"/>
                  <a:pt x="1240" y="750"/>
                  <a:pt x="1243" y="752"/>
                </a:cubicBezTo>
                <a:cubicBezTo>
                  <a:pt x="1246" y="755"/>
                  <a:pt x="1251" y="756"/>
                  <a:pt x="1255" y="756"/>
                </a:cubicBezTo>
                <a:cubicBezTo>
                  <a:pt x="1259" y="756"/>
                  <a:pt x="1263" y="755"/>
                  <a:pt x="1266" y="753"/>
                </a:cubicBezTo>
                <a:lnTo>
                  <a:pt x="1286" y="737"/>
                </a:lnTo>
                <a:cubicBezTo>
                  <a:pt x="1294" y="741"/>
                  <a:pt x="1301" y="744"/>
                  <a:pt x="1309" y="746"/>
                </a:cubicBezTo>
                <a:lnTo>
                  <a:pt x="1313" y="772"/>
                </a:lnTo>
                <a:cubicBezTo>
                  <a:pt x="1314" y="780"/>
                  <a:pt x="1322" y="787"/>
                  <a:pt x="1331" y="787"/>
                </a:cubicBezTo>
                <a:cubicBezTo>
                  <a:pt x="1332" y="787"/>
                  <a:pt x="1333" y="787"/>
                  <a:pt x="1334" y="787"/>
                </a:cubicBezTo>
                <a:cubicBezTo>
                  <a:pt x="1336" y="787"/>
                  <a:pt x="1338" y="787"/>
                  <a:pt x="1340" y="787"/>
                </a:cubicBezTo>
                <a:cubicBezTo>
                  <a:pt x="1349" y="787"/>
                  <a:pt x="1356" y="780"/>
                  <a:pt x="1357" y="771"/>
                </a:cubicBezTo>
                <a:lnTo>
                  <a:pt x="1361" y="746"/>
                </a:lnTo>
                <a:cubicBezTo>
                  <a:pt x="1369" y="744"/>
                  <a:pt x="1376" y="740"/>
                  <a:pt x="1384" y="736"/>
                </a:cubicBezTo>
                <a:lnTo>
                  <a:pt x="1404" y="751"/>
                </a:lnTo>
                <a:cubicBezTo>
                  <a:pt x="1407" y="754"/>
                  <a:pt x="1411" y="755"/>
                  <a:pt x="1415" y="755"/>
                </a:cubicBezTo>
                <a:cubicBezTo>
                  <a:pt x="1419" y="755"/>
                  <a:pt x="1424" y="753"/>
                  <a:pt x="1427" y="750"/>
                </a:cubicBezTo>
                <a:cubicBezTo>
                  <a:pt x="1430" y="748"/>
                  <a:pt x="1432" y="746"/>
                  <a:pt x="1434" y="743"/>
                </a:cubicBezTo>
                <a:cubicBezTo>
                  <a:pt x="1440" y="737"/>
                  <a:pt x="1440" y="727"/>
                  <a:pt x="1435" y="720"/>
                </a:cubicBezTo>
                <a:lnTo>
                  <a:pt x="1419" y="700"/>
                </a:lnTo>
                <a:cubicBezTo>
                  <a:pt x="1424" y="692"/>
                  <a:pt x="1427" y="685"/>
                  <a:pt x="1429" y="677"/>
                </a:cubicBezTo>
                <a:lnTo>
                  <a:pt x="1454" y="673"/>
                </a:lnTo>
                <a:cubicBezTo>
                  <a:pt x="1463" y="672"/>
                  <a:pt x="1469" y="664"/>
                  <a:pt x="1470" y="655"/>
                </a:cubicBezTo>
                <a:cubicBezTo>
                  <a:pt x="1470" y="654"/>
                  <a:pt x="1470" y="653"/>
                  <a:pt x="1470" y="652"/>
                </a:cubicBezTo>
                <a:cubicBezTo>
                  <a:pt x="1470" y="650"/>
                  <a:pt x="1470" y="648"/>
                  <a:pt x="1469" y="646"/>
                </a:cubicBezTo>
                <a:close/>
                <a:moveTo>
                  <a:pt x="982" y="700"/>
                </a:moveTo>
                <a:cubicBezTo>
                  <a:pt x="976" y="715"/>
                  <a:pt x="965" y="726"/>
                  <a:pt x="950" y="732"/>
                </a:cubicBezTo>
                <a:cubicBezTo>
                  <a:pt x="943" y="735"/>
                  <a:pt x="936" y="737"/>
                  <a:pt x="928" y="737"/>
                </a:cubicBezTo>
                <a:cubicBezTo>
                  <a:pt x="904" y="737"/>
                  <a:pt x="883" y="722"/>
                  <a:pt x="874" y="700"/>
                </a:cubicBezTo>
                <a:cubicBezTo>
                  <a:pt x="861" y="670"/>
                  <a:pt x="876" y="636"/>
                  <a:pt x="906" y="623"/>
                </a:cubicBezTo>
                <a:cubicBezTo>
                  <a:pt x="913" y="620"/>
                  <a:pt x="920" y="619"/>
                  <a:pt x="928" y="619"/>
                </a:cubicBezTo>
                <a:cubicBezTo>
                  <a:pt x="952" y="619"/>
                  <a:pt x="973" y="633"/>
                  <a:pt x="983" y="655"/>
                </a:cubicBezTo>
                <a:cubicBezTo>
                  <a:pt x="989" y="670"/>
                  <a:pt x="988" y="686"/>
                  <a:pt x="982" y="700"/>
                </a:cubicBezTo>
                <a:close/>
                <a:moveTo>
                  <a:pt x="1090" y="713"/>
                </a:moveTo>
                <a:lnTo>
                  <a:pt x="1057" y="693"/>
                </a:lnTo>
                <a:cubicBezTo>
                  <a:pt x="1058" y="683"/>
                  <a:pt x="1058" y="671"/>
                  <a:pt x="1056" y="660"/>
                </a:cubicBezTo>
                <a:lnTo>
                  <a:pt x="1090" y="641"/>
                </a:lnTo>
                <a:cubicBezTo>
                  <a:pt x="1097" y="636"/>
                  <a:pt x="1100" y="627"/>
                  <a:pt x="1098" y="619"/>
                </a:cubicBezTo>
                <a:cubicBezTo>
                  <a:pt x="1097" y="616"/>
                  <a:pt x="1095" y="613"/>
                  <a:pt x="1094" y="610"/>
                </a:cubicBezTo>
                <a:cubicBezTo>
                  <a:pt x="1092" y="606"/>
                  <a:pt x="1090" y="601"/>
                  <a:pt x="1088" y="597"/>
                </a:cubicBezTo>
                <a:cubicBezTo>
                  <a:pt x="1085" y="591"/>
                  <a:pt x="1079" y="587"/>
                  <a:pt x="1072" y="587"/>
                </a:cubicBezTo>
                <a:cubicBezTo>
                  <a:pt x="1071" y="587"/>
                  <a:pt x="1069" y="588"/>
                  <a:pt x="1067" y="588"/>
                </a:cubicBezTo>
                <a:lnTo>
                  <a:pt x="1030" y="598"/>
                </a:lnTo>
                <a:cubicBezTo>
                  <a:pt x="1023" y="589"/>
                  <a:pt x="1015" y="582"/>
                  <a:pt x="1007" y="575"/>
                </a:cubicBezTo>
                <a:lnTo>
                  <a:pt x="1016" y="537"/>
                </a:lnTo>
                <a:cubicBezTo>
                  <a:pt x="1018" y="529"/>
                  <a:pt x="1014" y="520"/>
                  <a:pt x="1007" y="517"/>
                </a:cubicBezTo>
                <a:cubicBezTo>
                  <a:pt x="999" y="513"/>
                  <a:pt x="992" y="510"/>
                  <a:pt x="985" y="508"/>
                </a:cubicBezTo>
                <a:cubicBezTo>
                  <a:pt x="983" y="507"/>
                  <a:pt x="981" y="507"/>
                  <a:pt x="979" y="507"/>
                </a:cubicBezTo>
                <a:cubicBezTo>
                  <a:pt x="973" y="507"/>
                  <a:pt x="966" y="510"/>
                  <a:pt x="963" y="516"/>
                </a:cubicBezTo>
                <a:lnTo>
                  <a:pt x="944" y="549"/>
                </a:lnTo>
                <a:cubicBezTo>
                  <a:pt x="939" y="549"/>
                  <a:pt x="933" y="548"/>
                  <a:pt x="928" y="548"/>
                </a:cubicBezTo>
                <a:cubicBezTo>
                  <a:pt x="922" y="548"/>
                  <a:pt x="917" y="549"/>
                  <a:pt x="911" y="550"/>
                </a:cubicBezTo>
                <a:lnTo>
                  <a:pt x="891" y="516"/>
                </a:lnTo>
                <a:cubicBezTo>
                  <a:pt x="888" y="511"/>
                  <a:pt x="882" y="507"/>
                  <a:pt x="876" y="507"/>
                </a:cubicBezTo>
                <a:cubicBezTo>
                  <a:pt x="874" y="507"/>
                  <a:pt x="872" y="508"/>
                  <a:pt x="870" y="508"/>
                </a:cubicBezTo>
                <a:cubicBezTo>
                  <a:pt x="866" y="509"/>
                  <a:pt x="863" y="511"/>
                  <a:pt x="860" y="512"/>
                </a:cubicBezTo>
                <a:cubicBezTo>
                  <a:pt x="856" y="514"/>
                  <a:pt x="852" y="515"/>
                  <a:pt x="848" y="518"/>
                </a:cubicBezTo>
                <a:cubicBezTo>
                  <a:pt x="840" y="521"/>
                  <a:pt x="836" y="530"/>
                  <a:pt x="838" y="538"/>
                </a:cubicBezTo>
                <a:lnTo>
                  <a:pt x="848" y="576"/>
                </a:lnTo>
                <a:cubicBezTo>
                  <a:pt x="840" y="583"/>
                  <a:pt x="832" y="590"/>
                  <a:pt x="825" y="599"/>
                </a:cubicBezTo>
                <a:lnTo>
                  <a:pt x="788" y="590"/>
                </a:lnTo>
                <a:cubicBezTo>
                  <a:pt x="786" y="589"/>
                  <a:pt x="785" y="589"/>
                  <a:pt x="783" y="589"/>
                </a:cubicBezTo>
                <a:cubicBezTo>
                  <a:pt x="776" y="589"/>
                  <a:pt x="770" y="593"/>
                  <a:pt x="767" y="599"/>
                </a:cubicBezTo>
                <a:cubicBezTo>
                  <a:pt x="764" y="606"/>
                  <a:pt x="760" y="614"/>
                  <a:pt x="758" y="621"/>
                </a:cubicBezTo>
                <a:cubicBezTo>
                  <a:pt x="755" y="629"/>
                  <a:pt x="759" y="638"/>
                  <a:pt x="766" y="643"/>
                </a:cubicBezTo>
                <a:lnTo>
                  <a:pt x="800" y="662"/>
                </a:lnTo>
                <a:cubicBezTo>
                  <a:pt x="798" y="673"/>
                  <a:pt x="798" y="684"/>
                  <a:pt x="800" y="695"/>
                </a:cubicBezTo>
                <a:lnTo>
                  <a:pt x="767" y="715"/>
                </a:lnTo>
                <a:cubicBezTo>
                  <a:pt x="759" y="719"/>
                  <a:pt x="756" y="728"/>
                  <a:pt x="759" y="736"/>
                </a:cubicBezTo>
                <a:cubicBezTo>
                  <a:pt x="760" y="739"/>
                  <a:pt x="761" y="743"/>
                  <a:pt x="762" y="746"/>
                </a:cubicBezTo>
                <a:cubicBezTo>
                  <a:pt x="764" y="750"/>
                  <a:pt x="766" y="754"/>
                  <a:pt x="768" y="758"/>
                </a:cubicBezTo>
                <a:cubicBezTo>
                  <a:pt x="771" y="764"/>
                  <a:pt x="777" y="768"/>
                  <a:pt x="784" y="768"/>
                </a:cubicBezTo>
                <a:cubicBezTo>
                  <a:pt x="786" y="768"/>
                  <a:pt x="787" y="768"/>
                  <a:pt x="789" y="768"/>
                </a:cubicBezTo>
                <a:lnTo>
                  <a:pt x="826" y="757"/>
                </a:lnTo>
                <a:cubicBezTo>
                  <a:pt x="833" y="766"/>
                  <a:pt x="841" y="774"/>
                  <a:pt x="850" y="781"/>
                </a:cubicBezTo>
                <a:lnTo>
                  <a:pt x="840" y="818"/>
                </a:lnTo>
                <a:cubicBezTo>
                  <a:pt x="838" y="826"/>
                  <a:pt x="842" y="835"/>
                  <a:pt x="850" y="839"/>
                </a:cubicBezTo>
                <a:cubicBezTo>
                  <a:pt x="857" y="842"/>
                  <a:pt x="864" y="845"/>
                  <a:pt x="872" y="848"/>
                </a:cubicBezTo>
                <a:cubicBezTo>
                  <a:pt x="874" y="849"/>
                  <a:pt x="876" y="849"/>
                  <a:pt x="877" y="849"/>
                </a:cubicBezTo>
                <a:cubicBezTo>
                  <a:pt x="884" y="849"/>
                  <a:pt x="890" y="845"/>
                  <a:pt x="893" y="840"/>
                </a:cubicBezTo>
                <a:lnTo>
                  <a:pt x="912" y="806"/>
                </a:lnTo>
                <a:cubicBezTo>
                  <a:pt x="918" y="807"/>
                  <a:pt x="923" y="807"/>
                  <a:pt x="928" y="807"/>
                </a:cubicBezTo>
                <a:cubicBezTo>
                  <a:pt x="934" y="807"/>
                  <a:pt x="940" y="807"/>
                  <a:pt x="945" y="806"/>
                </a:cubicBezTo>
                <a:lnTo>
                  <a:pt x="965" y="839"/>
                </a:lnTo>
                <a:cubicBezTo>
                  <a:pt x="968" y="845"/>
                  <a:pt x="974" y="848"/>
                  <a:pt x="981" y="848"/>
                </a:cubicBezTo>
                <a:cubicBezTo>
                  <a:pt x="983" y="848"/>
                  <a:pt x="985" y="848"/>
                  <a:pt x="987" y="847"/>
                </a:cubicBezTo>
                <a:cubicBezTo>
                  <a:pt x="990" y="846"/>
                  <a:pt x="993" y="845"/>
                  <a:pt x="996" y="844"/>
                </a:cubicBezTo>
                <a:cubicBezTo>
                  <a:pt x="1000" y="842"/>
                  <a:pt x="1005" y="840"/>
                  <a:pt x="1009" y="838"/>
                </a:cubicBezTo>
                <a:cubicBezTo>
                  <a:pt x="1016" y="834"/>
                  <a:pt x="1020" y="825"/>
                  <a:pt x="1018" y="817"/>
                </a:cubicBezTo>
                <a:lnTo>
                  <a:pt x="1008" y="780"/>
                </a:lnTo>
                <a:cubicBezTo>
                  <a:pt x="1017" y="773"/>
                  <a:pt x="1024" y="765"/>
                  <a:pt x="1031" y="756"/>
                </a:cubicBezTo>
                <a:lnTo>
                  <a:pt x="1069" y="766"/>
                </a:lnTo>
                <a:cubicBezTo>
                  <a:pt x="1070" y="766"/>
                  <a:pt x="1072" y="766"/>
                  <a:pt x="1073" y="766"/>
                </a:cubicBezTo>
                <a:cubicBezTo>
                  <a:pt x="1080" y="766"/>
                  <a:pt x="1086" y="763"/>
                  <a:pt x="1089" y="756"/>
                </a:cubicBezTo>
                <a:cubicBezTo>
                  <a:pt x="1093" y="749"/>
                  <a:pt x="1096" y="742"/>
                  <a:pt x="1098" y="734"/>
                </a:cubicBezTo>
                <a:cubicBezTo>
                  <a:pt x="1101" y="726"/>
                  <a:pt x="1098" y="717"/>
                  <a:pt x="1090" y="713"/>
                </a:cubicBezTo>
                <a:close/>
                <a:moveTo>
                  <a:pt x="465" y="977"/>
                </a:moveTo>
                <a:cubicBezTo>
                  <a:pt x="579" y="977"/>
                  <a:pt x="671" y="819"/>
                  <a:pt x="671" y="672"/>
                </a:cubicBezTo>
                <a:cubicBezTo>
                  <a:pt x="671" y="524"/>
                  <a:pt x="579" y="405"/>
                  <a:pt x="465" y="405"/>
                </a:cubicBezTo>
                <a:cubicBezTo>
                  <a:pt x="350" y="405"/>
                  <a:pt x="258" y="524"/>
                  <a:pt x="258" y="672"/>
                </a:cubicBezTo>
                <a:cubicBezTo>
                  <a:pt x="258" y="819"/>
                  <a:pt x="350" y="977"/>
                  <a:pt x="465" y="977"/>
                </a:cubicBezTo>
                <a:close/>
                <a:moveTo>
                  <a:pt x="1094" y="360"/>
                </a:moveTo>
                <a:cubicBezTo>
                  <a:pt x="1045" y="360"/>
                  <a:pt x="1005" y="320"/>
                  <a:pt x="1005" y="271"/>
                </a:cubicBezTo>
                <a:cubicBezTo>
                  <a:pt x="1005" y="222"/>
                  <a:pt x="1045" y="182"/>
                  <a:pt x="1094" y="182"/>
                </a:cubicBezTo>
                <a:cubicBezTo>
                  <a:pt x="1143" y="182"/>
                  <a:pt x="1183" y="222"/>
                  <a:pt x="1183" y="271"/>
                </a:cubicBezTo>
                <a:cubicBezTo>
                  <a:pt x="1183" y="320"/>
                  <a:pt x="1143" y="360"/>
                  <a:pt x="1094" y="360"/>
                </a:cubicBezTo>
                <a:close/>
                <a:moveTo>
                  <a:pt x="1257" y="484"/>
                </a:moveTo>
                <a:cubicBezTo>
                  <a:pt x="1261" y="484"/>
                  <a:pt x="1265" y="482"/>
                  <a:pt x="1269" y="479"/>
                </a:cubicBezTo>
                <a:cubicBezTo>
                  <a:pt x="1282" y="468"/>
                  <a:pt x="1294" y="456"/>
                  <a:pt x="1305" y="442"/>
                </a:cubicBezTo>
                <a:cubicBezTo>
                  <a:pt x="1311" y="436"/>
                  <a:pt x="1311" y="426"/>
                  <a:pt x="1306" y="420"/>
                </a:cubicBezTo>
                <a:lnTo>
                  <a:pt x="1265" y="367"/>
                </a:lnTo>
                <a:cubicBezTo>
                  <a:pt x="1273" y="353"/>
                  <a:pt x="1280" y="337"/>
                  <a:pt x="1284" y="321"/>
                </a:cubicBezTo>
                <a:lnTo>
                  <a:pt x="1349" y="312"/>
                </a:lnTo>
                <a:cubicBezTo>
                  <a:pt x="1358" y="310"/>
                  <a:pt x="1364" y="304"/>
                  <a:pt x="1365" y="295"/>
                </a:cubicBezTo>
                <a:cubicBezTo>
                  <a:pt x="1365" y="287"/>
                  <a:pt x="1366" y="279"/>
                  <a:pt x="1366" y="271"/>
                </a:cubicBezTo>
                <a:cubicBezTo>
                  <a:pt x="1366" y="262"/>
                  <a:pt x="1365" y="253"/>
                  <a:pt x="1364" y="243"/>
                </a:cubicBezTo>
                <a:cubicBezTo>
                  <a:pt x="1363" y="234"/>
                  <a:pt x="1357" y="228"/>
                  <a:pt x="1348" y="227"/>
                </a:cubicBezTo>
                <a:lnTo>
                  <a:pt x="1283" y="218"/>
                </a:lnTo>
                <a:cubicBezTo>
                  <a:pt x="1278" y="202"/>
                  <a:pt x="1272" y="187"/>
                  <a:pt x="1263" y="172"/>
                </a:cubicBezTo>
                <a:lnTo>
                  <a:pt x="1303" y="120"/>
                </a:lnTo>
                <a:cubicBezTo>
                  <a:pt x="1308" y="113"/>
                  <a:pt x="1308" y="104"/>
                  <a:pt x="1302" y="97"/>
                </a:cubicBezTo>
                <a:cubicBezTo>
                  <a:pt x="1291" y="84"/>
                  <a:pt x="1278" y="71"/>
                  <a:pt x="1265" y="60"/>
                </a:cubicBezTo>
                <a:cubicBezTo>
                  <a:pt x="1262" y="58"/>
                  <a:pt x="1258" y="56"/>
                  <a:pt x="1254" y="56"/>
                </a:cubicBezTo>
                <a:cubicBezTo>
                  <a:pt x="1250" y="56"/>
                  <a:pt x="1246" y="58"/>
                  <a:pt x="1242" y="60"/>
                </a:cubicBezTo>
                <a:lnTo>
                  <a:pt x="1190" y="101"/>
                </a:lnTo>
                <a:cubicBezTo>
                  <a:pt x="1176" y="92"/>
                  <a:pt x="1160" y="86"/>
                  <a:pt x="1144" y="82"/>
                </a:cubicBezTo>
                <a:lnTo>
                  <a:pt x="1134" y="17"/>
                </a:lnTo>
                <a:cubicBezTo>
                  <a:pt x="1133" y="8"/>
                  <a:pt x="1126" y="2"/>
                  <a:pt x="1118" y="1"/>
                </a:cubicBezTo>
                <a:cubicBezTo>
                  <a:pt x="1110" y="0"/>
                  <a:pt x="1102" y="0"/>
                  <a:pt x="1094" y="0"/>
                </a:cubicBezTo>
                <a:cubicBezTo>
                  <a:pt x="1085" y="0"/>
                  <a:pt x="1075" y="0"/>
                  <a:pt x="1066" y="2"/>
                </a:cubicBezTo>
                <a:cubicBezTo>
                  <a:pt x="1057" y="2"/>
                  <a:pt x="1051" y="9"/>
                  <a:pt x="1050" y="17"/>
                </a:cubicBezTo>
                <a:lnTo>
                  <a:pt x="1041" y="83"/>
                </a:lnTo>
                <a:cubicBezTo>
                  <a:pt x="1025" y="87"/>
                  <a:pt x="1010" y="94"/>
                  <a:pt x="995" y="102"/>
                </a:cubicBezTo>
                <a:lnTo>
                  <a:pt x="942" y="63"/>
                </a:lnTo>
                <a:cubicBezTo>
                  <a:pt x="939" y="60"/>
                  <a:pt x="935" y="59"/>
                  <a:pt x="932" y="59"/>
                </a:cubicBezTo>
                <a:cubicBezTo>
                  <a:pt x="927" y="59"/>
                  <a:pt x="923" y="61"/>
                  <a:pt x="920" y="63"/>
                </a:cubicBezTo>
                <a:cubicBezTo>
                  <a:pt x="907" y="75"/>
                  <a:pt x="894" y="87"/>
                  <a:pt x="883" y="101"/>
                </a:cubicBezTo>
                <a:cubicBezTo>
                  <a:pt x="878" y="107"/>
                  <a:pt x="878" y="117"/>
                  <a:pt x="883" y="123"/>
                </a:cubicBezTo>
                <a:lnTo>
                  <a:pt x="924" y="176"/>
                </a:lnTo>
                <a:cubicBezTo>
                  <a:pt x="915" y="190"/>
                  <a:pt x="909" y="206"/>
                  <a:pt x="905" y="222"/>
                </a:cubicBezTo>
                <a:lnTo>
                  <a:pt x="839" y="231"/>
                </a:lnTo>
                <a:cubicBezTo>
                  <a:pt x="831" y="233"/>
                  <a:pt x="825" y="239"/>
                  <a:pt x="824" y="248"/>
                </a:cubicBezTo>
                <a:cubicBezTo>
                  <a:pt x="823" y="256"/>
                  <a:pt x="823" y="264"/>
                  <a:pt x="823" y="271"/>
                </a:cubicBezTo>
                <a:cubicBezTo>
                  <a:pt x="823" y="281"/>
                  <a:pt x="823" y="290"/>
                  <a:pt x="824" y="300"/>
                </a:cubicBezTo>
                <a:cubicBezTo>
                  <a:pt x="825" y="308"/>
                  <a:pt x="832" y="315"/>
                  <a:pt x="840" y="316"/>
                </a:cubicBezTo>
                <a:lnTo>
                  <a:pt x="906" y="324"/>
                </a:lnTo>
                <a:cubicBezTo>
                  <a:pt x="910" y="340"/>
                  <a:pt x="917" y="356"/>
                  <a:pt x="925" y="370"/>
                </a:cubicBezTo>
                <a:lnTo>
                  <a:pt x="886" y="423"/>
                </a:lnTo>
                <a:cubicBezTo>
                  <a:pt x="881" y="430"/>
                  <a:pt x="881" y="439"/>
                  <a:pt x="886" y="446"/>
                </a:cubicBezTo>
                <a:cubicBezTo>
                  <a:pt x="898" y="459"/>
                  <a:pt x="910" y="471"/>
                  <a:pt x="924" y="482"/>
                </a:cubicBezTo>
                <a:cubicBezTo>
                  <a:pt x="927" y="485"/>
                  <a:pt x="931" y="487"/>
                  <a:pt x="935" y="487"/>
                </a:cubicBezTo>
                <a:cubicBezTo>
                  <a:pt x="939" y="487"/>
                  <a:pt x="943" y="485"/>
                  <a:pt x="946" y="483"/>
                </a:cubicBezTo>
                <a:lnTo>
                  <a:pt x="998" y="442"/>
                </a:lnTo>
                <a:cubicBezTo>
                  <a:pt x="1013" y="450"/>
                  <a:pt x="1029" y="457"/>
                  <a:pt x="1045" y="461"/>
                </a:cubicBezTo>
                <a:lnTo>
                  <a:pt x="1054" y="526"/>
                </a:lnTo>
                <a:cubicBezTo>
                  <a:pt x="1055" y="535"/>
                  <a:pt x="1062" y="541"/>
                  <a:pt x="1071" y="542"/>
                </a:cubicBezTo>
                <a:cubicBezTo>
                  <a:pt x="1079" y="542"/>
                  <a:pt x="1087" y="543"/>
                  <a:pt x="1094" y="543"/>
                </a:cubicBezTo>
                <a:cubicBezTo>
                  <a:pt x="1104" y="543"/>
                  <a:pt x="1113" y="542"/>
                  <a:pt x="1123" y="541"/>
                </a:cubicBezTo>
                <a:cubicBezTo>
                  <a:pt x="1131" y="540"/>
                  <a:pt x="1138" y="534"/>
                  <a:pt x="1139" y="526"/>
                </a:cubicBezTo>
                <a:lnTo>
                  <a:pt x="1147" y="460"/>
                </a:lnTo>
                <a:cubicBezTo>
                  <a:pt x="1163" y="455"/>
                  <a:pt x="1179" y="449"/>
                  <a:pt x="1193" y="440"/>
                </a:cubicBezTo>
                <a:lnTo>
                  <a:pt x="1246" y="480"/>
                </a:lnTo>
                <a:cubicBezTo>
                  <a:pt x="1249" y="482"/>
                  <a:pt x="1253" y="484"/>
                  <a:pt x="1257" y="484"/>
                </a:cubicBezTo>
                <a:close/>
                <a:moveTo>
                  <a:pt x="656" y="1040"/>
                </a:moveTo>
                <a:lnTo>
                  <a:pt x="535" y="1423"/>
                </a:lnTo>
                <a:lnTo>
                  <a:pt x="497" y="1188"/>
                </a:lnTo>
                <a:lnTo>
                  <a:pt x="432" y="1188"/>
                </a:lnTo>
                <a:lnTo>
                  <a:pt x="394" y="1423"/>
                </a:lnTo>
                <a:lnTo>
                  <a:pt x="274" y="1040"/>
                </a:lnTo>
                <a:cubicBezTo>
                  <a:pt x="112" y="1102"/>
                  <a:pt x="0" y="1236"/>
                  <a:pt x="0" y="1377"/>
                </a:cubicBezTo>
                <a:cubicBezTo>
                  <a:pt x="0" y="1379"/>
                  <a:pt x="0" y="1380"/>
                  <a:pt x="0" y="1382"/>
                </a:cubicBezTo>
                <a:cubicBezTo>
                  <a:pt x="0" y="1383"/>
                  <a:pt x="0" y="1383"/>
                  <a:pt x="0" y="1384"/>
                </a:cubicBezTo>
                <a:cubicBezTo>
                  <a:pt x="0" y="1478"/>
                  <a:pt x="97" y="1470"/>
                  <a:pt x="465" y="1470"/>
                </a:cubicBezTo>
                <a:cubicBezTo>
                  <a:pt x="855" y="1470"/>
                  <a:pt x="929" y="1478"/>
                  <a:pt x="929" y="1384"/>
                </a:cubicBezTo>
                <a:cubicBezTo>
                  <a:pt x="929" y="1383"/>
                  <a:pt x="929" y="1383"/>
                  <a:pt x="929" y="1382"/>
                </a:cubicBezTo>
                <a:cubicBezTo>
                  <a:pt x="929" y="1380"/>
                  <a:pt x="929" y="1379"/>
                  <a:pt x="929" y="1377"/>
                </a:cubicBezTo>
                <a:cubicBezTo>
                  <a:pt x="929" y="1236"/>
                  <a:pt x="817" y="1102"/>
                  <a:pt x="656" y="1040"/>
                </a:cubicBezTo>
                <a:close/>
                <a:moveTo>
                  <a:pt x="489" y="1070"/>
                </a:moveTo>
                <a:lnTo>
                  <a:pt x="440" y="1070"/>
                </a:lnTo>
                <a:cubicBezTo>
                  <a:pt x="435" y="1070"/>
                  <a:pt x="431" y="1072"/>
                  <a:pt x="427" y="1076"/>
                </a:cubicBezTo>
                <a:lnTo>
                  <a:pt x="408" y="1095"/>
                </a:lnTo>
                <a:cubicBezTo>
                  <a:pt x="402" y="1100"/>
                  <a:pt x="401" y="1110"/>
                  <a:pt x="406" y="1117"/>
                </a:cubicBezTo>
                <a:lnTo>
                  <a:pt x="429" y="1156"/>
                </a:lnTo>
                <a:cubicBezTo>
                  <a:pt x="432" y="1162"/>
                  <a:pt x="438" y="1165"/>
                  <a:pt x="445" y="1165"/>
                </a:cubicBezTo>
                <a:lnTo>
                  <a:pt x="484" y="1165"/>
                </a:lnTo>
                <a:cubicBezTo>
                  <a:pt x="491" y="1165"/>
                  <a:pt x="497" y="1162"/>
                  <a:pt x="500" y="1156"/>
                </a:cubicBezTo>
                <a:lnTo>
                  <a:pt x="523" y="1117"/>
                </a:lnTo>
                <a:cubicBezTo>
                  <a:pt x="528" y="1110"/>
                  <a:pt x="527" y="1100"/>
                  <a:pt x="521" y="1095"/>
                </a:cubicBezTo>
                <a:lnTo>
                  <a:pt x="502" y="1076"/>
                </a:lnTo>
                <a:cubicBezTo>
                  <a:pt x="498" y="1072"/>
                  <a:pt x="494" y="1070"/>
                  <a:pt x="489" y="107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31" name="图标"/>
          <p:cNvSpPr>
            <a:spLocks noChangeAspect="1" noEditPoints="1"/>
          </p:cNvSpPr>
          <p:nvPr/>
        </p:nvSpPr>
        <p:spPr bwMode="auto">
          <a:xfrm>
            <a:off x="10829216" y="2712856"/>
            <a:ext cx="380990" cy="360926"/>
          </a:xfrm>
          <a:custGeom>
            <a:avLst/>
            <a:gdLst>
              <a:gd name="T0" fmla="*/ 522 w 638"/>
              <a:gd name="T1" fmla="*/ 59 h 603"/>
              <a:gd name="T2" fmla="*/ 520 w 638"/>
              <a:gd name="T3" fmla="*/ 186 h 603"/>
              <a:gd name="T4" fmla="*/ 301 w 638"/>
              <a:gd name="T5" fmla="*/ 186 h 603"/>
              <a:gd name="T6" fmla="*/ 299 w 638"/>
              <a:gd name="T7" fmla="*/ 129 h 603"/>
              <a:gd name="T8" fmla="*/ 299 w 638"/>
              <a:gd name="T9" fmla="*/ 119 h 603"/>
              <a:gd name="T10" fmla="*/ 301 w 638"/>
              <a:gd name="T11" fmla="*/ 54 h 603"/>
              <a:gd name="T12" fmla="*/ 305 w 638"/>
              <a:gd name="T13" fmla="*/ 27 h 603"/>
              <a:gd name="T14" fmla="*/ 273 w 638"/>
              <a:gd name="T15" fmla="*/ 59 h 603"/>
              <a:gd name="T16" fmla="*/ 263 w 638"/>
              <a:gd name="T17" fmla="*/ 113 h 603"/>
              <a:gd name="T18" fmla="*/ 111 w 638"/>
              <a:gd name="T19" fmla="*/ 94 h 603"/>
              <a:gd name="T20" fmla="*/ 112 w 638"/>
              <a:gd name="T21" fmla="*/ 207 h 603"/>
              <a:gd name="T22" fmla="*/ 117 w 638"/>
              <a:gd name="T23" fmla="*/ 207 h 603"/>
              <a:gd name="T24" fmla="*/ 148 w 638"/>
              <a:gd name="T25" fmla="*/ 339 h 603"/>
              <a:gd name="T26" fmla="*/ 155 w 638"/>
              <a:gd name="T27" fmla="*/ 339 h 603"/>
              <a:gd name="T28" fmla="*/ 185 w 638"/>
              <a:gd name="T29" fmla="*/ 223 h 603"/>
              <a:gd name="T30" fmla="*/ 185 w 638"/>
              <a:gd name="T31" fmla="*/ 127 h 603"/>
              <a:gd name="T32" fmla="*/ 263 w 638"/>
              <a:gd name="T33" fmla="*/ 136 h 603"/>
              <a:gd name="T34" fmla="*/ 282 w 638"/>
              <a:gd name="T35" fmla="*/ 204 h 603"/>
              <a:gd name="T36" fmla="*/ 305 w 638"/>
              <a:gd name="T37" fmla="*/ 214 h 603"/>
              <a:gd name="T38" fmla="*/ 539 w 638"/>
              <a:gd name="T39" fmla="*/ 204 h 603"/>
              <a:gd name="T40" fmla="*/ 539 w 638"/>
              <a:gd name="T41" fmla="*/ 36 h 603"/>
              <a:gd name="T42" fmla="*/ 520 w 638"/>
              <a:gd name="T43" fmla="*/ 221 h 603"/>
              <a:gd name="T44" fmla="*/ 523 w 638"/>
              <a:gd name="T45" fmla="*/ 341 h 603"/>
              <a:gd name="T46" fmla="*/ 367 w 638"/>
              <a:gd name="T47" fmla="*/ 249 h 603"/>
              <a:gd name="T48" fmla="*/ 334 w 638"/>
              <a:gd name="T49" fmla="*/ 249 h 603"/>
              <a:gd name="T50" fmla="*/ 520 w 638"/>
              <a:gd name="T51" fmla="*/ 221 h 603"/>
              <a:gd name="T52" fmla="*/ 158 w 638"/>
              <a:gd name="T53" fmla="*/ 438 h 603"/>
              <a:gd name="T54" fmla="*/ 113 w 638"/>
              <a:gd name="T55" fmla="*/ 373 h 603"/>
              <a:gd name="T56" fmla="*/ 361 w 638"/>
              <a:gd name="T57" fmla="*/ 438 h 603"/>
              <a:gd name="T58" fmla="*/ 316 w 638"/>
              <a:gd name="T59" fmla="*/ 373 h 603"/>
              <a:gd name="T60" fmla="*/ 567 w 638"/>
              <a:gd name="T61" fmla="*/ 438 h 603"/>
              <a:gd name="T62" fmla="*/ 522 w 638"/>
              <a:gd name="T63" fmla="*/ 373 h 603"/>
              <a:gd name="T64" fmla="*/ 200 w 638"/>
              <a:gd name="T65" fmla="*/ 487 h 603"/>
              <a:gd name="T66" fmla="*/ 221 w 638"/>
              <a:gd name="T67" fmla="*/ 527 h 603"/>
              <a:gd name="T68" fmla="*/ 265 w 638"/>
              <a:gd name="T69" fmla="*/ 448 h 603"/>
              <a:gd name="T70" fmla="*/ 403 w 638"/>
              <a:gd name="T71" fmla="*/ 527 h 603"/>
              <a:gd name="T72" fmla="*/ 433 w 638"/>
              <a:gd name="T73" fmla="*/ 527 h 603"/>
              <a:gd name="T74" fmla="*/ 570 w 638"/>
              <a:gd name="T75" fmla="*/ 448 h 603"/>
              <a:gd name="T76" fmla="*/ 614 w 638"/>
              <a:gd name="T77" fmla="*/ 527 h 603"/>
              <a:gd name="T78" fmla="*/ 638 w 638"/>
              <a:gd name="T79" fmla="*/ 549 h 603"/>
              <a:gd name="T80" fmla="*/ 608 w 638"/>
              <a:gd name="T81" fmla="*/ 549 h 603"/>
              <a:gd name="T82" fmla="*/ 433 w 638"/>
              <a:gd name="T83" fmla="*/ 549 h 603"/>
              <a:gd name="T84" fmla="*/ 403 w 638"/>
              <a:gd name="T85" fmla="*/ 549 h 603"/>
              <a:gd name="T86" fmla="*/ 227 w 638"/>
              <a:gd name="T87" fmla="*/ 549 h 603"/>
              <a:gd name="T88" fmla="*/ 200 w 638"/>
              <a:gd name="T89" fmla="*/ 549 h 603"/>
              <a:gd name="T90" fmla="*/ 24 w 638"/>
              <a:gd name="T91" fmla="*/ 549 h 603"/>
              <a:gd name="T92" fmla="*/ 24 w 638"/>
              <a:gd name="T93" fmla="*/ 527 h 603"/>
              <a:gd name="T94" fmla="*/ 152 w 638"/>
              <a:gd name="T95" fmla="*/ 0 h 603"/>
              <a:gd name="T96" fmla="*/ 108 w 638"/>
              <a:gd name="T97" fmla="*/ 44 h 6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38" h="603">
                <a:moveTo>
                  <a:pt x="516" y="53"/>
                </a:moveTo>
                <a:cubicBezTo>
                  <a:pt x="517" y="53"/>
                  <a:pt x="519" y="53"/>
                  <a:pt x="520" y="54"/>
                </a:cubicBezTo>
                <a:cubicBezTo>
                  <a:pt x="522" y="56"/>
                  <a:pt x="522" y="57"/>
                  <a:pt x="522" y="59"/>
                </a:cubicBezTo>
                <a:lnTo>
                  <a:pt x="522" y="181"/>
                </a:lnTo>
                <a:cubicBezTo>
                  <a:pt x="522" y="183"/>
                  <a:pt x="522" y="185"/>
                  <a:pt x="520" y="186"/>
                </a:cubicBezTo>
                <a:lnTo>
                  <a:pt x="520" y="186"/>
                </a:lnTo>
                <a:cubicBezTo>
                  <a:pt x="519" y="187"/>
                  <a:pt x="517" y="188"/>
                  <a:pt x="516" y="188"/>
                </a:cubicBezTo>
                <a:lnTo>
                  <a:pt x="305" y="188"/>
                </a:lnTo>
                <a:cubicBezTo>
                  <a:pt x="303" y="188"/>
                  <a:pt x="302" y="187"/>
                  <a:pt x="301" y="186"/>
                </a:cubicBezTo>
                <a:lnTo>
                  <a:pt x="300" y="186"/>
                </a:lnTo>
                <a:cubicBezTo>
                  <a:pt x="299" y="185"/>
                  <a:pt x="299" y="183"/>
                  <a:pt x="299" y="181"/>
                </a:cubicBezTo>
                <a:lnTo>
                  <a:pt x="299" y="129"/>
                </a:lnTo>
                <a:lnTo>
                  <a:pt x="403" y="107"/>
                </a:lnTo>
                <a:lnTo>
                  <a:pt x="403" y="105"/>
                </a:lnTo>
                <a:lnTo>
                  <a:pt x="299" y="119"/>
                </a:lnTo>
                <a:lnTo>
                  <a:pt x="299" y="59"/>
                </a:lnTo>
                <a:cubicBezTo>
                  <a:pt x="299" y="57"/>
                  <a:pt x="299" y="56"/>
                  <a:pt x="300" y="54"/>
                </a:cubicBezTo>
                <a:lnTo>
                  <a:pt x="301" y="54"/>
                </a:lnTo>
                <a:cubicBezTo>
                  <a:pt x="302" y="53"/>
                  <a:pt x="303" y="53"/>
                  <a:pt x="305" y="53"/>
                </a:cubicBezTo>
                <a:lnTo>
                  <a:pt x="516" y="53"/>
                </a:lnTo>
                <a:close/>
                <a:moveTo>
                  <a:pt x="305" y="27"/>
                </a:moveTo>
                <a:cubicBezTo>
                  <a:pt x="296" y="27"/>
                  <a:pt x="288" y="30"/>
                  <a:pt x="282" y="36"/>
                </a:cubicBezTo>
                <a:lnTo>
                  <a:pt x="282" y="36"/>
                </a:lnTo>
                <a:cubicBezTo>
                  <a:pt x="276" y="42"/>
                  <a:pt x="273" y="50"/>
                  <a:pt x="273" y="59"/>
                </a:cubicBezTo>
                <a:lnTo>
                  <a:pt x="273" y="122"/>
                </a:lnTo>
                <a:lnTo>
                  <a:pt x="263" y="124"/>
                </a:lnTo>
                <a:lnTo>
                  <a:pt x="263" y="113"/>
                </a:lnTo>
                <a:lnTo>
                  <a:pt x="217" y="113"/>
                </a:lnTo>
                <a:lnTo>
                  <a:pt x="185" y="94"/>
                </a:lnTo>
                <a:lnTo>
                  <a:pt x="111" y="94"/>
                </a:lnTo>
                <a:cubicBezTo>
                  <a:pt x="96" y="94"/>
                  <a:pt x="84" y="106"/>
                  <a:pt x="84" y="121"/>
                </a:cubicBezTo>
                <a:lnTo>
                  <a:pt x="84" y="207"/>
                </a:lnTo>
                <a:lnTo>
                  <a:pt x="112" y="207"/>
                </a:lnTo>
                <a:lnTo>
                  <a:pt x="112" y="144"/>
                </a:lnTo>
                <a:lnTo>
                  <a:pt x="117" y="144"/>
                </a:lnTo>
                <a:lnTo>
                  <a:pt x="117" y="207"/>
                </a:lnTo>
                <a:lnTo>
                  <a:pt x="117" y="223"/>
                </a:lnTo>
                <a:lnTo>
                  <a:pt x="117" y="339"/>
                </a:lnTo>
                <a:lnTo>
                  <a:pt x="148" y="339"/>
                </a:lnTo>
                <a:lnTo>
                  <a:pt x="148" y="243"/>
                </a:lnTo>
                <a:lnTo>
                  <a:pt x="155" y="243"/>
                </a:lnTo>
                <a:lnTo>
                  <a:pt x="155" y="339"/>
                </a:lnTo>
                <a:lnTo>
                  <a:pt x="185" y="339"/>
                </a:lnTo>
                <a:lnTo>
                  <a:pt x="185" y="322"/>
                </a:lnTo>
                <a:lnTo>
                  <a:pt x="185" y="223"/>
                </a:lnTo>
                <a:lnTo>
                  <a:pt x="185" y="207"/>
                </a:lnTo>
                <a:lnTo>
                  <a:pt x="185" y="144"/>
                </a:lnTo>
                <a:lnTo>
                  <a:pt x="185" y="127"/>
                </a:lnTo>
                <a:lnTo>
                  <a:pt x="217" y="144"/>
                </a:lnTo>
                <a:lnTo>
                  <a:pt x="263" y="144"/>
                </a:lnTo>
                <a:lnTo>
                  <a:pt x="263" y="136"/>
                </a:lnTo>
                <a:lnTo>
                  <a:pt x="273" y="134"/>
                </a:lnTo>
                <a:lnTo>
                  <a:pt x="273" y="181"/>
                </a:lnTo>
                <a:cubicBezTo>
                  <a:pt x="273" y="190"/>
                  <a:pt x="276" y="198"/>
                  <a:pt x="282" y="204"/>
                </a:cubicBezTo>
                <a:lnTo>
                  <a:pt x="282" y="204"/>
                </a:lnTo>
                <a:lnTo>
                  <a:pt x="282" y="204"/>
                </a:lnTo>
                <a:cubicBezTo>
                  <a:pt x="288" y="210"/>
                  <a:pt x="296" y="214"/>
                  <a:pt x="305" y="214"/>
                </a:cubicBezTo>
                <a:lnTo>
                  <a:pt x="516" y="214"/>
                </a:lnTo>
                <a:cubicBezTo>
                  <a:pt x="525" y="214"/>
                  <a:pt x="533" y="210"/>
                  <a:pt x="539" y="204"/>
                </a:cubicBezTo>
                <a:lnTo>
                  <a:pt x="539" y="204"/>
                </a:lnTo>
                <a:cubicBezTo>
                  <a:pt x="545" y="198"/>
                  <a:pt x="548" y="190"/>
                  <a:pt x="548" y="181"/>
                </a:cubicBezTo>
                <a:lnTo>
                  <a:pt x="548" y="59"/>
                </a:lnTo>
                <a:cubicBezTo>
                  <a:pt x="548" y="50"/>
                  <a:pt x="545" y="42"/>
                  <a:pt x="539" y="36"/>
                </a:cubicBezTo>
                <a:cubicBezTo>
                  <a:pt x="533" y="30"/>
                  <a:pt x="525" y="27"/>
                  <a:pt x="516" y="27"/>
                </a:cubicBezTo>
                <a:lnTo>
                  <a:pt x="305" y="27"/>
                </a:lnTo>
                <a:close/>
                <a:moveTo>
                  <a:pt x="520" y="221"/>
                </a:moveTo>
                <a:lnTo>
                  <a:pt x="520" y="249"/>
                </a:lnTo>
                <a:lnTo>
                  <a:pt x="497" y="249"/>
                </a:lnTo>
                <a:lnTo>
                  <a:pt x="523" y="341"/>
                </a:lnTo>
                <a:lnTo>
                  <a:pt x="490" y="341"/>
                </a:lnTo>
                <a:lnTo>
                  <a:pt x="464" y="249"/>
                </a:lnTo>
                <a:lnTo>
                  <a:pt x="367" y="249"/>
                </a:lnTo>
                <a:lnTo>
                  <a:pt x="341" y="341"/>
                </a:lnTo>
                <a:lnTo>
                  <a:pt x="308" y="341"/>
                </a:lnTo>
                <a:lnTo>
                  <a:pt x="334" y="249"/>
                </a:lnTo>
                <a:lnTo>
                  <a:pt x="306" y="249"/>
                </a:lnTo>
                <a:lnTo>
                  <a:pt x="306" y="221"/>
                </a:lnTo>
                <a:lnTo>
                  <a:pt x="520" y="221"/>
                </a:lnTo>
                <a:close/>
                <a:moveTo>
                  <a:pt x="113" y="373"/>
                </a:moveTo>
                <a:cubicBezTo>
                  <a:pt x="139" y="373"/>
                  <a:pt x="161" y="394"/>
                  <a:pt x="161" y="421"/>
                </a:cubicBezTo>
                <a:cubicBezTo>
                  <a:pt x="161" y="427"/>
                  <a:pt x="160" y="433"/>
                  <a:pt x="158" y="438"/>
                </a:cubicBezTo>
                <a:lnTo>
                  <a:pt x="68" y="438"/>
                </a:lnTo>
                <a:cubicBezTo>
                  <a:pt x="66" y="433"/>
                  <a:pt x="65" y="427"/>
                  <a:pt x="65" y="421"/>
                </a:cubicBezTo>
                <a:cubicBezTo>
                  <a:pt x="65" y="394"/>
                  <a:pt x="86" y="373"/>
                  <a:pt x="113" y="373"/>
                </a:cubicBezTo>
                <a:close/>
                <a:moveTo>
                  <a:pt x="316" y="373"/>
                </a:moveTo>
                <a:cubicBezTo>
                  <a:pt x="342" y="373"/>
                  <a:pt x="364" y="394"/>
                  <a:pt x="364" y="421"/>
                </a:cubicBezTo>
                <a:cubicBezTo>
                  <a:pt x="364" y="427"/>
                  <a:pt x="363" y="433"/>
                  <a:pt x="361" y="438"/>
                </a:cubicBezTo>
                <a:lnTo>
                  <a:pt x="271" y="438"/>
                </a:lnTo>
                <a:cubicBezTo>
                  <a:pt x="269" y="433"/>
                  <a:pt x="268" y="427"/>
                  <a:pt x="268" y="421"/>
                </a:cubicBezTo>
                <a:cubicBezTo>
                  <a:pt x="268" y="394"/>
                  <a:pt x="289" y="373"/>
                  <a:pt x="316" y="373"/>
                </a:cubicBezTo>
                <a:close/>
                <a:moveTo>
                  <a:pt x="522" y="373"/>
                </a:moveTo>
                <a:cubicBezTo>
                  <a:pt x="548" y="373"/>
                  <a:pt x="570" y="394"/>
                  <a:pt x="570" y="421"/>
                </a:cubicBezTo>
                <a:cubicBezTo>
                  <a:pt x="570" y="427"/>
                  <a:pt x="569" y="433"/>
                  <a:pt x="567" y="438"/>
                </a:cubicBezTo>
                <a:lnTo>
                  <a:pt x="477" y="438"/>
                </a:lnTo>
                <a:cubicBezTo>
                  <a:pt x="475" y="433"/>
                  <a:pt x="474" y="427"/>
                  <a:pt x="474" y="421"/>
                </a:cubicBezTo>
                <a:cubicBezTo>
                  <a:pt x="474" y="394"/>
                  <a:pt x="495" y="373"/>
                  <a:pt x="522" y="373"/>
                </a:cubicBezTo>
                <a:close/>
                <a:moveTo>
                  <a:pt x="62" y="448"/>
                </a:moveTo>
                <a:lnTo>
                  <a:pt x="161" y="448"/>
                </a:lnTo>
                <a:cubicBezTo>
                  <a:pt x="182" y="448"/>
                  <a:pt x="200" y="466"/>
                  <a:pt x="200" y="487"/>
                </a:cubicBezTo>
                <a:lnTo>
                  <a:pt x="200" y="527"/>
                </a:lnTo>
                <a:lnTo>
                  <a:pt x="203" y="527"/>
                </a:lnTo>
                <a:lnTo>
                  <a:pt x="221" y="527"/>
                </a:lnTo>
                <a:lnTo>
                  <a:pt x="227" y="527"/>
                </a:lnTo>
                <a:lnTo>
                  <a:pt x="227" y="487"/>
                </a:lnTo>
                <a:cubicBezTo>
                  <a:pt x="227" y="466"/>
                  <a:pt x="244" y="448"/>
                  <a:pt x="265" y="448"/>
                </a:cubicBezTo>
                <a:lnTo>
                  <a:pt x="364" y="448"/>
                </a:lnTo>
                <a:cubicBezTo>
                  <a:pt x="385" y="448"/>
                  <a:pt x="403" y="466"/>
                  <a:pt x="403" y="487"/>
                </a:cubicBezTo>
                <a:lnTo>
                  <a:pt x="403" y="527"/>
                </a:lnTo>
                <a:lnTo>
                  <a:pt x="409" y="527"/>
                </a:lnTo>
                <a:lnTo>
                  <a:pt x="424" y="527"/>
                </a:lnTo>
                <a:lnTo>
                  <a:pt x="433" y="527"/>
                </a:lnTo>
                <a:lnTo>
                  <a:pt x="433" y="487"/>
                </a:lnTo>
                <a:cubicBezTo>
                  <a:pt x="433" y="466"/>
                  <a:pt x="450" y="448"/>
                  <a:pt x="471" y="448"/>
                </a:cubicBezTo>
                <a:lnTo>
                  <a:pt x="570" y="448"/>
                </a:lnTo>
                <a:cubicBezTo>
                  <a:pt x="591" y="448"/>
                  <a:pt x="608" y="466"/>
                  <a:pt x="608" y="487"/>
                </a:cubicBezTo>
                <a:lnTo>
                  <a:pt x="608" y="527"/>
                </a:lnTo>
                <a:lnTo>
                  <a:pt x="614" y="527"/>
                </a:lnTo>
                <a:lnTo>
                  <a:pt x="630" y="527"/>
                </a:lnTo>
                <a:lnTo>
                  <a:pt x="638" y="527"/>
                </a:lnTo>
                <a:lnTo>
                  <a:pt x="638" y="549"/>
                </a:lnTo>
                <a:lnTo>
                  <a:pt x="630" y="549"/>
                </a:lnTo>
                <a:lnTo>
                  <a:pt x="614" y="549"/>
                </a:lnTo>
                <a:lnTo>
                  <a:pt x="608" y="549"/>
                </a:lnTo>
                <a:lnTo>
                  <a:pt x="608" y="603"/>
                </a:lnTo>
                <a:lnTo>
                  <a:pt x="433" y="603"/>
                </a:lnTo>
                <a:lnTo>
                  <a:pt x="433" y="549"/>
                </a:lnTo>
                <a:lnTo>
                  <a:pt x="424" y="549"/>
                </a:lnTo>
                <a:lnTo>
                  <a:pt x="409" y="549"/>
                </a:lnTo>
                <a:lnTo>
                  <a:pt x="403" y="549"/>
                </a:lnTo>
                <a:lnTo>
                  <a:pt x="403" y="603"/>
                </a:lnTo>
                <a:lnTo>
                  <a:pt x="227" y="603"/>
                </a:lnTo>
                <a:lnTo>
                  <a:pt x="227" y="549"/>
                </a:lnTo>
                <a:lnTo>
                  <a:pt x="221" y="549"/>
                </a:lnTo>
                <a:lnTo>
                  <a:pt x="203" y="549"/>
                </a:lnTo>
                <a:lnTo>
                  <a:pt x="200" y="549"/>
                </a:lnTo>
                <a:lnTo>
                  <a:pt x="200" y="603"/>
                </a:lnTo>
                <a:lnTo>
                  <a:pt x="24" y="603"/>
                </a:lnTo>
                <a:lnTo>
                  <a:pt x="24" y="549"/>
                </a:lnTo>
                <a:lnTo>
                  <a:pt x="0" y="549"/>
                </a:lnTo>
                <a:lnTo>
                  <a:pt x="0" y="527"/>
                </a:lnTo>
                <a:lnTo>
                  <a:pt x="24" y="527"/>
                </a:lnTo>
                <a:lnTo>
                  <a:pt x="24" y="487"/>
                </a:lnTo>
                <a:cubicBezTo>
                  <a:pt x="24" y="466"/>
                  <a:pt x="41" y="448"/>
                  <a:pt x="62" y="448"/>
                </a:cubicBezTo>
                <a:close/>
                <a:moveTo>
                  <a:pt x="152" y="0"/>
                </a:moveTo>
                <a:cubicBezTo>
                  <a:pt x="176" y="0"/>
                  <a:pt x="196" y="20"/>
                  <a:pt x="196" y="44"/>
                </a:cubicBezTo>
                <a:cubicBezTo>
                  <a:pt x="196" y="69"/>
                  <a:pt x="176" y="88"/>
                  <a:pt x="152" y="88"/>
                </a:cubicBezTo>
                <a:cubicBezTo>
                  <a:pt x="127" y="88"/>
                  <a:pt x="108" y="69"/>
                  <a:pt x="108" y="44"/>
                </a:cubicBezTo>
                <a:cubicBezTo>
                  <a:pt x="108" y="20"/>
                  <a:pt x="127" y="0"/>
                  <a:pt x="152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32" name="图标"/>
          <p:cNvSpPr>
            <a:spLocks noChangeAspect="1" noEditPoints="1"/>
          </p:cNvSpPr>
          <p:nvPr/>
        </p:nvSpPr>
        <p:spPr bwMode="auto">
          <a:xfrm>
            <a:off x="845986" y="3349464"/>
            <a:ext cx="380990" cy="368213"/>
          </a:xfrm>
          <a:custGeom>
            <a:avLst/>
            <a:gdLst>
              <a:gd name="T0" fmla="*/ 111746 w 890"/>
              <a:gd name="T1" fmla="*/ 69473 h 862"/>
              <a:gd name="T2" fmla="*/ 73132 w 890"/>
              <a:gd name="T3" fmla="*/ 69473 h 862"/>
              <a:gd name="T4" fmla="*/ 148019 w 890"/>
              <a:gd name="T5" fmla="*/ 50207 h 862"/>
              <a:gd name="T6" fmla="*/ 148019 w 890"/>
              <a:gd name="T7" fmla="*/ 88738 h 862"/>
              <a:gd name="T8" fmla="*/ 148019 w 890"/>
              <a:gd name="T9" fmla="*/ 50207 h 862"/>
              <a:gd name="T10" fmla="*/ 222321 w 890"/>
              <a:gd name="T11" fmla="*/ 69473 h 862"/>
              <a:gd name="T12" fmla="*/ 184293 w 890"/>
              <a:gd name="T13" fmla="*/ 69473 h 862"/>
              <a:gd name="T14" fmla="*/ 91269 w 890"/>
              <a:gd name="T15" fmla="*/ 136610 h 862"/>
              <a:gd name="T16" fmla="*/ 235778 w 890"/>
              <a:gd name="T17" fmla="*/ 123182 h 862"/>
              <a:gd name="T18" fmla="*/ 275561 w 890"/>
              <a:gd name="T19" fmla="*/ 78230 h 862"/>
              <a:gd name="T20" fmla="*/ 249234 w 890"/>
              <a:gd name="T21" fmla="*/ 50207 h 862"/>
              <a:gd name="T22" fmla="*/ 203600 w 890"/>
              <a:gd name="T23" fmla="*/ 4087 h 862"/>
              <a:gd name="T24" fmla="*/ 59091 w 890"/>
              <a:gd name="T25" fmla="*/ 17514 h 862"/>
              <a:gd name="T26" fmla="*/ 45634 w 890"/>
              <a:gd name="T27" fmla="*/ 91073 h 862"/>
              <a:gd name="T28" fmla="*/ 91269 w 890"/>
              <a:gd name="T29" fmla="*/ 136610 h 862"/>
              <a:gd name="T30" fmla="*/ 259765 w 890"/>
              <a:gd name="T31" fmla="*/ 468210 h 862"/>
              <a:gd name="T32" fmla="*/ 0 w 890"/>
              <a:gd name="T33" fmla="*/ 503238 h 862"/>
              <a:gd name="T34" fmla="*/ 113501 w 890"/>
              <a:gd name="T35" fmla="*/ 503238 h 862"/>
              <a:gd name="T36" fmla="*/ 145679 w 890"/>
              <a:gd name="T37" fmla="*/ 503238 h 862"/>
              <a:gd name="T38" fmla="*/ 237533 w 890"/>
              <a:gd name="T39" fmla="*/ 503238 h 862"/>
              <a:gd name="T40" fmla="*/ 269711 w 890"/>
              <a:gd name="T41" fmla="*/ 503238 h 862"/>
              <a:gd name="T42" fmla="*/ 363905 w 890"/>
              <a:gd name="T43" fmla="*/ 503238 h 862"/>
              <a:gd name="T44" fmla="*/ 395498 w 890"/>
              <a:gd name="T45" fmla="*/ 503238 h 862"/>
              <a:gd name="T46" fmla="*/ 489107 w 890"/>
              <a:gd name="T47" fmla="*/ 503238 h 862"/>
              <a:gd name="T48" fmla="*/ 385552 w 890"/>
              <a:gd name="T49" fmla="*/ 467042 h 862"/>
              <a:gd name="T50" fmla="*/ 160305 w 890"/>
              <a:gd name="T51" fmla="*/ 339773 h 862"/>
              <a:gd name="T52" fmla="*/ 160305 w 890"/>
              <a:gd name="T53" fmla="*/ 414500 h 862"/>
              <a:gd name="T54" fmla="*/ 250404 w 890"/>
              <a:gd name="T55" fmla="*/ 377137 h 862"/>
              <a:gd name="T56" fmla="*/ 197749 w 890"/>
              <a:gd name="T57" fmla="*/ 324594 h 862"/>
              <a:gd name="T58" fmla="*/ 292528 w 890"/>
              <a:gd name="T59" fmla="*/ 259208 h 862"/>
              <a:gd name="T60" fmla="*/ 455759 w 890"/>
              <a:gd name="T61" fmla="*/ 307080 h 862"/>
              <a:gd name="T62" fmla="*/ 73717 w 890"/>
              <a:gd name="T63" fmla="*/ 429679 h 862"/>
              <a:gd name="T64" fmla="*/ 111161 w 890"/>
              <a:gd name="T65" fmla="*/ 339773 h 862"/>
              <a:gd name="T66" fmla="*/ 36273 w 890"/>
              <a:gd name="T67" fmla="*/ 339773 h 862"/>
              <a:gd name="T68" fmla="*/ 36273 w 890"/>
              <a:gd name="T69" fmla="*/ 414500 h 862"/>
              <a:gd name="T70" fmla="*/ 286678 w 890"/>
              <a:gd name="T71" fmla="*/ 339773 h 862"/>
              <a:gd name="T72" fmla="*/ 286678 w 890"/>
              <a:gd name="T73" fmla="*/ 414500 h 862"/>
              <a:gd name="T74" fmla="*/ 376776 w 890"/>
              <a:gd name="T75" fmla="*/ 377137 h 862"/>
              <a:gd name="T76" fmla="*/ 324121 w 890"/>
              <a:gd name="T77" fmla="*/ 324594 h 862"/>
              <a:gd name="T78" fmla="*/ 411880 w 890"/>
              <a:gd name="T79" fmla="*/ 339773 h 862"/>
              <a:gd name="T80" fmla="*/ 411880 w 890"/>
              <a:gd name="T81" fmla="*/ 414500 h 862"/>
              <a:gd name="T82" fmla="*/ 501978 w 890"/>
              <a:gd name="T83" fmla="*/ 377137 h 862"/>
              <a:gd name="T84" fmla="*/ 448738 w 890"/>
              <a:gd name="T85" fmla="*/ 324594 h 862"/>
              <a:gd name="T86" fmla="*/ 373851 w 890"/>
              <a:gd name="T87" fmla="*/ 105668 h 862"/>
              <a:gd name="T88" fmla="*/ 373851 w 890"/>
              <a:gd name="T89" fmla="*/ 0 h 862"/>
              <a:gd name="T90" fmla="*/ 373851 w 890"/>
              <a:gd name="T91" fmla="*/ 105668 h 862"/>
              <a:gd name="T92" fmla="*/ 338162 w 890"/>
              <a:gd name="T93" fmla="*/ 173389 h 862"/>
              <a:gd name="T94" fmla="*/ 325876 w 890"/>
              <a:gd name="T95" fmla="*/ 229434 h 862"/>
              <a:gd name="T96" fmla="*/ 407784 w 890"/>
              <a:gd name="T97" fmla="*/ 173389 h 862"/>
              <a:gd name="T98" fmla="*/ 420070 w 890"/>
              <a:gd name="T99" fmla="*/ 229434 h 862"/>
              <a:gd name="T100" fmla="*/ 407784 w 890"/>
              <a:gd name="T101" fmla="*/ 173389 h 862"/>
              <a:gd name="T102" fmla="*/ 483841 w 890"/>
              <a:gd name="T103" fmla="*/ 251035 h 862"/>
              <a:gd name="T104" fmla="*/ 454589 w 890"/>
              <a:gd name="T105" fmla="*/ 229434 h 862"/>
              <a:gd name="T106" fmla="*/ 421240 w 890"/>
              <a:gd name="T107" fmla="*/ 112090 h 862"/>
              <a:gd name="T108" fmla="*/ 372096 w 890"/>
              <a:gd name="T109" fmla="*/ 112090 h 862"/>
              <a:gd name="T110" fmla="*/ 291943 w 890"/>
              <a:gd name="T111" fmla="*/ 145367 h 862"/>
              <a:gd name="T112" fmla="*/ 262105 w 890"/>
              <a:gd name="T113" fmla="*/ 229434 h 86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890" h="862">
                <a:moveTo>
                  <a:pt x="158" y="86"/>
                </a:moveTo>
                <a:cubicBezTo>
                  <a:pt x="176" y="86"/>
                  <a:pt x="191" y="101"/>
                  <a:pt x="191" y="119"/>
                </a:cubicBezTo>
                <a:cubicBezTo>
                  <a:pt x="191" y="137"/>
                  <a:pt x="176" y="152"/>
                  <a:pt x="158" y="152"/>
                </a:cubicBezTo>
                <a:cubicBezTo>
                  <a:pt x="140" y="152"/>
                  <a:pt x="125" y="137"/>
                  <a:pt x="125" y="119"/>
                </a:cubicBezTo>
                <a:cubicBezTo>
                  <a:pt x="125" y="101"/>
                  <a:pt x="140" y="86"/>
                  <a:pt x="158" y="86"/>
                </a:cubicBezTo>
                <a:close/>
                <a:moveTo>
                  <a:pt x="253" y="86"/>
                </a:moveTo>
                <a:cubicBezTo>
                  <a:pt x="271" y="86"/>
                  <a:pt x="286" y="101"/>
                  <a:pt x="286" y="119"/>
                </a:cubicBezTo>
                <a:cubicBezTo>
                  <a:pt x="286" y="137"/>
                  <a:pt x="271" y="152"/>
                  <a:pt x="253" y="152"/>
                </a:cubicBezTo>
                <a:cubicBezTo>
                  <a:pt x="235" y="152"/>
                  <a:pt x="220" y="137"/>
                  <a:pt x="220" y="119"/>
                </a:cubicBezTo>
                <a:cubicBezTo>
                  <a:pt x="220" y="101"/>
                  <a:pt x="235" y="86"/>
                  <a:pt x="253" y="86"/>
                </a:cubicBezTo>
                <a:close/>
                <a:moveTo>
                  <a:pt x="348" y="86"/>
                </a:moveTo>
                <a:cubicBezTo>
                  <a:pt x="366" y="86"/>
                  <a:pt x="380" y="101"/>
                  <a:pt x="380" y="119"/>
                </a:cubicBezTo>
                <a:cubicBezTo>
                  <a:pt x="380" y="137"/>
                  <a:pt x="366" y="152"/>
                  <a:pt x="348" y="152"/>
                </a:cubicBezTo>
                <a:cubicBezTo>
                  <a:pt x="330" y="152"/>
                  <a:pt x="315" y="137"/>
                  <a:pt x="315" y="119"/>
                </a:cubicBezTo>
                <a:cubicBezTo>
                  <a:pt x="315" y="101"/>
                  <a:pt x="330" y="86"/>
                  <a:pt x="348" y="86"/>
                </a:cubicBezTo>
                <a:close/>
                <a:moveTo>
                  <a:pt x="156" y="234"/>
                </a:moveTo>
                <a:lnTo>
                  <a:pt x="348" y="234"/>
                </a:lnTo>
                <a:cubicBezTo>
                  <a:pt x="369" y="234"/>
                  <a:pt x="389" y="225"/>
                  <a:pt x="403" y="211"/>
                </a:cubicBezTo>
                <a:cubicBezTo>
                  <a:pt x="409" y="205"/>
                  <a:pt x="414" y="198"/>
                  <a:pt x="418" y="190"/>
                </a:cubicBezTo>
                <a:cubicBezTo>
                  <a:pt x="452" y="185"/>
                  <a:pt x="471" y="170"/>
                  <a:pt x="471" y="134"/>
                </a:cubicBezTo>
                <a:lnTo>
                  <a:pt x="426" y="149"/>
                </a:lnTo>
                <a:lnTo>
                  <a:pt x="426" y="86"/>
                </a:lnTo>
                <a:cubicBezTo>
                  <a:pt x="426" y="64"/>
                  <a:pt x="417" y="45"/>
                  <a:pt x="403" y="30"/>
                </a:cubicBezTo>
                <a:cubicBezTo>
                  <a:pt x="389" y="16"/>
                  <a:pt x="369" y="7"/>
                  <a:pt x="348" y="7"/>
                </a:cubicBezTo>
                <a:lnTo>
                  <a:pt x="156" y="7"/>
                </a:lnTo>
                <a:cubicBezTo>
                  <a:pt x="134" y="7"/>
                  <a:pt x="115" y="16"/>
                  <a:pt x="101" y="30"/>
                </a:cubicBezTo>
                <a:cubicBezTo>
                  <a:pt x="86" y="45"/>
                  <a:pt x="78" y="64"/>
                  <a:pt x="78" y="86"/>
                </a:cubicBezTo>
                <a:lnTo>
                  <a:pt x="78" y="156"/>
                </a:lnTo>
                <a:cubicBezTo>
                  <a:pt x="78" y="177"/>
                  <a:pt x="86" y="197"/>
                  <a:pt x="101" y="211"/>
                </a:cubicBezTo>
                <a:cubicBezTo>
                  <a:pt x="115" y="225"/>
                  <a:pt x="134" y="234"/>
                  <a:pt x="156" y="234"/>
                </a:cubicBezTo>
                <a:close/>
                <a:moveTo>
                  <a:pt x="659" y="800"/>
                </a:moveTo>
                <a:cubicBezTo>
                  <a:pt x="613" y="726"/>
                  <a:pt x="489" y="727"/>
                  <a:pt x="444" y="802"/>
                </a:cubicBezTo>
                <a:cubicBezTo>
                  <a:pt x="399" y="727"/>
                  <a:pt x="277" y="727"/>
                  <a:pt x="230" y="799"/>
                </a:cubicBezTo>
                <a:cubicBezTo>
                  <a:pt x="173" y="710"/>
                  <a:pt x="4" y="732"/>
                  <a:pt x="0" y="862"/>
                </a:cubicBezTo>
                <a:lnTo>
                  <a:pt x="54" y="862"/>
                </a:lnTo>
                <a:lnTo>
                  <a:pt x="194" y="862"/>
                </a:lnTo>
                <a:lnTo>
                  <a:pt x="212" y="862"/>
                </a:lnTo>
                <a:lnTo>
                  <a:pt x="249" y="862"/>
                </a:lnTo>
                <a:lnTo>
                  <a:pt x="266" y="862"/>
                </a:lnTo>
                <a:lnTo>
                  <a:pt x="406" y="862"/>
                </a:lnTo>
                <a:lnTo>
                  <a:pt x="427" y="862"/>
                </a:lnTo>
                <a:lnTo>
                  <a:pt x="461" y="862"/>
                </a:lnTo>
                <a:lnTo>
                  <a:pt x="481" y="862"/>
                </a:lnTo>
                <a:lnTo>
                  <a:pt x="622" y="862"/>
                </a:lnTo>
                <a:lnTo>
                  <a:pt x="641" y="862"/>
                </a:lnTo>
                <a:lnTo>
                  <a:pt x="676" y="862"/>
                </a:lnTo>
                <a:lnTo>
                  <a:pt x="695" y="862"/>
                </a:lnTo>
                <a:lnTo>
                  <a:pt x="836" y="862"/>
                </a:lnTo>
                <a:lnTo>
                  <a:pt x="890" y="862"/>
                </a:lnTo>
                <a:cubicBezTo>
                  <a:pt x="886" y="730"/>
                  <a:pt x="715" y="710"/>
                  <a:pt x="659" y="800"/>
                </a:cubicBezTo>
                <a:close/>
                <a:moveTo>
                  <a:pt x="338" y="556"/>
                </a:moveTo>
                <a:cubicBezTo>
                  <a:pt x="313" y="556"/>
                  <a:pt x="291" y="566"/>
                  <a:pt x="274" y="582"/>
                </a:cubicBezTo>
                <a:cubicBezTo>
                  <a:pt x="258" y="599"/>
                  <a:pt x="248" y="621"/>
                  <a:pt x="248" y="646"/>
                </a:cubicBezTo>
                <a:cubicBezTo>
                  <a:pt x="248" y="671"/>
                  <a:pt x="258" y="693"/>
                  <a:pt x="274" y="710"/>
                </a:cubicBezTo>
                <a:cubicBezTo>
                  <a:pt x="291" y="726"/>
                  <a:pt x="313" y="736"/>
                  <a:pt x="338" y="736"/>
                </a:cubicBezTo>
                <a:cubicBezTo>
                  <a:pt x="388" y="736"/>
                  <a:pt x="428" y="696"/>
                  <a:pt x="428" y="646"/>
                </a:cubicBezTo>
                <a:cubicBezTo>
                  <a:pt x="428" y="621"/>
                  <a:pt x="418" y="599"/>
                  <a:pt x="402" y="582"/>
                </a:cubicBezTo>
                <a:cubicBezTo>
                  <a:pt x="385" y="566"/>
                  <a:pt x="363" y="556"/>
                  <a:pt x="338" y="556"/>
                </a:cubicBezTo>
                <a:close/>
                <a:moveTo>
                  <a:pt x="779" y="444"/>
                </a:moveTo>
                <a:lnTo>
                  <a:pt x="500" y="444"/>
                </a:lnTo>
                <a:lnTo>
                  <a:pt x="500" y="526"/>
                </a:lnTo>
                <a:lnTo>
                  <a:pt x="779" y="526"/>
                </a:lnTo>
                <a:lnTo>
                  <a:pt x="779" y="444"/>
                </a:lnTo>
                <a:close/>
                <a:moveTo>
                  <a:pt x="126" y="736"/>
                </a:moveTo>
                <a:cubicBezTo>
                  <a:pt x="176" y="736"/>
                  <a:pt x="216" y="696"/>
                  <a:pt x="216" y="646"/>
                </a:cubicBezTo>
                <a:cubicBezTo>
                  <a:pt x="216" y="621"/>
                  <a:pt x="206" y="599"/>
                  <a:pt x="190" y="582"/>
                </a:cubicBezTo>
                <a:cubicBezTo>
                  <a:pt x="174" y="566"/>
                  <a:pt x="151" y="556"/>
                  <a:pt x="126" y="556"/>
                </a:cubicBezTo>
                <a:cubicBezTo>
                  <a:pt x="101" y="556"/>
                  <a:pt x="79" y="566"/>
                  <a:pt x="62" y="582"/>
                </a:cubicBezTo>
                <a:cubicBezTo>
                  <a:pt x="46" y="599"/>
                  <a:pt x="36" y="621"/>
                  <a:pt x="36" y="646"/>
                </a:cubicBezTo>
                <a:cubicBezTo>
                  <a:pt x="36" y="671"/>
                  <a:pt x="46" y="693"/>
                  <a:pt x="62" y="710"/>
                </a:cubicBezTo>
                <a:cubicBezTo>
                  <a:pt x="79" y="726"/>
                  <a:pt x="101" y="736"/>
                  <a:pt x="126" y="736"/>
                </a:cubicBezTo>
                <a:close/>
                <a:moveTo>
                  <a:pt x="490" y="582"/>
                </a:moveTo>
                <a:cubicBezTo>
                  <a:pt x="474" y="599"/>
                  <a:pt x="464" y="621"/>
                  <a:pt x="464" y="646"/>
                </a:cubicBezTo>
                <a:cubicBezTo>
                  <a:pt x="464" y="671"/>
                  <a:pt x="474" y="693"/>
                  <a:pt x="490" y="710"/>
                </a:cubicBezTo>
                <a:cubicBezTo>
                  <a:pt x="506" y="726"/>
                  <a:pt x="529" y="736"/>
                  <a:pt x="554" y="736"/>
                </a:cubicBezTo>
                <a:cubicBezTo>
                  <a:pt x="603" y="736"/>
                  <a:pt x="644" y="696"/>
                  <a:pt x="644" y="646"/>
                </a:cubicBezTo>
                <a:cubicBezTo>
                  <a:pt x="644" y="621"/>
                  <a:pt x="634" y="599"/>
                  <a:pt x="617" y="582"/>
                </a:cubicBezTo>
                <a:cubicBezTo>
                  <a:pt x="601" y="566"/>
                  <a:pt x="579" y="556"/>
                  <a:pt x="554" y="556"/>
                </a:cubicBezTo>
                <a:cubicBezTo>
                  <a:pt x="529" y="556"/>
                  <a:pt x="506" y="566"/>
                  <a:pt x="490" y="582"/>
                </a:cubicBezTo>
                <a:close/>
                <a:moveTo>
                  <a:pt x="704" y="582"/>
                </a:moveTo>
                <a:cubicBezTo>
                  <a:pt x="687" y="599"/>
                  <a:pt x="677" y="621"/>
                  <a:pt x="677" y="646"/>
                </a:cubicBezTo>
                <a:cubicBezTo>
                  <a:pt x="677" y="671"/>
                  <a:pt x="687" y="693"/>
                  <a:pt x="704" y="710"/>
                </a:cubicBezTo>
                <a:cubicBezTo>
                  <a:pt x="720" y="726"/>
                  <a:pt x="743" y="736"/>
                  <a:pt x="767" y="736"/>
                </a:cubicBezTo>
                <a:cubicBezTo>
                  <a:pt x="817" y="736"/>
                  <a:pt x="858" y="696"/>
                  <a:pt x="858" y="646"/>
                </a:cubicBezTo>
                <a:cubicBezTo>
                  <a:pt x="858" y="621"/>
                  <a:pt x="847" y="599"/>
                  <a:pt x="831" y="582"/>
                </a:cubicBezTo>
                <a:cubicBezTo>
                  <a:pt x="815" y="566"/>
                  <a:pt x="792" y="556"/>
                  <a:pt x="767" y="556"/>
                </a:cubicBezTo>
                <a:cubicBezTo>
                  <a:pt x="743" y="556"/>
                  <a:pt x="720" y="566"/>
                  <a:pt x="704" y="582"/>
                </a:cubicBezTo>
                <a:close/>
                <a:moveTo>
                  <a:pt x="639" y="181"/>
                </a:moveTo>
                <a:cubicBezTo>
                  <a:pt x="689" y="181"/>
                  <a:pt x="729" y="141"/>
                  <a:pt x="729" y="91"/>
                </a:cubicBezTo>
                <a:cubicBezTo>
                  <a:pt x="729" y="41"/>
                  <a:pt x="689" y="0"/>
                  <a:pt x="639" y="0"/>
                </a:cubicBezTo>
                <a:cubicBezTo>
                  <a:pt x="589" y="0"/>
                  <a:pt x="548" y="41"/>
                  <a:pt x="548" y="91"/>
                </a:cubicBezTo>
                <a:cubicBezTo>
                  <a:pt x="548" y="141"/>
                  <a:pt x="589" y="181"/>
                  <a:pt x="639" y="181"/>
                </a:cubicBezTo>
                <a:close/>
                <a:moveTo>
                  <a:pt x="557" y="297"/>
                </a:moveTo>
                <a:lnTo>
                  <a:pt x="578" y="297"/>
                </a:lnTo>
                <a:lnTo>
                  <a:pt x="578" y="393"/>
                </a:lnTo>
                <a:lnTo>
                  <a:pt x="557" y="393"/>
                </a:lnTo>
                <a:lnTo>
                  <a:pt x="557" y="297"/>
                </a:lnTo>
                <a:close/>
                <a:moveTo>
                  <a:pt x="697" y="297"/>
                </a:moveTo>
                <a:lnTo>
                  <a:pt x="718" y="297"/>
                </a:lnTo>
                <a:lnTo>
                  <a:pt x="718" y="393"/>
                </a:lnTo>
                <a:lnTo>
                  <a:pt x="697" y="393"/>
                </a:lnTo>
                <a:lnTo>
                  <a:pt x="697" y="297"/>
                </a:lnTo>
                <a:close/>
                <a:moveTo>
                  <a:pt x="448" y="430"/>
                </a:moveTo>
                <a:lnTo>
                  <a:pt x="827" y="430"/>
                </a:lnTo>
                <a:lnTo>
                  <a:pt x="827" y="393"/>
                </a:lnTo>
                <a:lnTo>
                  <a:pt x="777" y="393"/>
                </a:lnTo>
                <a:lnTo>
                  <a:pt x="777" y="249"/>
                </a:lnTo>
                <a:cubicBezTo>
                  <a:pt x="777" y="218"/>
                  <a:pt x="752" y="192"/>
                  <a:pt x="720" y="192"/>
                </a:cubicBezTo>
                <a:lnTo>
                  <a:pt x="640" y="192"/>
                </a:lnTo>
                <a:lnTo>
                  <a:pt x="636" y="192"/>
                </a:lnTo>
                <a:lnTo>
                  <a:pt x="556" y="192"/>
                </a:lnTo>
                <a:cubicBezTo>
                  <a:pt x="525" y="192"/>
                  <a:pt x="499" y="218"/>
                  <a:pt x="499" y="249"/>
                </a:cubicBezTo>
                <a:lnTo>
                  <a:pt x="499" y="393"/>
                </a:lnTo>
                <a:lnTo>
                  <a:pt x="448" y="393"/>
                </a:lnTo>
                <a:lnTo>
                  <a:pt x="448" y="43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33" name="图标"/>
          <p:cNvSpPr>
            <a:spLocks noEditPoints="1" noChangeArrowheads="1"/>
          </p:cNvSpPr>
          <p:nvPr/>
        </p:nvSpPr>
        <p:spPr bwMode="auto">
          <a:xfrm>
            <a:off x="1955233" y="3349464"/>
            <a:ext cx="438102" cy="349459"/>
          </a:xfrm>
          <a:custGeom>
            <a:avLst/>
            <a:gdLst>
              <a:gd name="T0" fmla="*/ 2147483647 w 108"/>
              <a:gd name="T1" fmla="*/ 2147483647 h 81"/>
              <a:gd name="T2" fmla="*/ 2147483647 w 108"/>
              <a:gd name="T3" fmla="*/ 2147483647 h 81"/>
              <a:gd name="T4" fmla="*/ 2147483647 w 108"/>
              <a:gd name="T5" fmla="*/ 2147483647 h 81"/>
              <a:gd name="T6" fmla="*/ 2147483647 w 108"/>
              <a:gd name="T7" fmla="*/ 2147483647 h 81"/>
              <a:gd name="T8" fmla="*/ 2147483647 w 108"/>
              <a:gd name="T9" fmla="*/ 2147483647 h 81"/>
              <a:gd name="T10" fmla="*/ 2147483647 w 108"/>
              <a:gd name="T11" fmla="*/ 2147483647 h 81"/>
              <a:gd name="T12" fmla="*/ 2147483647 w 108"/>
              <a:gd name="T13" fmla="*/ 2147483647 h 81"/>
              <a:gd name="T14" fmla="*/ 2147483647 w 108"/>
              <a:gd name="T15" fmla="*/ 2147483647 h 81"/>
              <a:gd name="T16" fmla="*/ 2147483647 w 108"/>
              <a:gd name="T17" fmla="*/ 2147483647 h 81"/>
              <a:gd name="T18" fmla="*/ 2147483647 w 108"/>
              <a:gd name="T19" fmla="*/ 2147483647 h 81"/>
              <a:gd name="T20" fmla="*/ 2147483647 w 108"/>
              <a:gd name="T21" fmla="*/ 2147483647 h 81"/>
              <a:gd name="T22" fmla="*/ 2147483647 w 108"/>
              <a:gd name="T23" fmla="*/ 2147483647 h 81"/>
              <a:gd name="T24" fmla="*/ 2147483647 w 108"/>
              <a:gd name="T25" fmla="*/ 2147483647 h 81"/>
              <a:gd name="T26" fmla="*/ 2147483647 w 108"/>
              <a:gd name="T27" fmla="*/ 2147483647 h 81"/>
              <a:gd name="T28" fmla="*/ 2147483647 w 108"/>
              <a:gd name="T29" fmla="*/ 2147483647 h 81"/>
              <a:gd name="T30" fmla="*/ 0 w 108"/>
              <a:gd name="T31" fmla="*/ 2147483647 h 81"/>
              <a:gd name="T32" fmla="*/ 2147483647 w 108"/>
              <a:gd name="T33" fmla="*/ 2147483647 h 81"/>
              <a:gd name="T34" fmla="*/ 2147483647 w 108"/>
              <a:gd name="T35" fmla="*/ 2147483647 h 81"/>
              <a:gd name="T36" fmla="*/ 2147483647 w 108"/>
              <a:gd name="T37" fmla="*/ 2147483647 h 81"/>
              <a:gd name="T38" fmla="*/ 2147483647 w 108"/>
              <a:gd name="T39" fmla="*/ 2147483647 h 81"/>
              <a:gd name="T40" fmla="*/ 2147483647 w 108"/>
              <a:gd name="T41" fmla="*/ 2147483647 h 81"/>
              <a:gd name="T42" fmla="*/ 2147483647 w 108"/>
              <a:gd name="T43" fmla="*/ 2147483647 h 81"/>
              <a:gd name="T44" fmla="*/ 2147483647 w 108"/>
              <a:gd name="T45" fmla="*/ 2147483647 h 81"/>
              <a:gd name="T46" fmla="*/ 2147483647 w 108"/>
              <a:gd name="T47" fmla="*/ 2147483647 h 81"/>
              <a:gd name="T48" fmla="*/ 2147483647 w 108"/>
              <a:gd name="T49" fmla="*/ 2147483647 h 81"/>
              <a:gd name="T50" fmla="*/ 2147483647 w 108"/>
              <a:gd name="T51" fmla="*/ 2147483647 h 81"/>
              <a:gd name="T52" fmla="*/ 2147483647 w 108"/>
              <a:gd name="T53" fmla="*/ 2147483647 h 81"/>
              <a:gd name="T54" fmla="*/ 2147483647 w 108"/>
              <a:gd name="T55" fmla="*/ 2147483647 h 81"/>
              <a:gd name="T56" fmla="*/ 2147483647 w 108"/>
              <a:gd name="T57" fmla="*/ 2147483647 h 81"/>
              <a:gd name="T58" fmla="*/ 2147483647 w 108"/>
              <a:gd name="T59" fmla="*/ 2147483647 h 81"/>
              <a:gd name="T60" fmla="*/ 2147483647 w 108"/>
              <a:gd name="T61" fmla="*/ 2147483647 h 81"/>
              <a:gd name="T62" fmla="*/ 2147483647 w 108"/>
              <a:gd name="T63" fmla="*/ 2147483647 h 81"/>
              <a:gd name="T64" fmla="*/ 2147483647 w 108"/>
              <a:gd name="T65" fmla="*/ 2147483647 h 81"/>
              <a:gd name="T66" fmla="*/ 2147483647 w 108"/>
              <a:gd name="T67" fmla="*/ 2147483647 h 81"/>
              <a:gd name="T68" fmla="*/ 2147483647 w 108"/>
              <a:gd name="T69" fmla="*/ 2147483647 h 81"/>
              <a:gd name="T70" fmla="*/ 2147483647 w 108"/>
              <a:gd name="T71" fmla="*/ 2147483647 h 81"/>
              <a:gd name="T72" fmla="*/ 2147483647 w 108"/>
              <a:gd name="T73" fmla="*/ 2147483647 h 81"/>
              <a:gd name="T74" fmla="*/ 2147483647 w 108"/>
              <a:gd name="T75" fmla="*/ 2147483647 h 8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08"/>
              <a:gd name="T115" fmla="*/ 0 h 81"/>
              <a:gd name="T116" fmla="*/ 108 w 108"/>
              <a:gd name="T117" fmla="*/ 81 h 8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08" h="81">
                <a:moveTo>
                  <a:pt x="3" y="54"/>
                </a:moveTo>
                <a:cubicBezTo>
                  <a:pt x="9" y="51"/>
                  <a:pt x="15" y="49"/>
                  <a:pt x="21" y="47"/>
                </a:cubicBezTo>
                <a:cubicBezTo>
                  <a:pt x="23" y="45"/>
                  <a:pt x="24" y="44"/>
                  <a:pt x="26" y="43"/>
                </a:cubicBezTo>
                <a:cubicBezTo>
                  <a:pt x="35" y="62"/>
                  <a:pt x="35" y="62"/>
                  <a:pt x="35" y="62"/>
                </a:cubicBezTo>
                <a:cubicBezTo>
                  <a:pt x="43" y="43"/>
                  <a:pt x="43" y="43"/>
                  <a:pt x="43" y="43"/>
                </a:cubicBezTo>
                <a:cubicBezTo>
                  <a:pt x="45" y="44"/>
                  <a:pt x="46" y="46"/>
                  <a:pt x="48" y="47"/>
                </a:cubicBezTo>
                <a:cubicBezTo>
                  <a:pt x="60" y="51"/>
                  <a:pt x="60" y="51"/>
                  <a:pt x="60" y="51"/>
                </a:cubicBezTo>
                <a:cubicBezTo>
                  <a:pt x="60" y="51"/>
                  <a:pt x="61" y="50"/>
                  <a:pt x="61" y="50"/>
                </a:cubicBezTo>
                <a:cubicBezTo>
                  <a:pt x="65" y="48"/>
                  <a:pt x="69" y="47"/>
                  <a:pt x="72" y="46"/>
                </a:cubicBezTo>
                <a:cubicBezTo>
                  <a:pt x="75" y="52"/>
                  <a:pt x="79" y="57"/>
                  <a:pt x="84" y="60"/>
                </a:cubicBezTo>
                <a:cubicBezTo>
                  <a:pt x="89" y="57"/>
                  <a:pt x="93" y="52"/>
                  <a:pt x="96" y="46"/>
                </a:cubicBezTo>
                <a:cubicBezTo>
                  <a:pt x="99" y="47"/>
                  <a:pt x="102" y="48"/>
                  <a:pt x="105" y="48"/>
                </a:cubicBezTo>
                <a:cubicBezTo>
                  <a:pt x="108" y="53"/>
                  <a:pt x="108" y="64"/>
                  <a:pt x="108" y="71"/>
                </a:cubicBezTo>
                <a:cubicBezTo>
                  <a:pt x="70" y="71"/>
                  <a:pt x="70" y="71"/>
                  <a:pt x="70" y="71"/>
                </a:cubicBezTo>
                <a:cubicBezTo>
                  <a:pt x="70" y="74"/>
                  <a:pt x="70" y="77"/>
                  <a:pt x="70" y="81"/>
                </a:cubicBezTo>
                <a:cubicBezTo>
                  <a:pt x="47" y="81"/>
                  <a:pt x="24" y="81"/>
                  <a:pt x="0" y="81"/>
                </a:cubicBezTo>
                <a:cubicBezTo>
                  <a:pt x="0" y="68"/>
                  <a:pt x="1" y="58"/>
                  <a:pt x="3" y="54"/>
                </a:cubicBezTo>
                <a:close/>
                <a:moveTo>
                  <a:pt x="74" y="26"/>
                </a:moveTo>
                <a:cubicBezTo>
                  <a:pt x="79" y="27"/>
                  <a:pt x="89" y="26"/>
                  <a:pt x="94" y="24"/>
                </a:cubicBezTo>
                <a:cubicBezTo>
                  <a:pt x="94" y="27"/>
                  <a:pt x="94" y="32"/>
                  <a:pt x="92" y="37"/>
                </a:cubicBezTo>
                <a:cubicBezTo>
                  <a:pt x="91" y="39"/>
                  <a:pt x="90" y="40"/>
                  <a:pt x="89" y="41"/>
                </a:cubicBezTo>
                <a:cubicBezTo>
                  <a:pt x="99" y="42"/>
                  <a:pt x="99" y="42"/>
                  <a:pt x="99" y="42"/>
                </a:cubicBezTo>
                <a:cubicBezTo>
                  <a:pt x="99" y="42"/>
                  <a:pt x="98" y="33"/>
                  <a:pt x="98" y="31"/>
                </a:cubicBezTo>
                <a:cubicBezTo>
                  <a:pt x="102" y="2"/>
                  <a:pt x="65" y="2"/>
                  <a:pt x="69" y="31"/>
                </a:cubicBezTo>
                <a:cubicBezTo>
                  <a:pt x="69" y="33"/>
                  <a:pt x="68" y="42"/>
                  <a:pt x="68" y="42"/>
                </a:cubicBezTo>
                <a:cubicBezTo>
                  <a:pt x="78" y="41"/>
                  <a:pt x="78" y="41"/>
                  <a:pt x="78" y="41"/>
                </a:cubicBezTo>
                <a:cubicBezTo>
                  <a:pt x="77" y="40"/>
                  <a:pt x="76" y="39"/>
                  <a:pt x="75" y="37"/>
                </a:cubicBezTo>
                <a:cubicBezTo>
                  <a:pt x="74" y="33"/>
                  <a:pt x="73" y="29"/>
                  <a:pt x="74" y="26"/>
                </a:cubicBezTo>
                <a:cubicBezTo>
                  <a:pt x="74" y="26"/>
                  <a:pt x="74" y="26"/>
                  <a:pt x="74" y="26"/>
                </a:cubicBezTo>
                <a:close/>
                <a:moveTo>
                  <a:pt x="22" y="30"/>
                </a:moveTo>
                <a:cubicBezTo>
                  <a:pt x="21" y="25"/>
                  <a:pt x="21" y="21"/>
                  <a:pt x="23" y="15"/>
                </a:cubicBezTo>
                <a:cubicBezTo>
                  <a:pt x="29" y="11"/>
                  <a:pt x="37" y="17"/>
                  <a:pt x="47" y="15"/>
                </a:cubicBezTo>
                <a:cubicBezTo>
                  <a:pt x="48" y="20"/>
                  <a:pt x="48" y="24"/>
                  <a:pt x="48" y="31"/>
                </a:cubicBezTo>
                <a:cubicBezTo>
                  <a:pt x="48" y="31"/>
                  <a:pt x="52" y="27"/>
                  <a:pt x="52" y="25"/>
                </a:cubicBezTo>
                <a:cubicBezTo>
                  <a:pt x="53" y="22"/>
                  <a:pt x="52" y="10"/>
                  <a:pt x="50" y="8"/>
                </a:cubicBezTo>
                <a:cubicBezTo>
                  <a:pt x="45" y="0"/>
                  <a:pt x="26" y="0"/>
                  <a:pt x="20" y="6"/>
                </a:cubicBezTo>
                <a:cubicBezTo>
                  <a:pt x="18" y="8"/>
                  <a:pt x="16" y="25"/>
                  <a:pt x="18" y="27"/>
                </a:cubicBezTo>
                <a:cubicBezTo>
                  <a:pt x="20" y="29"/>
                  <a:pt x="22" y="30"/>
                  <a:pt x="22" y="3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34" name="图标"/>
          <p:cNvSpPr>
            <a:spLocks noEditPoints="1" noChangeArrowheads="1"/>
          </p:cNvSpPr>
          <p:nvPr/>
        </p:nvSpPr>
        <p:spPr bwMode="auto">
          <a:xfrm>
            <a:off x="3064481" y="3349464"/>
            <a:ext cx="517085" cy="354680"/>
          </a:xfrm>
          <a:custGeom>
            <a:avLst/>
            <a:gdLst>
              <a:gd name="T0" fmla="*/ 2147483647 w 116"/>
              <a:gd name="T1" fmla="*/ 2147483647 h 75"/>
              <a:gd name="T2" fmla="*/ 2147483647 w 116"/>
              <a:gd name="T3" fmla="*/ 2147483647 h 75"/>
              <a:gd name="T4" fmla="*/ 2147483647 w 116"/>
              <a:gd name="T5" fmla="*/ 2147483647 h 75"/>
              <a:gd name="T6" fmla="*/ 2147483647 w 116"/>
              <a:gd name="T7" fmla="*/ 2147483647 h 75"/>
              <a:gd name="T8" fmla="*/ 2147483647 w 116"/>
              <a:gd name="T9" fmla="*/ 2147483647 h 75"/>
              <a:gd name="T10" fmla="*/ 2147483647 w 116"/>
              <a:gd name="T11" fmla="*/ 2147483647 h 75"/>
              <a:gd name="T12" fmla="*/ 2147483647 w 116"/>
              <a:gd name="T13" fmla="*/ 2147483647 h 75"/>
              <a:gd name="T14" fmla="*/ 2147483647 w 116"/>
              <a:gd name="T15" fmla="*/ 2147483647 h 75"/>
              <a:gd name="T16" fmla="*/ 2147483647 w 116"/>
              <a:gd name="T17" fmla="*/ 2147483647 h 75"/>
              <a:gd name="T18" fmla="*/ 2147483647 w 116"/>
              <a:gd name="T19" fmla="*/ 2147483647 h 75"/>
              <a:gd name="T20" fmla="*/ 2147483647 w 116"/>
              <a:gd name="T21" fmla="*/ 2147483647 h 75"/>
              <a:gd name="T22" fmla="*/ 2147483647 w 116"/>
              <a:gd name="T23" fmla="*/ 2147483647 h 75"/>
              <a:gd name="T24" fmla="*/ 2147483647 w 116"/>
              <a:gd name="T25" fmla="*/ 2147483647 h 75"/>
              <a:gd name="T26" fmla="*/ 2147483647 w 116"/>
              <a:gd name="T27" fmla="*/ 2147483647 h 75"/>
              <a:gd name="T28" fmla="*/ 0 w 116"/>
              <a:gd name="T29" fmla="*/ 2147483647 h 75"/>
              <a:gd name="T30" fmla="*/ 2147483647 w 116"/>
              <a:gd name="T31" fmla="*/ 2147483647 h 75"/>
              <a:gd name="T32" fmla="*/ 2147483647 w 116"/>
              <a:gd name="T33" fmla="*/ 2147483647 h 75"/>
              <a:gd name="T34" fmla="*/ 2147483647 w 116"/>
              <a:gd name="T35" fmla="*/ 2147483647 h 75"/>
              <a:gd name="T36" fmla="*/ 2147483647 w 116"/>
              <a:gd name="T37" fmla="*/ 2147483647 h 75"/>
              <a:gd name="T38" fmla="*/ 2147483647 w 116"/>
              <a:gd name="T39" fmla="*/ 2147483647 h 75"/>
              <a:gd name="T40" fmla="*/ 2147483647 w 116"/>
              <a:gd name="T41" fmla="*/ 2147483647 h 75"/>
              <a:gd name="T42" fmla="*/ 2147483647 w 116"/>
              <a:gd name="T43" fmla="*/ 2147483647 h 75"/>
              <a:gd name="T44" fmla="*/ 2147483647 w 116"/>
              <a:gd name="T45" fmla="*/ 2147483647 h 75"/>
              <a:gd name="T46" fmla="*/ 2147483647 w 116"/>
              <a:gd name="T47" fmla="*/ 2147483647 h 75"/>
              <a:gd name="T48" fmla="*/ 2147483647 w 116"/>
              <a:gd name="T49" fmla="*/ 2147483647 h 75"/>
              <a:gd name="T50" fmla="*/ 2147483647 w 116"/>
              <a:gd name="T51" fmla="*/ 2147483647 h 75"/>
              <a:gd name="T52" fmla="*/ 2147483647 w 116"/>
              <a:gd name="T53" fmla="*/ 2147483647 h 75"/>
              <a:gd name="T54" fmla="*/ 2147483647 w 116"/>
              <a:gd name="T55" fmla="*/ 2147483647 h 75"/>
              <a:gd name="T56" fmla="*/ 2147483647 w 116"/>
              <a:gd name="T57" fmla="*/ 2147483647 h 75"/>
              <a:gd name="T58" fmla="*/ 2147483647 w 116"/>
              <a:gd name="T59" fmla="*/ 2147483647 h 75"/>
              <a:gd name="T60" fmla="*/ 2147483647 w 116"/>
              <a:gd name="T61" fmla="*/ 2147483647 h 75"/>
              <a:gd name="T62" fmla="*/ 2147483647 w 116"/>
              <a:gd name="T63" fmla="*/ 2147483647 h 75"/>
              <a:gd name="T64" fmla="*/ 2147483647 w 116"/>
              <a:gd name="T65" fmla="*/ 2147483647 h 75"/>
              <a:gd name="T66" fmla="*/ 2147483647 w 116"/>
              <a:gd name="T67" fmla="*/ 2147483647 h 75"/>
              <a:gd name="T68" fmla="*/ 2147483647 w 116"/>
              <a:gd name="T69" fmla="*/ 2147483647 h 75"/>
              <a:gd name="T70" fmla="*/ 2147483647 w 116"/>
              <a:gd name="T71" fmla="*/ 2147483647 h 75"/>
              <a:gd name="T72" fmla="*/ 2147483647 w 116"/>
              <a:gd name="T73" fmla="*/ 2147483647 h 75"/>
              <a:gd name="T74" fmla="*/ 2147483647 w 116"/>
              <a:gd name="T75" fmla="*/ 2147483647 h 75"/>
              <a:gd name="T76" fmla="*/ 2147483647 w 116"/>
              <a:gd name="T77" fmla="*/ 2147483647 h 75"/>
              <a:gd name="T78" fmla="*/ 2147483647 w 116"/>
              <a:gd name="T79" fmla="*/ 2147483647 h 75"/>
              <a:gd name="T80" fmla="*/ 2147483647 w 116"/>
              <a:gd name="T81" fmla="*/ 2147483647 h 75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6"/>
              <a:gd name="T124" fmla="*/ 0 h 75"/>
              <a:gd name="T125" fmla="*/ 116 w 116"/>
              <a:gd name="T126" fmla="*/ 75 h 75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6" h="75">
                <a:moveTo>
                  <a:pt x="72" y="29"/>
                </a:moveTo>
                <a:cubicBezTo>
                  <a:pt x="72" y="28"/>
                  <a:pt x="72" y="28"/>
                  <a:pt x="72" y="27"/>
                </a:cubicBezTo>
                <a:cubicBezTo>
                  <a:pt x="72" y="19"/>
                  <a:pt x="72" y="19"/>
                  <a:pt x="72" y="19"/>
                </a:cubicBezTo>
                <a:cubicBezTo>
                  <a:pt x="71" y="19"/>
                  <a:pt x="70" y="19"/>
                  <a:pt x="69" y="19"/>
                </a:cubicBezTo>
                <a:cubicBezTo>
                  <a:pt x="68" y="14"/>
                  <a:pt x="68" y="14"/>
                  <a:pt x="68" y="14"/>
                </a:cubicBezTo>
                <a:cubicBezTo>
                  <a:pt x="65" y="20"/>
                  <a:pt x="65" y="20"/>
                  <a:pt x="65" y="20"/>
                </a:cubicBezTo>
                <a:cubicBezTo>
                  <a:pt x="60" y="21"/>
                  <a:pt x="56" y="22"/>
                  <a:pt x="47" y="18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8"/>
                  <a:pt x="46" y="28"/>
                  <a:pt x="46" y="29"/>
                </a:cubicBezTo>
                <a:cubicBezTo>
                  <a:pt x="38" y="23"/>
                  <a:pt x="41" y="20"/>
                  <a:pt x="39" y="9"/>
                </a:cubicBezTo>
                <a:cubicBezTo>
                  <a:pt x="44" y="0"/>
                  <a:pt x="75" y="0"/>
                  <a:pt x="79" y="9"/>
                </a:cubicBezTo>
                <a:cubicBezTo>
                  <a:pt x="78" y="17"/>
                  <a:pt x="79" y="24"/>
                  <a:pt x="72" y="29"/>
                </a:cubicBezTo>
                <a:cubicBezTo>
                  <a:pt x="72" y="29"/>
                  <a:pt x="72" y="29"/>
                  <a:pt x="72" y="29"/>
                </a:cubicBezTo>
                <a:close/>
                <a:moveTo>
                  <a:pt x="7" y="36"/>
                </a:moveTo>
                <a:cubicBezTo>
                  <a:pt x="7" y="30"/>
                  <a:pt x="7" y="27"/>
                  <a:pt x="7" y="23"/>
                </a:cubicBezTo>
                <a:cubicBezTo>
                  <a:pt x="17" y="25"/>
                  <a:pt x="20" y="16"/>
                  <a:pt x="29" y="23"/>
                </a:cubicBezTo>
                <a:cubicBezTo>
                  <a:pt x="30" y="27"/>
                  <a:pt x="29" y="32"/>
                  <a:pt x="29" y="36"/>
                </a:cubicBezTo>
                <a:cubicBezTo>
                  <a:pt x="28" y="38"/>
                  <a:pt x="27" y="40"/>
                  <a:pt x="26" y="42"/>
                </a:cubicBezTo>
                <a:cubicBezTo>
                  <a:pt x="24" y="44"/>
                  <a:pt x="21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5" y="46"/>
                  <a:pt x="12" y="44"/>
                  <a:pt x="10" y="42"/>
                </a:cubicBezTo>
                <a:cubicBezTo>
                  <a:pt x="9" y="40"/>
                  <a:pt x="8" y="38"/>
                  <a:pt x="7" y="36"/>
                </a:cubicBezTo>
                <a:close/>
                <a:moveTo>
                  <a:pt x="25" y="46"/>
                </a:moveTo>
                <a:cubicBezTo>
                  <a:pt x="22" y="52"/>
                  <a:pt x="14" y="52"/>
                  <a:pt x="11" y="46"/>
                </a:cubicBezTo>
                <a:cubicBezTo>
                  <a:pt x="4" y="48"/>
                  <a:pt x="4" y="48"/>
                  <a:pt x="4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50"/>
                  <a:pt x="1" y="52"/>
                  <a:pt x="0" y="54"/>
                </a:cubicBezTo>
                <a:cubicBezTo>
                  <a:pt x="0" y="56"/>
                  <a:pt x="0" y="58"/>
                  <a:pt x="0" y="62"/>
                </a:cubicBezTo>
                <a:cubicBezTo>
                  <a:pt x="0" y="63"/>
                  <a:pt x="0" y="63"/>
                  <a:pt x="0" y="63"/>
                </a:cubicBezTo>
                <a:cubicBezTo>
                  <a:pt x="1" y="63"/>
                  <a:pt x="1" y="63"/>
                  <a:pt x="1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6"/>
                  <a:pt x="25" y="69"/>
                  <a:pt x="26" y="73"/>
                </a:cubicBezTo>
                <a:cubicBezTo>
                  <a:pt x="26" y="75"/>
                  <a:pt x="26" y="75"/>
                  <a:pt x="26" y="75"/>
                </a:cubicBezTo>
                <a:cubicBezTo>
                  <a:pt x="28" y="75"/>
                  <a:pt x="28" y="75"/>
                  <a:pt x="28" y="75"/>
                </a:cubicBezTo>
                <a:cubicBezTo>
                  <a:pt x="90" y="75"/>
                  <a:pt x="90" y="75"/>
                  <a:pt x="90" y="75"/>
                </a:cubicBezTo>
                <a:cubicBezTo>
                  <a:pt x="92" y="75"/>
                  <a:pt x="92" y="75"/>
                  <a:pt x="92" y="75"/>
                </a:cubicBezTo>
                <a:cubicBezTo>
                  <a:pt x="92" y="73"/>
                  <a:pt x="92" y="73"/>
                  <a:pt x="92" y="73"/>
                </a:cubicBezTo>
                <a:cubicBezTo>
                  <a:pt x="92" y="69"/>
                  <a:pt x="93" y="66"/>
                  <a:pt x="92" y="63"/>
                </a:cubicBezTo>
                <a:cubicBezTo>
                  <a:pt x="115" y="63"/>
                  <a:pt x="115" y="63"/>
                  <a:pt x="115" y="63"/>
                </a:cubicBezTo>
                <a:cubicBezTo>
                  <a:pt x="116" y="63"/>
                  <a:pt x="116" y="63"/>
                  <a:pt x="116" y="63"/>
                </a:cubicBezTo>
                <a:cubicBezTo>
                  <a:pt x="116" y="62"/>
                  <a:pt x="116" y="62"/>
                  <a:pt x="116" y="62"/>
                </a:cubicBezTo>
                <a:cubicBezTo>
                  <a:pt x="116" y="59"/>
                  <a:pt x="116" y="57"/>
                  <a:pt x="116" y="55"/>
                </a:cubicBezTo>
                <a:cubicBezTo>
                  <a:pt x="115" y="52"/>
                  <a:pt x="115" y="50"/>
                  <a:pt x="113" y="49"/>
                </a:cubicBezTo>
                <a:cubicBezTo>
                  <a:pt x="113" y="48"/>
                  <a:pt x="113" y="48"/>
                  <a:pt x="113" y="48"/>
                </a:cubicBezTo>
                <a:cubicBezTo>
                  <a:pt x="113" y="48"/>
                  <a:pt x="113" y="48"/>
                  <a:pt x="113" y="48"/>
                </a:cubicBezTo>
                <a:cubicBezTo>
                  <a:pt x="105" y="46"/>
                  <a:pt x="105" y="46"/>
                  <a:pt x="105" y="46"/>
                </a:cubicBezTo>
                <a:cubicBezTo>
                  <a:pt x="103" y="47"/>
                  <a:pt x="103" y="47"/>
                  <a:pt x="103" y="47"/>
                </a:cubicBezTo>
                <a:cubicBezTo>
                  <a:pt x="98" y="59"/>
                  <a:pt x="98" y="59"/>
                  <a:pt x="98" y="59"/>
                </a:cubicBezTo>
                <a:cubicBezTo>
                  <a:pt x="92" y="47"/>
                  <a:pt x="92" y="47"/>
                  <a:pt x="92" y="47"/>
                </a:cubicBezTo>
                <a:cubicBezTo>
                  <a:pt x="91" y="46"/>
                  <a:pt x="91" y="46"/>
                  <a:pt x="91" y="46"/>
                </a:cubicBezTo>
                <a:cubicBezTo>
                  <a:pt x="84" y="48"/>
                  <a:pt x="84" y="48"/>
                  <a:pt x="84" y="48"/>
                </a:cubicBezTo>
                <a:cubicBezTo>
                  <a:pt x="72" y="45"/>
                  <a:pt x="72" y="45"/>
                  <a:pt x="72" y="45"/>
                </a:cubicBezTo>
                <a:cubicBezTo>
                  <a:pt x="69" y="47"/>
                  <a:pt x="69" y="47"/>
                  <a:pt x="69" y="47"/>
                </a:cubicBezTo>
                <a:cubicBezTo>
                  <a:pt x="69" y="50"/>
                  <a:pt x="69" y="50"/>
                  <a:pt x="69" y="50"/>
                </a:cubicBezTo>
                <a:cubicBezTo>
                  <a:pt x="64" y="67"/>
                  <a:pt x="64" y="67"/>
                  <a:pt x="64" y="67"/>
                </a:cubicBezTo>
                <a:cubicBezTo>
                  <a:pt x="64" y="67"/>
                  <a:pt x="64" y="67"/>
                  <a:pt x="64" y="67"/>
                </a:cubicBezTo>
                <a:cubicBezTo>
                  <a:pt x="61" y="54"/>
                  <a:pt x="61" y="54"/>
                  <a:pt x="61" y="54"/>
                </a:cubicBezTo>
                <a:cubicBezTo>
                  <a:pt x="64" y="52"/>
                  <a:pt x="64" y="52"/>
                  <a:pt x="64" y="52"/>
                </a:cubicBezTo>
                <a:cubicBezTo>
                  <a:pt x="62" y="48"/>
                  <a:pt x="62" y="48"/>
                  <a:pt x="62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58" y="48"/>
                  <a:pt x="58" y="48"/>
                  <a:pt x="58" y="48"/>
                </a:cubicBezTo>
                <a:cubicBezTo>
                  <a:pt x="56" y="48"/>
                  <a:pt x="56" y="48"/>
                  <a:pt x="56" y="48"/>
                </a:cubicBezTo>
                <a:cubicBezTo>
                  <a:pt x="55" y="52"/>
                  <a:pt x="55" y="52"/>
                  <a:pt x="55" y="52"/>
                </a:cubicBezTo>
                <a:cubicBezTo>
                  <a:pt x="57" y="54"/>
                  <a:pt x="57" y="54"/>
                  <a:pt x="57" y="54"/>
                </a:cubicBezTo>
                <a:cubicBezTo>
                  <a:pt x="54" y="67"/>
                  <a:pt x="54" y="67"/>
                  <a:pt x="54" y="67"/>
                </a:cubicBezTo>
                <a:cubicBezTo>
                  <a:pt x="49" y="50"/>
                  <a:pt x="49" y="50"/>
                  <a:pt x="49" y="50"/>
                </a:cubicBezTo>
                <a:cubicBezTo>
                  <a:pt x="49" y="47"/>
                  <a:pt x="49" y="47"/>
                  <a:pt x="49" y="47"/>
                </a:cubicBezTo>
                <a:cubicBezTo>
                  <a:pt x="46" y="45"/>
                  <a:pt x="46" y="45"/>
                  <a:pt x="46" y="45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25" y="46"/>
                  <a:pt x="25" y="46"/>
                  <a:pt x="25" y="46"/>
                </a:cubicBezTo>
                <a:close/>
                <a:moveTo>
                  <a:pt x="87" y="36"/>
                </a:moveTo>
                <a:cubicBezTo>
                  <a:pt x="86" y="30"/>
                  <a:pt x="86" y="25"/>
                  <a:pt x="87" y="21"/>
                </a:cubicBezTo>
                <a:cubicBezTo>
                  <a:pt x="91" y="18"/>
                  <a:pt x="106" y="18"/>
                  <a:pt x="109" y="21"/>
                </a:cubicBezTo>
                <a:cubicBezTo>
                  <a:pt x="109" y="26"/>
                  <a:pt x="109" y="32"/>
                  <a:pt x="108" y="36"/>
                </a:cubicBezTo>
                <a:cubicBezTo>
                  <a:pt x="108" y="38"/>
                  <a:pt x="107" y="40"/>
                  <a:pt x="105" y="42"/>
                </a:cubicBezTo>
                <a:cubicBezTo>
                  <a:pt x="103" y="44"/>
                  <a:pt x="101" y="46"/>
                  <a:pt x="98" y="46"/>
                </a:cubicBezTo>
                <a:cubicBezTo>
                  <a:pt x="98" y="46"/>
                  <a:pt x="98" y="46"/>
                  <a:pt x="98" y="46"/>
                </a:cubicBezTo>
                <a:cubicBezTo>
                  <a:pt x="95" y="46"/>
                  <a:pt x="92" y="44"/>
                  <a:pt x="90" y="42"/>
                </a:cubicBezTo>
                <a:cubicBezTo>
                  <a:pt x="88" y="40"/>
                  <a:pt x="87" y="38"/>
                  <a:pt x="87" y="3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35" name="图标"/>
          <p:cNvSpPr>
            <a:spLocks noEditPoints="1" noChangeArrowheads="1"/>
          </p:cNvSpPr>
          <p:nvPr/>
        </p:nvSpPr>
        <p:spPr bwMode="auto">
          <a:xfrm>
            <a:off x="4173730" y="3349464"/>
            <a:ext cx="462950" cy="472283"/>
          </a:xfrm>
          <a:custGeom>
            <a:avLst/>
            <a:gdLst>
              <a:gd name="T0" fmla="*/ 2147483647 w 104"/>
              <a:gd name="T1" fmla="*/ 2147483647 h 100"/>
              <a:gd name="T2" fmla="*/ 2147483647 w 104"/>
              <a:gd name="T3" fmla="*/ 2147483647 h 100"/>
              <a:gd name="T4" fmla="*/ 2147483647 w 104"/>
              <a:gd name="T5" fmla="*/ 2147483647 h 100"/>
              <a:gd name="T6" fmla="*/ 2147483647 w 104"/>
              <a:gd name="T7" fmla="*/ 2147483647 h 100"/>
              <a:gd name="T8" fmla="*/ 2147483647 w 104"/>
              <a:gd name="T9" fmla="*/ 2147483647 h 100"/>
              <a:gd name="T10" fmla="*/ 2147483647 w 104"/>
              <a:gd name="T11" fmla="*/ 2147483647 h 100"/>
              <a:gd name="T12" fmla="*/ 2147483647 w 104"/>
              <a:gd name="T13" fmla="*/ 2147483647 h 100"/>
              <a:gd name="T14" fmla="*/ 2147483647 w 104"/>
              <a:gd name="T15" fmla="*/ 2147483647 h 100"/>
              <a:gd name="T16" fmla="*/ 2147483647 w 104"/>
              <a:gd name="T17" fmla="*/ 2147483647 h 100"/>
              <a:gd name="T18" fmla="*/ 2147483647 w 104"/>
              <a:gd name="T19" fmla="*/ 2147483647 h 100"/>
              <a:gd name="T20" fmla="*/ 2147483647 w 104"/>
              <a:gd name="T21" fmla="*/ 2147483647 h 100"/>
              <a:gd name="T22" fmla="*/ 2147483647 w 104"/>
              <a:gd name="T23" fmla="*/ 2147483647 h 100"/>
              <a:gd name="T24" fmla="*/ 2147483647 w 104"/>
              <a:gd name="T25" fmla="*/ 2147483647 h 100"/>
              <a:gd name="T26" fmla="*/ 2147483647 w 104"/>
              <a:gd name="T27" fmla="*/ 2147483647 h 100"/>
              <a:gd name="T28" fmla="*/ 2147483647 w 104"/>
              <a:gd name="T29" fmla="*/ 2147483647 h 100"/>
              <a:gd name="T30" fmla="*/ 2147483647 w 104"/>
              <a:gd name="T31" fmla="*/ 2147483647 h 100"/>
              <a:gd name="T32" fmla="*/ 2147483647 w 104"/>
              <a:gd name="T33" fmla="*/ 2147483647 h 100"/>
              <a:gd name="T34" fmla="*/ 2147483647 w 104"/>
              <a:gd name="T35" fmla="*/ 2147483647 h 100"/>
              <a:gd name="T36" fmla="*/ 2147483647 w 104"/>
              <a:gd name="T37" fmla="*/ 2147483647 h 100"/>
              <a:gd name="T38" fmla="*/ 2147483647 w 104"/>
              <a:gd name="T39" fmla="*/ 2147483647 h 100"/>
              <a:gd name="T40" fmla="*/ 2147483647 w 104"/>
              <a:gd name="T41" fmla="*/ 2147483647 h 100"/>
              <a:gd name="T42" fmla="*/ 2147483647 w 104"/>
              <a:gd name="T43" fmla="*/ 2147483647 h 100"/>
              <a:gd name="T44" fmla="*/ 2147483647 w 104"/>
              <a:gd name="T45" fmla="*/ 2147483647 h 100"/>
              <a:gd name="T46" fmla="*/ 2147483647 w 104"/>
              <a:gd name="T47" fmla="*/ 2147483647 h 100"/>
              <a:gd name="T48" fmla="*/ 2147483647 w 104"/>
              <a:gd name="T49" fmla="*/ 2147483647 h 100"/>
              <a:gd name="T50" fmla="*/ 2147483647 w 104"/>
              <a:gd name="T51" fmla="*/ 2147483647 h 100"/>
              <a:gd name="T52" fmla="*/ 2147483647 w 104"/>
              <a:gd name="T53" fmla="*/ 2147483647 h 100"/>
              <a:gd name="T54" fmla="*/ 2147483647 w 104"/>
              <a:gd name="T55" fmla="*/ 2147483647 h 100"/>
              <a:gd name="T56" fmla="*/ 2147483647 w 104"/>
              <a:gd name="T57" fmla="*/ 2147483647 h 100"/>
              <a:gd name="T58" fmla="*/ 2147483647 w 104"/>
              <a:gd name="T59" fmla="*/ 2147483647 h 100"/>
              <a:gd name="T60" fmla="*/ 2147483647 w 104"/>
              <a:gd name="T61" fmla="*/ 2147483647 h 100"/>
              <a:gd name="T62" fmla="*/ 2147483647 w 104"/>
              <a:gd name="T63" fmla="*/ 2147483647 h 100"/>
              <a:gd name="T64" fmla="*/ 2147483647 w 104"/>
              <a:gd name="T65" fmla="*/ 2147483647 h 100"/>
              <a:gd name="T66" fmla="*/ 2147483647 w 104"/>
              <a:gd name="T67" fmla="*/ 2147483647 h 100"/>
              <a:gd name="T68" fmla="*/ 2147483647 w 104"/>
              <a:gd name="T69" fmla="*/ 2147483647 h 100"/>
              <a:gd name="T70" fmla="*/ 0 w 104"/>
              <a:gd name="T71" fmla="*/ 2147483647 h 100"/>
              <a:gd name="T72" fmla="*/ 0 w 104"/>
              <a:gd name="T73" fmla="*/ 2147483647 h 100"/>
              <a:gd name="T74" fmla="*/ 2147483647 w 104"/>
              <a:gd name="T75" fmla="*/ 2147483647 h 100"/>
              <a:gd name="T76" fmla="*/ 2147483647 w 104"/>
              <a:gd name="T77" fmla="*/ 2147483647 h 100"/>
              <a:gd name="T78" fmla="*/ 2147483647 w 104"/>
              <a:gd name="T79" fmla="*/ 2147483647 h 100"/>
              <a:gd name="T80" fmla="*/ 2147483647 w 104"/>
              <a:gd name="T81" fmla="*/ 2147483647 h 100"/>
              <a:gd name="T82" fmla="*/ 2147483647 w 104"/>
              <a:gd name="T83" fmla="*/ 2147483647 h 100"/>
              <a:gd name="T84" fmla="*/ 2147483647 w 104"/>
              <a:gd name="T85" fmla="*/ 2147483647 h 100"/>
              <a:gd name="T86" fmla="*/ 2147483647 w 104"/>
              <a:gd name="T87" fmla="*/ 2147483647 h 100"/>
              <a:gd name="T88" fmla="*/ 2147483647 w 104"/>
              <a:gd name="T89" fmla="*/ 2147483647 h 100"/>
              <a:gd name="T90" fmla="*/ 2147483647 w 104"/>
              <a:gd name="T91" fmla="*/ 2147483647 h 100"/>
              <a:gd name="T92" fmla="*/ 2147483647 w 104"/>
              <a:gd name="T93" fmla="*/ 2147483647 h 100"/>
              <a:gd name="T94" fmla="*/ 2147483647 w 104"/>
              <a:gd name="T95" fmla="*/ 2147483647 h 100"/>
              <a:gd name="T96" fmla="*/ 2147483647 w 104"/>
              <a:gd name="T97" fmla="*/ 2147483647 h 100"/>
              <a:gd name="T98" fmla="*/ 2147483647 w 104"/>
              <a:gd name="T99" fmla="*/ 2147483647 h 100"/>
              <a:gd name="T100" fmla="*/ 2147483647 w 104"/>
              <a:gd name="T101" fmla="*/ 2147483647 h 100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04"/>
              <a:gd name="T154" fmla="*/ 0 h 100"/>
              <a:gd name="T155" fmla="*/ 104 w 104"/>
              <a:gd name="T156" fmla="*/ 100 h 100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04" h="100">
                <a:moveTo>
                  <a:pt x="15" y="30"/>
                </a:moveTo>
                <a:cubicBezTo>
                  <a:pt x="39" y="30"/>
                  <a:pt x="39" y="30"/>
                  <a:pt x="39" y="30"/>
                </a:cubicBezTo>
                <a:cubicBezTo>
                  <a:pt x="47" y="44"/>
                  <a:pt x="47" y="44"/>
                  <a:pt x="47" y="44"/>
                </a:cubicBezTo>
                <a:cubicBezTo>
                  <a:pt x="54" y="53"/>
                  <a:pt x="54" y="53"/>
                  <a:pt x="54" y="53"/>
                </a:cubicBezTo>
                <a:cubicBezTo>
                  <a:pt x="69" y="30"/>
                  <a:pt x="69" y="30"/>
                  <a:pt x="69" y="30"/>
                </a:cubicBezTo>
                <a:cubicBezTo>
                  <a:pt x="96" y="30"/>
                  <a:pt x="96" y="30"/>
                  <a:pt x="96" y="30"/>
                </a:cubicBezTo>
                <a:cubicBezTo>
                  <a:pt x="104" y="53"/>
                  <a:pt x="104" y="53"/>
                  <a:pt x="104" y="53"/>
                </a:cubicBezTo>
                <a:cubicBezTo>
                  <a:pt x="100" y="66"/>
                  <a:pt x="100" y="66"/>
                  <a:pt x="100" y="66"/>
                </a:cubicBezTo>
                <a:cubicBezTo>
                  <a:pt x="96" y="65"/>
                  <a:pt x="96" y="65"/>
                  <a:pt x="96" y="65"/>
                </a:cubicBezTo>
                <a:cubicBezTo>
                  <a:pt x="97" y="55"/>
                  <a:pt x="97" y="55"/>
                  <a:pt x="97" y="55"/>
                </a:cubicBezTo>
                <a:cubicBezTo>
                  <a:pt x="94" y="47"/>
                  <a:pt x="94" y="47"/>
                  <a:pt x="94" y="47"/>
                </a:cubicBezTo>
                <a:cubicBezTo>
                  <a:pt x="93" y="65"/>
                  <a:pt x="93" y="65"/>
                  <a:pt x="93" y="65"/>
                </a:cubicBezTo>
                <a:cubicBezTo>
                  <a:pt x="90" y="100"/>
                  <a:pt x="90" y="100"/>
                  <a:pt x="90" y="100"/>
                </a:cubicBezTo>
                <a:cubicBezTo>
                  <a:pt x="83" y="100"/>
                  <a:pt x="83" y="100"/>
                  <a:pt x="83" y="100"/>
                </a:cubicBezTo>
                <a:cubicBezTo>
                  <a:pt x="83" y="68"/>
                  <a:pt x="83" y="68"/>
                  <a:pt x="83" y="68"/>
                </a:cubicBezTo>
                <a:cubicBezTo>
                  <a:pt x="79" y="68"/>
                  <a:pt x="79" y="68"/>
                  <a:pt x="79" y="68"/>
                </a:cubicBezTo>
                <a:cubicBezTo>
                  <a:pt x="74" y="100"/>
                  <a:pt x="74" y="100"/>
                  <a:pt x="74" y="100"/>
                </a:cubicBezTo>
                <a:cubicBezTo>
                  <a:pt x="67" y="100"/>
                  <a:pt x="67" y="100"/>
                  <a:pt x="67" y="100"/>
                </a:cubicBezTo>
                <a:cubicBezTo>
                  <a:pt x="69" y="65"/>
                  <a:pt x="69" y="65"/>
                  <a:pt x="69" y="65"/>
                </a:cubicBezTo>
                <a:cubicBezTo>
                  <a:pt x="69" y="48"/>
                  <a:pt x="69" y="48"/>
                  <a:pt x="69" y="48"/>
                </a:cubicBezTo>
                <a:cubicBezTo>
                  <a:pt x="53" y="61"/>
                  <a:pt x="53" y="61"/>
                  <a:pt x="53" y="61"/>
                </a:cubicBezTo>
                <a:cubicBezTo>
                  <a:pt x="41" y="53"/>
                  <a:pt x="41" y="53"/>
                  <a:pt x="41" y="53"/>
                </a:cubicBezTo>
                <a:cubicBezTo>
                  <a:pt x="41" y="65"/>
                  <a:pt x="41" y="65"/>
                  <a:pt x="41" y="65"/>
                </a:cubicBezTo>
                <a:cubicBezTo>
                  <a:pt x="37" y="100"/>
                  <a:pt x="37" y="100"/>
                  <a:pt x="37" y="100"/>
                </a:cubicBezTo>
                <a:cubicBezTo>
                  <a:pt x="30" y="100"/>
                  <a:pt x="30" y="100"/>
                  <a:pt x="30" y="100"/>
                </a:cubicBezTo>
                <a:cubicBezTo>
                  <a:pt x="30" y="68"/>
                  <a:pt x="30" y="68"/>
                  <a:pt x="30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0" y="100"/>
                  <a:pt x="20" y="100"/>
                  <a:pt x="20" y="100"/>
                </a:cubicBezTo>
                <a:cubicBezTo>
                  <a:pt x="14" y="100"/>
                  <a:pt x="14" y="100"/>
                  <a:pt x="14" y="100"/>
                </a:cubicBezTo>
                <a:cubicBezTo>
                  <a:pt x="16" y="65"/>
                  <a:pt x="16" y="65"/>
                  <a:pt x="16" y="65"/>
                </a:cubicBezTo>
                <a:cubicBezTo>
                  <a:pt x="16" y="49"/>
                  <a:pt x="16" y="49"/>
                  <a:pt x="16" y="49"/>
                </a:cubicBezTo>
                <a:cubicBezTo>
                  <a:pt x="7" y="60"/>
                  <a:pt x="7" y="60"/>
                  <a:pt x="7" y="60"/>
                </a:cubicBezTo>
                <a:cubicBezTo>
                  <a:pt x="7" y="65"/>
                  <a:pt x="7" y="65"/>
                  <a:pt x="7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0" y="89"/>
                  <a:pt x="10" y="89"/>
                  <a:pt x="10" y="89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65"/>
                  <a:pt x="0" y="65"/>
                  <a:pt x="0" y="65"/>
                </a:cubicBezTo>
                <a:cubicBezTo>
                  <a:pt x="3" y="65"/>
                  <a:pt x="3" y="65"/>
                  <a:pt x="3" y="65"/>
                </a:cubicBezTo>
                <a:cubicBezTo>
                  <a:pt x="3" y="60"/>
                  <a:pt x="3" y="60"/>
                  <a:pt x="3" y="60"/>
                </a:cubicBezTo>
                <a:cubicBezTo>
                  <a:pt x="1" y="59"/>
                  <a:pt x="1" y="59"/>
                  <a:pt x="1" y="59"/>
                </a:cubicBezTo>
                <a:cubicBezTo>
                  <a:pt x="15" y="30"/>
                  <a:pt x="15" y="30"/>
                  <a:pt x="15" y="30"/>
                </a:cubicBezTo>
                <a:close/>
                <a:moveTo>
                  <a:pt x="86" y="4"/>
                </a:moveTo>
                <a:cubicBezTo>
                  <a:pt x="80" y="0"/>
                  <a:pt x="73" y="2"/>
                  <a:pt x="70" y="8"/>
                </a:cubicBezTo>
                <a:cubicBezTo>
                  <a:pt x="67" y="13"/>
                  <a:pt x="68" y="20"/>
                  <a:pt x="74" y="24"/>
                </a:cubicBezTo>
                <a:cubicBezTo>
                  <a:pt x="79" y="27"/>
                  <a:pt x="87" y="25"/>
                  <a:pt x="90" y="20"/>
                </a:cubicBezTo>
                <a:cubicBezTo>
                  <a:pt x="93" y="14"/>
                  <a:pt x="91" y="7"/>
                  <a:pt x="86" y="4"/>
                </a:cubicBezTo>
                <a:close/>
                <a:moveTo>
                  <a:pt x="22" y="4"/>
                </a:moveTo>
                <a:cubicBezTo>
                  <a:pt x="28" y="0"/>
                  <a:pt x="35" y="2"/>
                  <a:pt x="38" y="8"/>
                </a:cubicBezTo>
                <a:cubicBezTo>
                  <a:pt x="41" y="13"/>
                  <a:pt x="40" y="20"/>
                  <a:pt x="34" y="24"/>
                </a:cubicBezTo>
                <a:cubicBezTo>
                  <a:pt x="29" y="27"/>
                  <a:pt x="21" y="25"/>
                  <a:pt x="18" y="20"/>
                </a:cubicBezTo>
                <a:cubicBezTo>
                  <a:pt x="15" y="14"/>
                  <a:pt x="17" y="7"/>
                  <a:pt x="22" y="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36" name="图标"/>
          <p:cNvSpPr>
            <a:spLocks noEditPoints="1" noChangeArrowheads="1"/>
          </p:cNvSpPr>
          <p:nvPr/>
        </p:nvSpPr>
        <p:spPr bwMode="auto">
          <a:xfrm>
            <a:off x="5282977" y="3349464"/>
            <a:ext cx="330099" cy="445488"/>
          </a:xfrm>
          <a:custGeom>
            <a:avLst/>
            <a:gdLst>
              <a:gd name="T0" fmla="*/ 2147483647 w 95"/>
              <a:gd name="T1" fmla="*/ 0 h 120"/>
              <a:gd name="T2" fmla="*/ 2147483647 w 95"/>
              <a:gd name="T3" fmla="*/ 2147483647 h 120"/>
              <a:gd name="T4" fmla="*/ 2147483647 w 95"/>
              <a:gd name="T5" fmla="*/ 2147483647 h 120"/>
              <a:gd name="T6" fmla="*/ 2147483647 w 95"/>
              <a:gd name="T7" fmla="*/ 2147483647 h 120"/>
              <a:gd name="T8" fmla="*/ 2147483647 w 95"/>
              <a:gd name="T9" fmla="*/ 2147483647 h 120"/>
              <a:gd name="T10" fmla="*/ 0 w 95"/>
              <a:gd name="T11" fmla="*/ 2147483647 h 120"/>
              <a:gd name="T12" fmla="*/ 2147483647 w 95"/>
              <a:gd name="T13" fmla="*/ 2147483647 h 120"/>
              <a:gd name="T14" fmla="*/ 2147483647 w 95"/>
              <a:gd name="T15" fmla="*/ 2147483647 h 120"/>
              <a:gd name="T16" fmla="*/ 2147483647 w 95"/>
              <a:gd name="T17" fmla="*/ 2147483647 h 120"/>
              <a:gd name="T18" fmla="*/ 2147483647 w 95"/>
              <a:gd name="T19" fmla="*/ 2147483647 h 120"/>
              <a:gd name="T20" fmla="*/ 2147483647 w 95"/>
              <a:gd name="T21" fmla="*/ 2147483647 h 120"/>
              <a:gd name="T22" fmla="*/ 2147483647 w 95"/>
              <a:gd name="T23" fmla="*/ 2147483647 h 120"/>
              <a:gd name="T24" fmla="*/ 2147483647 w 95"/>
              <a:gd name="T25" fmla="*/ 2147483647 h 120"/>
              <a:gd name="T26" fmla="*/ 2147483647 w 95"/>
              <a:gd name="T27" fmla="*/ 2147483647 h 120"/>
              <a:gd name="T28" fmla="*/ 2147483647 w 95"/>
              <a:gd name="T29" fmla="*/ 2147483647 h 120"/>
              <a:gd name="T30" fmla="*/ 2147483647 w 95"/>
              <a:gd name="T31" fmla="*/ 2147483647 h 120"/>
              <a:gd name="T32" fmla="*/ 2147483647 w 95"/>
              <a:gd name="T33" fmla="*/ 2147483647 h 120"/>
              <a:gd name="T34" fmla="*/ 2147483647 w 95"/>
              <a:gd name="T35" fmla="*/ 2147483647 h 120"/>
              <a:gd name="T36" fmla="*/ 2147483647 w 95"/>
              <a:gd name="T37" fmla="*/ 2147483647 h 120"/>
              <a:gd name="T38" fmla="*/ 2147483647 w 95"/>
              <a:gd name="T39" fmla="*/ 2147483647 h 120"/>
              <a:gd name="T40" fmla="*/ 2147483647 w 95"/>
              <a:gd name="T41" fmla="*/ 2147483647 h 120"/>
              <a:gd name="T42" fmla="*/ 2147483647 w 95"/>
              <a:gd name="T43" fmla="*/ 2147483647 h 120"/>
              <a:gd name="T44" fmla="*/ 2147483647 w 95"/>
              <a:gd name="T45" fmla="*/ 2147483647 h 120"/>
              <a:gd name="T46" fmla="*/ 2147483647 w 95"/>
              <a:gd name="T47" fmla="*/ 2147483647 h 120"/>
              <a:gd name="T48" fmla="*/ 2147483647 w 95"/>
              <a:gd name="T49" fmla="*/ 2147483647 h 120"/>
              <a:gd name="T50" fmla="*/ 2147483647 w 95"/>
              <a:gd name="T51" fmla="*/ 2147483647 h 120"/>
              <a:gd name="T52" fmla="*/ 2147483647 w 95"/>
              <a:gd name="T53" fmla="*/ 2147483647 h 120"/>
              <a:gd name="T54" fmla="*/ 2147483647 w 95"/>
              <a:gd name="T55" fmla="*/ 2147483647 h 120"/>
              <a:gd name="T56" fmla="*/ 2147483647 w 95"/>
              <a:gd name="T57" fmla="*/ 2147483647 h 120"/>
              <a:gd name="T58" fmla="*/ 2147483647 w 95"/>
              <a:gd name="T59" fmla="*/ 2147483647 h 120"/>
              <a:gd name="T60" fmla="*/ 2147483647 w 95"/>
              <a:gd name="T61" fmla="*/ 0 h 120"/>
              <a:gd name="T62" fmla="*/ 2147483647 w 95"/>
              <a:gd name="T63" fmla="*/ 2147483647 h 120"/>
              <a:gd name="T64" fmla="*/ 2147483647 w 95"/>
              <a:gd name="T65" fmla="*/ 2147483647 h 120"/>
              <a:gd name="T66" fmla="*/ 2147483647 w 95"/>
              <a:gd name="T67" fmla="*/ 2147483647 h 120"/>
              <a:gd name="T68" fmla="*/ 2147483647 w 95"/>
              <a:gd name="T69" fmla="*/ 2147483647 h 120"/>
              <a:gd name="T70" fmla="*/ 2147483647 w 95"/>
              <a:gd name="T71" fmla="*/ 2147483647 h 120"/>
              <a:gd name="T72" fmla="*/ 2147483647 w 95"/>
              <a:gd name="T73" fmla="*/ 2147483647 h 120"/>
              <a:gd name="T74" fmla="*/ 2147483647 w 95"/>
              <a:gd name="T75" fmla="*/ 2147483647 h 120"/>
              <a:gd name="T76" fmla="*/ 2147483647 w 95"/>
              <a:gd name="T77" fmla="*/ 2147483647 h 120"/>
              <a:gd name="T78" fmla="*/ 2147483647 w 95"/>
              <a:gd name="T79" fmla="*/ 2147483647 h 120"/>
              <a:gd name="T80" fmla="*/ 2147483647 w 95"/>
              <a:gd name="T81" fmla="*/ 2147483647 h 120"/>
              <a:gd name="T82" fmla="*/ 2147483647 w 95"/>
              <a:gd name="T83" fmla="*/ 2147483647 h 120"/>
              <a:gd name="T84" fmla="*/ 2147483647 w 95"/>
              <a:gd name="T85" fmla="*/ 2147483647 h 120"/>
              <a:gd name="T86" fmla="*/ 2147483647 w 95"/>
              <a:gd name="T87" fmla="*/ 2147483647 h 120"/>
              <a:gd name="T88" fmla="*/ 2147483647 w 95"/>
              <a:gd name="T89" fmla="*/ 2147483647 h 120"/>
              <a:gd name="T90" fmla="*/ 2147483647 w 95"/>
              <a:gd name="T91" fmla="*/ 2147483647 h 120"/>
              <a:gd name="T92" fmla="*/ 2147483647 w 95"/>
              <a:gd name="T93" fmla="*/ 2147483647 h 120"/>
              <a:gd name="T94" fmla="*/ 2147483647 w 95"/>
              <a:gd name="T95" fmla="*/ 2147483647 h 120"/>
              <a:gd name="T96" fmla="*/ 2147483647 w 95"/>
              <a:gd name="T97" fmla="*/ 2147483647 h 120"/>
              <a:gd name="T98" fmla="*/ 2147483647 w 95"/>
              <a:gd name="T99" fmla="*/ 2147483647 h 120"/>
              <a:gd name="T100" fmla="*/ 2147483647 w 95"/>
              <a:gd name="T101" fmla="*/ 2147483647 h 120"/>
              <a:gd name="T102" fmla="*/ 2147483647 w 95"/>
              <a:gd name="T103" fmla="*/ 2147483647 h 120"/>
              <a:gd name="T104" fmla="*/ 2147483647 w 95"/>
              <a:gd name="T105" fmla="*/ 2147483647 h 120"/>
              <a:gd name="T106" fmla="*/ 2147483647 w 95"/>
              <a:gd name="T107" fmla="*/ 2147483647 h 120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95"/>
              <a:gd name="T163" fmla="*/ 0 h 120"/>
              <a:gd name="T164" fmla="*/ 95 w 95"/>
              <a:gd name="T165" fmla="*/ 120 h 120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95" h="120">
                <a:moveTo>
                  <a:pt x="41" y="0"/>
                </a:moveTo>
                <a:cubicBezTo>
                  <a:pt x="37" y="0"/>
                  <a:pt x="32" y="2"/>
                  <a:pt x="29" y="7"/>
                </a:cubicBezTo>
                <a:cubicBezTo>
                  <a:pt x="29" y="7"/>
                  <a:pt x="29" y="7"/>
                  <a:pt x="29" y="7"/>
                </a:cubicBezTo>
                <a:cubicBezTo>
                  <a:pt x="25" y="6"/>
                  <a:pt x="18" y="1"/>
                  <a:pt x="14" y="1"/>
                </a:cubicBezTo>
                <a:cubicBezTo>
                  <a:pt x="10" y="1"/>
                  <a:pt x="6" y="4"/>
                  <a:pt x="3" y="8"/>
                </a:cubicBezTo>
                <a:cubicBezTo>
                  <a:pt x="1" y="11"/>
                  <a:pt x="0" y="16"/>
                  <a:pt x="0" y="21"/>
                </a:cubicBezTo>
                <a:cubicBezTo>
                  <a:pt x="0" y="26"/>
                  <a:pt x="1" y="30"/>
                  <a:pt x="3" y="34"/>
                </a:cubicBezTo>
                <a:cubicBezTo>
                  <a:pt x="6" y="38"/>
                  <a:pt x="10" y="40"/>
                  <a:pt x="14" y="40"/>
                </a:cubicBezTo>
                <a:cubicBezTo>
                  <a:pt x="18" y="40"/>
                  <a:pt x="27" y="38"/>
                  <a:pt x="31" y="37"/>
                </a:cubicBezTo>
                <a:cubicBezTo>
                  <a:pt x="34" y="40"/>
                  <a:pt x="38" y="41"/>
                  <a:pt x="41" y="41"/>
                </a:cubicBezTo>
                <a:cubicBezTo>
                  <a:pt x="42" y="41"/>
                  <a:pt x="43" y="41"/>
                  <a:pt x="43" y="41"/>
                </a:cubicBezTo>
                <a:cubicBezTo>
                  <a:pt x="57" y="56"/>
                  <a:pt x="57" y="56"/>
                  <a:pt x="57" y="56"/>
                </a:cubicBezTo>
                <a:cubicBezTo>
                  <a:pt x="68" y="58"/>
                  <a:pt x="68" y="58"/>
                  <a:pt x="68" y="58"/>
                </a:cubicBezTo>
                <a:cubicBezTo>
                  <a:pt x="66" y="78"/>
                  <a:pt x="66" y="78"/>
                  <a:pt x="66" y="78"/>
                </a:cubicBezTo>
                <a:cubicBezTo>
                  <a:pt x="65" y="120"/>
                  <a:pt x="65" y="120"/>
                  <a:pt x="65" y="120"/>
                </a:cubicBezTo>
                <a:cubicBezTo>
                  <a:pt x="75" y="120"/>
                  <a:pt x="75" y="120"/>
                  <a:pt x="75" y="120"/>
                </a:cubicBezTo>
                <a:cubicBezTo>
                  <a:pt x="77" y="84"/>
                  <a:pt x="77" y="84"/>
                  <a:pt x="77" y="84"/>
                </a:cubicBezTo>
                <a:cubicBezTo>
                  <a:pt x="82" y="84"/>
                  <a:pt x="82" y="84"/>
                  <a:pt x="82" y="84"/>
                </a:cubicBezTo>
                <a:cubicBezTo>
                  <a:pt x="84" y="120"/>
                  <a:pt x="84" y="120"/>
                  <a:pt x="84" y="120"/>
                </a:cubicBezTo>
                <a:cubicBezTo>
                  <a:pt x="95" y="120"/>
                  <a:pt x="95" y="120"/>
                  <a:pt x="95" y="120"/>
                </a:cubicBezTo>
                <a:cubicBezTo>
                  <a:pt x="92" y="78"/>
                  <a:pt x="92" y="78"/>
                  <a:pt x="92" y="78"/>
                </a:cubicBezTo>
                <a:cubicBezTo>
                  <a:pt x="94" y="41"/>
                  <a:pt x="94" y="41"/>
                  <a:pt x="94" y="41"/>
                </a:cubicBezTo>
                <a:cubicBezTo>
                  <a:pt x="74" y="41"/>
                  <a:pt x="74" y="41"/>
                  <a:pt x="74" y="41"/>
                </a:cubicBezTo>
                <a:cubicBezTo>
                  <a:pt x="70" y="35"/>
                  <a:pt x="70" y="35"/>
                  <a:pt x="70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3" y="37"/>
                  <a:pt x="76" y="38"/>
                  <a:pt x="79" y="38"/>
                </a:cubicBezTo>
                <a:cubicBezTo>
                  <a:pt x="86" y="38"/>
                  <a:pt x="91" y="33"/>
                  <a:pt x="91" y="26"/>
                </a:cubicBezTo>
                <a:cubicBezTo>
                  <a:pt x="91" y="19"/>
                  <a:pt x="86" y="14"/>
                  <a:pt x="79" y="14"/>
                </a:cubicBezTo>
                <a:cubicBezTo>
                  <a:pt x="76" y="14"/>
                  <a:pt x="73" y="15"/>
                  <a:pt x="71" y="18"/>
                </a:cubicBezTo>
                <a:cubicBezTo>
                  <a:pt x="48" y="2"/>
                  <a:pt x="48" y="2"/>
                  <a:pt x="48" y="2"/>
                </a:cubicBezTo>
                <a:cubicBezTo>
                  <a:pt x="46" y="1"/>
                  <a:pt x="44" y="0"/>
                  <a:pt x="41" y="0"/>
                </a:cubicBezTo>
                <a:close/>
                <a:moveTo>
                  <a:pt x="65" y="43"/>
                </a:moveTo>
                <a:cubicBezTo>
                  <a:pt x="58" y="46"/>
                  <a:pt x="58" y="46"/>
                  <a:pt x="58" y="46"/>
                </a:cubicBezTo>
                <a:cubicBezTo>
                  <a:pt x="51" y="39"/>
                  <a:pt x="51" y="39"/>
                  <a:pt x="51" y="39"/>
                </a:cubicBezTo>
                <a:cubicBezTo>
                  <a:pt x="62" y="37"/>
                  <a:pt x="62" y="37"/>
                  <a:pt x="62" y="37"/>
                </a:cubicBezTo>
                <a:cubicBezTo>
                  <a:pt x="65" y="43"/>
                  <a:pt x="65" y="43"/>
                  <a:pt x="65" y="43"/>
                </a:cubicBezTo>
                <a:close/>
                <a:moveTo>
                  <a:pt x="10" y="12"/>
                </a:moveTo>
                <a:cubicBezTo>
                  <a:pt x="11" y="10"/>
                  <a:pt x="12" y="9"/>
                  <a:pt x="14" y="9"/>
                </a:cubicBezTo>
                <a:cubicBezTo>
                  <a:pt x="16" y="9"/>
                  <a:pt x="17" y="10"/>
                  <a:pt x="18" y="12"/>
                </a:cubicBezTo>
                <a:cubicBezTo>
                  <a:pt x="20" y="14"/>
                  <a:pt x="21" y="17"/>
                  <a:pt x="21" y="21"/>
                </a:cubicBezTo>
                <a:cubicBezTo>
                  <a:pt x="21" y="24"/>
                  <a:pt x="20" y="27"/>
                  <a:pt x="18" y="30"/>
                </a:cubicBezTo>
                <a:cubicBezTo>
                  <a:pt x="17" y="31"/>
                  <a:pt x="16" y="32"/>
                  <a:pt x="14" y="32"/>
                </a:cubicBezTo>
                <a:cubicBezTo>
                  <a:pt x="12" y="32"/>
                  <a:pt x="11" y="31"/>
                  <a:pt x="10" y="30"/>
                </a:cubicBezTo>
                <a:cubicBezTo>
                  <a:pt x="8" y="27"/>
                  <a:pt x="7" y="24"/>
                  <a:pt x="7" y="21"/>
                </a:cubicBezTo>
                <a:cubicBezTo>
                  <a:pt x="7" y="17"/>
                  <a:pt x="8" y="14"/>
                  <a:pt x="10" y="12"/>
                </a:cubicBezTo>
                <a:close/>
                <a:moveTo>
                  <a:pt x="35" y="11"/>
                </a:moveTo>
                <a:cubicBezTo>
                  <a:pt x="37" y="9"/>
                  <a:pt x="39" y="8"/>
                  <a:pt x="41" y="8"/>
                </a:cubicBezTo>
                <a:cubicBezTo>
                  <a:pt x="43" y="8"/>
                  <a:pt x="45" y="9"/>
                  <a:pt x="47" y="11"/>
                </a:cubicBezTo>
                <a:cubicBezTo>
                  <a:pt x="49" y="13"/>
                  <a:pt x="50" y="17"/>
                  <a:pt x="50" y="21"/>
                </a:cubicBezTo>
                <a:cubicBezTo>
                  <a:pt x="50" y="24"/>
                  <a:pt x="49" y="28"/>
                  <a:pt x="47" y="30"/>
                </a:cubicBezTo>
                <a:cubicBezTo>
                  <a:pt x="45" y="32"/>
                  <a:pt x="43" y="34"/>
                  <a:pt x="41" y="34"/>
                </a:cubicBezTo>
                <a:cubicBezTo>
                  <a:pt x="39" y="34"/>
                  <a:pt x="37" y="32"/>
                  <a:pt x="35" y="30"/>
                </a:cubicBezTo>
                <a:cubicBezTo>
                  <a:pt x="34" y="28"/>
                  <a:pt x="33" y="24"/>
                  <a:pt x="33" y="21"/>
                </a:cubicBezTo>
                <a:cubicBezTo>
                  <a:pt x="33" y="17"/>
                  <a:pt x="34" y="13"/>
                  <a:pt x="35" y="1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37" name="图标"/>
          <p:cNvSpPr>
            <a:spLocks noEditPoints="1" noChangeArrowheads="1"/>
          </p:cNvSpPr>
          <p:nvPr/>
        </p:nvSpPr>
        <p:spPr bwMode="auto">
          <a:xfrm>
            <a:off x="6392224" y="3349464"/>
            <a:ext cx="378948" cy="502151"/>
          </a:xfrm>
          <a:custGeom>
            <a:avLst/>
            <a:gdLst>
              <a:gd name="T0" fmla="*/ 2147483647 w 85"/>
              <a:gd name="T1" fmla="*/ 2147483647 h 106"/>
              <a:gd name="T2" fmla="*/ 2147483647 w 85"/>
              <a:gd name="T3" fmla="*/ 2147483647 h 106"/>
              <a:gd name="T4" fmla="*/ 2147483647 w 85"/>
              <a:gd name="T5" fmla="*/ 2147483647 h 106"/>
              <a:gd name="T6" fmla="*/ 2147483647 w 85"/>
              <a:gd name="T7" fmla="*/ 2147483647 h 106"/>
              <a:gd name="T8" fmla="*/ 0 w 85"/>
              <a:gd name="T9" fmla="*/ 2147483647 h 106"/>
              <a:gd name="T10" fmla="*/ 2147483647 w 85"/>
              <a:gd name="T11" fmla="*/ 2147483647 h 106"/>
              <a:gd name="T12" fmla="*/ 2147483647 w 85"/>
              <a:gd name="T13" fmla="*/ 2147483647 h 106"/>
              <a:gd name="T14" fmla="*/ 2147483647 w 85"/>
              <a:gd name="T15" fmla="*/ 2147483647 h 106"/>
              <a:gd name="T16" fmla="*/ 2147483647 w 85"/>
              <a:gd name="T17" fmla="*/ 2147483647 h 106"/>
              <a:gd name="T18" fmla="*/ 2147483647 w 85"/>
              <a:gd name="T19" fmla="*/ 2147483647 h 106"/>
              <a:gd name="T20" fmla="*/ 2147483647 w 85"/>
              <a:gd name="T21" fmla="*/ 2147483647 h 106"/>
              <a:gd name="T22" fmla="*/ 2147483647 w 85"/>
              <a:gd name="T23" fmla="*/ 2147483647 h 106"/>
              <a:gd name="T24" fmla="*/ 2147483647 w 85"/>
              <a:gd name="T25" fmla="*/ 2147483647 h 106"/>
              <a:gd name="T26" fmla="*/ 2147483647 w 85"/>
              <a:gd name="T27" fmla="*/ 2147483647 h 106"/>
              <a:gd name="T28" fmla="*/ 2147483647 w 85"/>
              <a:gd name="T29" fmla="*/ 2147483647 h 106"/>
              <a:gd name="T30" fmla="*/ 2147483647 w 85"/>
              <a:gd name="T31" fmla="*/ 2147483647 h 106"/>
              <a:gd name="T32" fmla="*/ 2147483647 w 85"/>
              <a:gd name="T33" fmla="*/ 2147483647 h 106"/>
              <a:gd name="T34" fmla="*/ 2147483647 w 85"/>
              <a:gd name="T35" fmla="*/ 2147483647 h 106"/>
              <a:gd name="T36" fmla="*/ 2147483647 w 85"/>
              <a:gd name="T37" fmla="*/ 2147483647 h 106"/>
              <a:gd name="T38" fmla="*/ 2147483647 w 85"/>
              <a:gd name="T39" fmla="*/ 2147483647 h 106"/>
              <a:gd name="T40" fmla="*/ 2147483647 w 85"/>
              <a:gd name="T41" fmla="*/ 2147483647 h 106"/>
              <a:gd name="T42" fmla="*/ 2147483647 w 85"/>
              <a:gd name="T43" fmla="*/ 2147483647 h 106"/>
              <a:gd name="T44" fmla="*/ 2147483647 w 85"/>
              <a:gd name="T45" fmla="*/ 2147483647 h 106"/>
              <a:gd name="T46" fmla="*/ 2147483647 w 85"/>
              <a:gd name="T47" fmla="*/ 2147483647 h 106"/>
              <a:gd name="T48" fmla="*/ 2147483647 w 85"/>
              <a:gd name="T49" fmla="*/ 2147483647 h 106"/>
              <a:gd name="T50" fmla="*/ 2147483647 w 85"/>
              <a:gd name="T51" fmla="*/ 2147483647 h 106"/>
              <a:gd name="T52" fmla="*/ 2147483647 w 85"/>
              <a:gd name="T53" fmla="*/ 2147483647 h 106"/>
              <a:gd name="T54" fmla="*/ 2147483647 w 85"/>
              <a:gd name="T55" fmla="*/ 2147483647 h 106"/>
              <a:gd name="T56" fmla="*/ 2147483647 w 85"/>
              <a:gd name="T57" fmla="*/ 2147483647 h 106"/>
              <a:gd name="T58" fmla="*/ 2147483647 w 85"/>
              <a:gd name="T59" fmla="*/ 2147483647 h 106"/>
              <a:gd name="T60" fmla="*/ 2147483647 w 85"/>
              <a:gd name="T61" fmla="*/ 2147483647 h 106"/>
              <a:gd name="T62" fmla="*/ 2147483647 w 85"/>
              <a:gd name="T63" fmla="*/ 2147483647 h 106"/>
              <a:gd name="T64" fmla="*/ 2147483647 w 85"/>
              <a:gd name="T65" fmla="*/ 2147483647 h 106"/>
              <a:gd name="T66" fmla="*/ 2147483647 w 85"/>
              <a:gd name="T67" fmla="*/ 2147483647 h 106"/>
              <a:gd name="T68" fmla="*/ 2147483647 w 85"/>
              <a:gd name="T69" fmla="*/ 2147483647 h 10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85"/>
              <a:gd name="T106" fmla="*/ 0 h 106"/>
              <a:gd name="T107" fmla="*/ 85 w 85"/>
              <a:gd name="T108" fmla="*/ 106 h 10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85" h="106">
                <a:moveTo>
                  <a:pt x="44" y="54"/>
                </a:moveTo>
                <a:cubicBezTo>
                  <a:pt x="41" y="56"/>
                  <a:pt x="38" y="59"/>
                  <a:pt x="36" y="62"/>
                </a:cubicBezTo>
                <a:cubicBezTo>
                  <a:pt x="36" y="77"/>
                  <a:pt x="35" y="91"/>
                  <a:pt x="36" y="105"/>
                </a:cubicBezTo>
                <a:cubicBezTo>
                  <a:pt x="32" y="105"/>
                  <a:pt x="30" y="105"/>
                  <a:pt x="27" y="105"/>
                </a:cubicBezTo>
                <a:cubicBezTo>
                  <a:pt x="26" y="93"/>
                  <a:pt x="24" y="81"/>
                  <a:pt x="23" y="69"/>
                </a:cubicBezTo>
                <a:cubicBezTo>
                  <a:pt x="22" y="69"/>
                  <a:pt x="23" y="69"/>
                  <a:pt x="21" y="69"/>
                </a:cubicBezTo>
                <a:cubicBezTo>
                  <a:pt x="20" y="81"/>
                  <a:pt x="18" y="93"/>
                  <a:pt x="17" y="105"/>
                </a:cubicBezTo>
                <a:cubicBezTo>
                  <a:pt x="13" y="105"/>
                  <a:pt x="12" y="105"/>
                  <a:pt x="8" y="105"/>
                </a:cubicBezTo>
                <a:cubicBezTo>
                  <a:pt x="9" y="91"/>
                  <a:pt x="7" y="77"/>
                  <a:pt x="8" y="62"/>
                </a:cubicBezTo>
                <a:cubicBezTo>
                  <a:pt x="5" y="60"/>
                  <a:pt x="3" y="58"/>
                  <a:pt x="0" y="56"/>
                </a:cubicBezTo>
                <a:cubicBezTo>
                  <a:pt x="1" y="46"/>
                  <a:pt x="3" y="36"/>
                  <a:pt x="6" y="26"/>
                </a:cubicBezTo>
                <a:cubicBezTo>
                  <a:pt x="8" y="26"/>
                  <a:pt x="11" y="26"/>
                  <a:pt x="13" y="26"/>
                </a:cubicBezTo>
                <a:cubicBezTo>
                  <a:pt x="19" y="36"/>
                  <a:pt x="19" y="36"/>
                  <a:pt x="19" y="36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5"/>
                  <a:pt x="20" y="25"/>
                  <a:pt x="20" y="25"/>
                </a:cubicBezTo>
                <a:cubicBezTo>
                  <a:pt x="24" y="25"/>
                  <a:pt x="24" y="25"/>
                  <a:pt x="24" y="25"/>
                </a:cubicBezTo>
                <a:cubicBezTo>
                  <a:pt x="24" y="27"/>
                  <a:pt x="24" y="27"/>
                  <a:pt x="24" y="27"/>
                </a:cubicBezTo>
                <a:cubicBezTo>
                  <a:pt x="23" y="27"/>
                  <a:pt x="23" y="27"/>
                  <a:pt x="23" y="27"/>
                </a:cubicBezTo>
                <a:cubicBezTo>
                  <a:pt x="25" y="36"/>
                  <a:pt x="25" y="36"/>
                  <a:pt x="25" y="36"/>
                </a:cubicBezTo>
                <a:cubicBezTo>
                  <a:pt x="31" y="26"/>
                  <a:pt x="31" y="26"/>
                  <a:pt x="31" y="26"/>
                </a:cubicBezTo>
                <a:cubicBezTo>
                  <a:pt x="32" y="26"/>
                  <a:pt x="34" y="26"/>
                  <a:pt x="36" y="26"/>
                </a:cubicBezTo>
                <a:cubicBezTo>
                  <a:pt x="40" y="35"/>
                  <a:pt x="42" y="44"/>
                  <a:pt x="44" y="54"/>
                </a:cubicBezTo>
                <a:close/>
                <a:moveTo>
                  <a:pt x="55" y="21"/>
                </a:moveTo>
                <a:cubicBezTo>
                  <a:pt x="55" y="21"/>
                  <a:pt x="56" y="23"/>
                  <a:pt x="57" y="23"/>
                </a:cubicBezTo>
                <a:cubicBezTo>
                  <a:pt x="59" y="24"/>
                  <a:pt x="62" y="23"/>
                  <a:pt x="62" y="23"/>
                </a:cubicBezTo>
                <a:cubicBezTo>
                  <a:pt x="61" y="22"/>
                  <a:pt x="60" y="21"/>
                  <a:pt x="60" y="20"/>
                </a:cubicBezTo>
                <a:cubicBezTo>
                  <a:pt x="59" y="17"/>
                  <a:pt x="59" y="14"/>
                  <a:pt x="59" y="12"/>
                </a:cubicBezTo>
                <a:cubicBezTo>
                  <a:pt x="62" y="17"/>
                  <a:pt x="67" y="12"/>
                  <a:pt x="71" y="12"/>
                </a:cubicBezTo>
                <a:cubicBezTo>
                  <a:pt x="71" y="14"/>
                  <a:pt x="71" y="17"/>
                  <a:pt x="70" y="20"/>
                </a:cubicBezTo>
                <a:cubicBezTo>
                  <a:pt x="70" y="21"/>
                  <a:pt x="69" y="22"/>
                  <a:pt x="68" y="23"/>
                </a:cubicBezTo>
                <a:cubicBezTo>
                  <a:pt x="69" y="24"/>
                  <a:pt x="72" y="24"/>
                  <a:pt x="74" y="23"/>
                </a:cubicBezTo>
                <a:cubicBezTo>
                  <a:pt x="75" y="22"/>
                  <a:pt x="75" y="14"/>
                  <a:pt x="75" y="13"/>
                </a:cubicBezTo>
                <a:cubicBezTo>
                  <a:pt x="74" y="10"/>
                  <a:pt x="74" y="7"/>
                  <a:pt x="72" y="6"/>
                </a:cubicBezTo>
                <a:cubicBezTo>
                  <a:pt x="68" y="3"/>
                  <a:pt x="62" y="3"/>
                  <a:pt x="58" y="6"/>
                </a:cubicBezTo>
                <a:cubicBezTo>
                  <a:pt x="56" y="8"/>
                  <a:pt x="54" y="16"/>
                  <a:pt x="55" y="21"/>
                </a:cubicBezTo>
                <a:close/>
                <a:moveTo>
                  <a:pt x="55" y="55"/>
                </a:moveTo>
                <a:cubicBezTo>
                  <a:pt x="52" y="68"/>
                  <a:pt x="52" y="68"/>
                  <a:pt x="52" y="68"/>
                </a:cubicBezTo>
                <a:cubicBezTo>
                  <a:pt x="55" y="86"/>
                  <a:pt x="55" y="86"/>
                  <a:pt x="55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61" y="106"/>
                  <a:pt x="61" y="106"/>
                  <a:pt x="61" y="106"/>
                </a:cubicBezTo>
                <a:cubicBezTo>
                  <a:pt x="66" y="106"/>
                  <a:pt x="66" y="106"/>
                  <a:pt x="66" y="106"/>
                </a:cubicBezTo>
                <a:cubicBezTo>
                  <a:pt x="65" y="86"/>
                  <a:pt x="65" y="86"/>
                  <a:pt x="65" y="86"/>
                </a:cubicBezTo>
                <a:cubicBezTo>
                  <a:pt x="67" y="86"/>
                  <a:pt x="67" y="86"/>
                  <a:pt x="67" y="86"/>
                </a:cubicBezTo>
                <a:cubicBezTo>
                  <a:pt x="68" y="106"/>
                  <a:pt x="68" y="106"/>
                  <a:pt x="68" y="106"/>
                </a:cubicBezTo>
                <a:cubicBezTo>
                  <a:pt x="72" y="106"/>
                  <a:pt x="72" y="106"/>
                  <a:pt x="72" y="106"/>
                </a:cubicBezTo>
                <a:cubicBezTo>
                  <a:pt x="75" y="86"/>
                  <a:pt x="75" y="86"/>
                  <a:pt x="75" y="86"/>
                </a:cubicBezTo>
                <a:cubicBezTo>
                  <a:pt x="78" y="86"/>
                  <a:pt x="78" y="86"/>
                  <a:pt x="78" y="86"/>
                </a:cubicBezTo>
                <a:cubicBezTo>
                  <a:pt x="80" y="68"/>
                  <a:pt x="80" y="68"/>
                  <a:pt x="80" y="68"/>
                </a:cubicBezTo>
                <a:cubicBezTo>
                  <a:pt x="76" y="54"/>
                  <a:pt x="76" y="54"/>
                  <a:pt x="76" y="54"/>
                </a:cubicBezTo>
                <a:cubicBezTo>
                  <a:pt x="81" y="61"/>
                  <a:pt x="81" y="61"/>
                  <a:pt x="81" y="61"/>
                </a:cubicBezTo>
                <a:cubicBezTo>
                  <a:pt x="85" y="59"/>
                  <a:pt x="85" y="59"/>
                  <a:pt x="85" y="59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7"/>
                  <a:pt x="77" y="27"/>
                  <a:pt x="77" y="27"/>
                </a:cubicBezTo>
                <a:cubicBezTo>
                  <a:pt x="74" y="27"/>
                  <a:pt x="74" y="27"/>
                  <a:pt x="74" y="27"/>
                </a:cubicBezTo>
                <a:cubicBezTo>
                  <a:pt x="73" y="27"/>
                  <a:pt x="73" y="27"/>
                  <a:pt x="73" y="27"/>
                </a:cubicBezTo>
                <a:cubicBezTo>
                  <a:pt x="71" y="30"/>
                  <a:pt x="69" y="32"/>
                  <a:pt x="65" y="32"/>
                </a:cubicBezTo>
                <a:cubicBezTo>
                  <a:pt x="62" y="32"/>
                  <a:pt x="59" y="30"/>
                  <a:pt x="58" y="27"/>
                </a:cubicBezTo>
                <a:cubicBezTo>
                  <a:pt x="57" y="27"/>
                  <a:pt x="57" y="27"/>
                  <a:pt x="57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3" y="27"/>
                  <a:pt x="53" y="27"/>
                  <a:pt x="53" y="27"/>
                </a:cubicBezTo>
                <a:cubicBezTo>
                  <a:pt x="47" y="62"/>
                  <a:pt x="47" y="62"/>
                  <a:pt x="47" y="62"/>
                </a:cubicBezTo>
                <a:cubicBezTo>
                  <a:pt x="51" y="64"/>
                  <a:pt x="51" y="64"/>
                  <a:pt x="51" y="64"/>
                </a:cubicBezTo>
                <a:cubicBezTo>
                  <a:pt x="55" y="55"/>
                  <a:pt x="55" y="55"/>
                  <a:pt x="55" y="55"/>
                </a:cubicBezTo>
                <a:close/>
                <a:moveTo>
                  <a:pt x="15" y="16"/>
                </a:moveTo>
                <a:cubicBezTo>
                  <a:pt x="14" y="13"/>
                  <a:pt x="14" y="11"/>
                  <a:pt x="15" y="8"/>
                </a:cubicBezTo>
                <a:cubicBezTo>
                  <a:pt x="19" y="13"/>
                  <a:pt x="24" y="9"/>
                  <a:pt x="28" y="8"/>
                </a:cubicBezTo>
                <a:cubicBezTo>
                  <a:pt x="28" y="11"/>
                  <a:pt x="28" y="13"/>
                  <a:pt x="28" y="16"/>
                </a:cubicBezTo>
                <a:cubicBezTo>
                  <a:pt x="31" y="14"/>
                  <a:pt x="31" y="7"/>
                  <a:pt x="30" y="4"/>
                </a:cubicBezTo>
                <a:cubicBezTo>
                  <a:pt x="27" y="0"/>
                  <a:pt x="17" y="0"/>
                  <a:pt x="14" y="4"/>
                </a:cubicBezTo>
                <a:cubicBezTo>
                  <a:pt x="13" y="5"/>
                  <a:pt x="11" y="14"/>
                  <a:pt x="15" y="1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38" name="图标"/>
          <p:cNvSpPr>
            <a:spLocks noEditPoints="1" noChangeArrowheads="1"/>
          </p:cNvSpPr>
          <p:nvPr/>
        </p:nvSpPr>
        <p:spPr bwMode="auto">
          <a:xfrm>
            <a:off x="7501472" y="3349464"/>
            <a:ext cx="356390" cy="387062"/>
          </a:xfrm>
          <a:custGeom>
            <a:avLst/>
            <a:gdLst>
              <a:gd name="T0" fmla="*/ 2147483647 w 103"/>
              <a:gd name="T1" fmla="*/ 2147483647 h 104"/>
              <a:gd name="T2" fmla="*/ 2147483647 w 103"/>
              <a:gd name="T3" fmla="*/ 2147483647 h 104"/>
              <a:gd name="T4" fmla="*/ 2147483647 w 103"/>
              <a:gd name="T5" fmla="*/ 2147483647 h 104"/>
              <a:gd name="T6" fmla="*/ 2147483647 w 103"/>
              <a:gd name="T7" fmla="*/ 2147483647 h 104"/>
              <a:gd name="T8" fmla="*/ 2147483647 w 103"/>
              <a:gd name="T9" fmla="*/ 2147483647 h 104"/>
              <a:gd name="T10" fmla="*/ 2147483647 w 103"/>
              <a:gd name="T11" fmla="*/ 2147483647 h 104"/>
              <a:gd name="T12" fmla="*/ 2147483647 w 103"/>
              <a:gd name="T13" fmla="*/ 2147483647 h 104"/>
              <a:gd name="T14" fmla="*/ 2147483647 w 103"/>
              <a:gd name="T15" fmla="*/ 2147483647 h 104"/>
              <a:gd name="T16" fmla="*/ 2147483647 w 103"/>
              <a:gd name="T17" fmla="*/ 2147483647 h 104"/>
              <a:gd name="T18" fmla="*/ 2147483647 w 103"/>
              <a:gd name="T19" fmla="*/ 2147483647 h 104"/>
              <a:gd name="T20" fmla="*/ 2147483647 w 103"/>
              <a:gd name="T21" fmla="*/ 2147483647 h 104"/>
              <a:gd name="T22" fmla="*/ 2147483647 w 103"/>
              <a:gd name="T23" fmla="*/ 2147483647 h 104"/>
              <a:gd name="T24" fmla="*/ 2147483647 w 103"/>
              <a:gd name="T25" fmla="*/ 2147483647 h 104"/>
              <a:gd name="T26" fmla="*/ 2147483647 w 103"/>
              <a:gd name="T27" fmla="*/ 2147483647 h 104"/>
              <a:gd name="T28" fmla="*/ 2147483647 w 103"/>
              <a:gd name="T29" fmla="*/ 2147483647 h 104"/>
              <a:gd name="T30" fmla="*/ 2147483647 w 103"/>
              <a:gd name="T31" fmla="*/ 2147483647 h 104"/>
              <a:gd name="T32" fmla="*/ 2147483647 w 103"/>
              <a:gd name="T33" fmla="*/ 2147483647 h 104"/>
              <a:gd name="T34" fmla="*/ 2147483647 w 103"/>
              <a:gd name="T35" fmla="*/ 2147483647 h 104"/>
              <a:gd name="T36" fmla="*/ 2147483647 w 103"/>
              <a:gd name="T37" fmla="*/ 2147483647 h 104"/>
              <a:gd name="T38" fmla="*/ 2147483647 w 103"/>
              <a:gd name="T39" fmla="*/ 2147483647 h 104"/>
              <a:gd name="T40" fmla="*/ 2147483647 w 103"/>
              <a:gd name="T41" fmla="*/ 2147483647 h 104"/>
              <a:gd name="T42" fmla="*/ 2147483647 w 103"/>
              <a:gd name="T43" fmla="*/ 2147483647 h 104"/>
              <a:gd name="T44" fmla="*/ 2147483647 w 103"/>
              <a:gd name="T45" fmla="*/ 2147483647 h 104"/>
              <a:gd name="T46" fmla="*/ 2147483647 w 103"/>
              <a:gd name="T47" fmla="*/ 2147483647 h 104"/>
              <a:gd name="T48" fmla="*/ 2147483647 w 103"/>
              <a:gd name="T49" fmla="*/ 2147483647 h 104"/>
              <a:gd name="T50" fmla="*/ 2147483647 w 103"/>
              <a:gd name="T51" fmla="*/ 2147483647 h 104"/>
              <a:gd name="T52" fmla="*/ 2147483647 w 103"/>
              <a:gd name="T53" fmla="*/ 2147483647 h 104"/>
              <a:gd name="T54" fmla="*/ 2147483647 w 103"/>
              <a:gd name="T55" fmla="*/ 2147483647 h 104"/>
              <a:gd name="T56" fmla="*/ 2147483647 w 103"/>
              <a:gd name="T57" fmla="*/ 2147483647 h 104"/>
              <a:gd name="T58" fmla="*/ 2147483647 w 103"/>
              <a:gd name="T59" fmla="*/ 2147483647 h 104"/>
              <a:gd name="T60" fmla="*/ 2147483647 w 103"/>
              <a:gd name="T61" fmla="*/ 2147483647 h 104"/>
              <a:gd name="T62" fmla="*/ 2147483647 w 103"/>
              <a:gd name="T63" fmla="*/ 2147483647 h 104"/>
              <a:gd name="T64" fmla="*/ 2147483647 w 103"/>
              <a:gd name="T65" fmla="*/ 2147483647 h 104"/>
              <a:gd name="T66" fmla="*/ 2147483647 w 103"/>
              <a:gd name="T67" fmla="*/ 2147483647 h 104"/>
              <a:gd name="T68" fmla="*/ 2147483647 w 103"/>
              <a:gd name="T69" fmla="*/ 2147483647 h 104"/>
              <a:gd name="T70" fmla="*/ 2147483647 w 103"/>
              <a:gd name="T71" fmla="*/ 2147483647 h 104"/>
              <a:gd name="T72" fmla="*/ 2147483647 w 103"/>
              <a:gd name="T73" fmla="*/ 2147483647 h 104"/>
              <a:gd name="T74" fmla="*/ 2147483647 w 103"/>
              <a:gd name="T75" fmla="*/ 2147483647 h 104"/>
              <a:gd name="T76" fmla="*/ 2147483647 w 103"/>
              <a:gd name="T77" fmla="*/ 2147483647 h 104"/>
              <a:gd name="T78" fmla="*/ 2147483647 w 103"/>
              <a:gd name="T79" fmla="*/ 2147483647 h 104"/>
              <a:gd name="T80" fmla="*/ 2147483647 w 103"/>
              <a:gd name="T81" fmla="*/ 2147483647 h 104"/>
              <a:gd name="T82" fmla="*/ 2147483647 w 103"/>
              <a:gd name="T83" fmla="*/ 2147483647 h 104"/>
              <a:gd name="T84" fmla="*/ 2147483647 w 103"/>
              <a:gd name="T85" fmla="*/ 2147483647 h 104"/>
              <a:gd name="T86" fmla="*/ 2147483647 w 103"/>
              <a:gd name="T87" fmla="*/ 2147483647 h 104"/>
              <a:gd name="T88" fmla="*/ 2147483647 w 103"/>
              <a:gd name="T89" fmla="*/ 2147483647 h 104"/>
              <a:gd name="T90" fmla="*/ 2147483647 w 103"/>
              <a:gd name="T91" fmla="*/ 2147483647 h 104"/>
              <a:gd name="T92" fmla="*/ 2147483647 w 103"/>
              <a:gd name="T93" fmla="*/ 2147483647 h 104"/>
              <a:gd name="T94" fmla="*/ 2147483647 w 103"/>
              <a:gd name="T95" fmla="*/ 2147483647 h 104"/>
              <a:gd name="T96" fmla="*/ 2147483647 w 103"/>
              <a:gd name="T97" fmla="*/ 2147483647 h 104"/>
              <a:gd name="T98" fmla="*/ 2147483647 w 103"/>
              <a:gd name="T99" fmla="*/ 2147483647 h 104"/>
              <a:gd name="T100" fmla="*/ 2147483647 w 103"/>
              <a:gd name="T101" fmla="*/ 2147483647 h 104"/>
              <a:gd name="T102" fmla="*/ 2147483647 w 103"/>
              <a:gd name="T103" fmla="*/ 2147483647 h 104"/>
              <a:gd name="T104" fmla="*/ 2147483647 w 103"/>
              <a:gd name="T105" fmla="*/ 2147483647 h 104"/>
              <a:gd name="T106" fmla="*/ 2147483647 w 103"/>
              <a:gd name="T107" fmla="*/ 2147483647 h 104"/>
              <a:gd name="T108" fmla="*/ 2147483647 w 103"/>
              <a:gd name="T109" fmla="*/ 2147483647 h 104"/>
              <a:gd name="T110" fmla="*/ 2147483647 w 103"/>
              <a:gd name="T111" fmla="*/ 2147483647 h 104"/>
              <a:gd name="T112" fmla="*/ 2147483647 w 103"/>
              <a:gd name="T113" fmla="*/ 2147483647 h 104"/>
              <a:gd name="T114" fmla="*/ 2147483647 w 103"/>
              <a:gd name="T115" fmla="*/ 2147483647 h 104"/>
              <a:gd name="T116" fmla="*/ 2147483647 w 103"/>
              <a:gd name="T117" fmla="*/ 2147483647 h 104"/>
              <a:gd name="T118" fmla="*/ 2147483647 w 103"/>
              <a:gd name="T119" fmla="*/ 2147483647 h 104"/>
              <a:gd name="T120" fmla="*/ 0 w 103"/>
              <a:gd name="T121" fmla="*/ 2147483647 h 104"/>
              <a:gd name="T122" fmla="*/ 2147483647 w 103"/>
              <a:gd name="T123" fmla="*/ 2147483647 h 104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03"/>
              <a:gd name="T187" fmla="*/ 0 h 104"/>
              <a:gd name="T188" fmla="*/ 103 w 103"/>
              <a:gd name="T189" fmla="*/ 104 h 104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03" h="104">
                <a:moveTo>
                  <a:pt x="35" y="39"/>
                </a:moveTo>
                <a:cubicBezTo>
                  <a:pt x="35" y="32"/>
                  <a:pt x="34" y="27"/>
                  <a:pt x="37" y="19"/>
                </a:cubicBezTo>
                <a:cubicBezTo>
                  <a:pt x="45" y="31"/>
                  <a:pt x="58" y="23"/>
                  <a:pt x="68" y="20"/>
                </a:cubicBezTo>
                <a:cubicBezTo>
                  <a:pt x="69" y="26"/>
                  <a:pt x="69" y="31"/>
                  <a:pt x="69" y="39"/>
                </a:cubicBezTo>
                <a:cubicBezTo>
                  <a:pt x="76" y="33"/>
                  <a:pt x="76" y="16"/>
                  <a:pt x="72" y="10"/>
                </a:cubicBezTo>
                <a:cubicBezTo>
                  <a:pt x="65" y="0"/>
                  <a:pt x="40" y="0"/>
                  <a:pt x="33" y="8"/>
                </a:cubicBezTo>
                <a:cubicBezTo>
                  <a:pt x="30" y="12"/>
                  <a:pt x="26" y="34"/>
                  <a:pt x="35" y="39"/>
                </a:cubicBezTo>
                <a:close/>
                <a:moveTo>
                  <a:pt x="5" y="67"/>
                </a:moveTo>
                <a:cubicBezTo>
                  <a:pt x="13" y="64"/>
                  <a:pt x="20" y="62"/>
                  <a:pt x="28" y="59"/>
                </a:cubicBezTo>
                <a:cubicBezTo>
                  <a:pt x="27" y="76"/>
                  <a:pt x="27" y="76"/>
                  <a:pt x="27" y="76"/>
                </a:cubicBezTo>
                <a:cubicBezTo>
                  <a:pt x="31" y="75"/>
                  <a:pt x="31" y="75"/>
                  <a:pt x="31" y="75"/>
                </a:cubicBezTo>
                <a:cubicBezTo>
                  <a:pt x="28" y="78"/>
                  <a:pt x="28" y="78"/>
                  <a:pt x="28" y="78"/>
                </a:cubicBezTo>
                <a:cubicBezTo>
                  <a:pt x="28" y="79"/>
                  <a:pt x="28" y="79"/>
                  <a:pt x="28" y="79"/>
                </a:cubicBezTo>
                <a:cubicBezTo>
                  <a:pt x="28" y="79"/>
                  <a:pt x="35" y="92"/>
                  <a:pt x="40" y="100"/>
                </a:cubicBezTo>
                <a:cubicBezTo>
                  <a:pt x="41" y="101"/>
                  <a:pt x="42" y="101"/>
                  <a:pt x="43" y="102"/>
                </a:cubicBezTo>
                <a:cubicBezTo>
                  <a:pt x="39" y="95"/>
                  <a:pt x="32" y="82"/>
                  <a:pt x="30" y="79"/>
                </a:cubicBezTo>
                <a:cubicBezTo>
                  <a:pt x="35" y="74"/>
                  <a:pt x="35" y="74"/>
                  <a:pt x="35" y="74"/>
                </a:cubicBezTo>
                <a:cubicBezTo>
                  <a:pt x="34" y="73"/>
                  <a:pt x="34" y="73"/>
                  <a:pt x="34" y="73"/>
                </a:cubicBezTo>
                <a:cubicBezTo>
                  <a:pt x="29" y="73"/>
                  <a:pt x="29" y="73"/>
                  <a:pt x="29" y="73"/>
                </a:cubicBezTo>
                <a:cubicBezTo>
                  <a:pt x="29" y="59"/>
                  <a:pt x="29" y="59"/>
                  <a:pt x="29" y="59"/>
                </a:cubicBezTo>
                <a:cubicBezTo>
                  <a:pt x="32" y="57"/>
                  <a:pt x="37" y="55"/>
                  <a:pt x="39" y="53"/>
                </a:cubicBezTo>
                <a:cubicBezTo>
                  <a:pt x="40" y="53"/>
                  <a:pt x="40" y="53"/>
                  <a:pt x="40" y="53"/>
                </a:cubicBezTo>
                <a:cubicBezTo>
                  <a:pt x="40" y="67"/>
                  <a:pt x="40" y="67"/>
                  <a:pt x="40" y="67"/>
                </a:cubicBezTo>
                <a:cubicBezTo>
                  <a:pt x="46" y="83"/>
                  <a:pt x="46" y="83"/>
                  <a:pt x="46" y="83"/>
                </a:cubicBezTo>
                <a:cubicBezTo>
                  <a:pt x="50" y="67"/>
                  <a:pt x="50" y="67"/>
                  <a:pt x="50" y="67"/>
                </a:cubicBezTo>
                <a:cubicBezTo>
                  <a:pt x="48" y="64"/>
                  <a:pt x="48" y="64"/>
                  <a:pt x="48" y="64"/>
                </a:cubicBezTo>
                <a:cubicBezTo>
                  <a:pt x="49" y="60"/>
                  <a:pt x="49" y="60"/>
                  <a:pt x="49" y="60"/>
                </a:cubicBezTo>
                <a:cubicBezTo>
                  <a:pt x="56" y="60"/>
                  <a:pt x="56" y="60"/>
                  <a:pt x="56" y="60"/>
                </a:cubicBezTo>
                <a:cubicBezTo>
                  <a:pt x="58" y="64"/>
                  <a:pt x="58" y="64"/>
                  <a:pt x="58" y="64"/>
                </a:cubicBezTo>
                <a:cubicBezTo>
                  <a:pt x="56" y="67"/>
                  <a:pt x="56" y="67"/>
                  <a:pt x="56" y="67"/>
                </a:cubicBezTo>
                <a:cubicBezTo>
                  <a:pt x="59" y="83"/>
                  <a:pt x="59" y="83"/>
                  <a:pt x="59" y="83"/>
                </a:cubicBezTo>
                <a:cubicBezTo>
                  <a:pt x="65" y="68"/>
                  <a:pt x="65" y="68"/>
                  <a:pt x="65" y="68"/>
                </a:cubicBezTo>
                <a:cubicBezTo>
                  <a:pt x="66" y="54"/>
                  <a:pt x="66" y="54"/>
                  <a:pt x="66" y="54"/>
                </a:cubicBezTo>
                <a:cubicBezTo>
                  <a:pt x="69" y="56"/>
                  <a:pt x="72" y="58"/>
                  <a:pt x="74" y="59"/>
                </a:cubicBezTo>
                <a:cubicBezTo>
                  <a:pt x="75" y="73"/>
                  <a:pt x="75" y="73"/>
                  <a:pt x="75" y="73"/>
                </a:cubicBezTo>
                <a:cubicBezTo>
                  <a:pt x="70" y="73"/>
                  <a:pt x="70" y="73"/>
                  <a:pt x="70" y="73"/>
                </a:cubicBezTo>
                <a:cubicBezTo>
                  <a:pt x="69" y="74"/>
                  <a:pt x="69" y="74"/>
                  <a:pt x="69" y="74"/>
                </a:cubicBezTo>
                <a:cubicBezTo>
                  <a:pt x="74" y="79"/>
                  <a:pt x="74" y="79"/>
                  <a:pt x="74" y="79"/>
                </a:cubicBezTo>
                <a:cubicBezTo>
                  <a:pt x="72" y="81"/>
                  <a:pt x="67" y="91"/>
                  <a:pt x="63" y="98"/>
                </a:cubicBezTo>
                <a:cubicBezTo>
                  <a:pt x="63" y="98"/>
                  <a:pt x="63" y="98"/>
                  <a:pt x="63" y="98"/>
                </a:cubicBezTo>
                <a:cubicBezTo>
                  <a:pt x="63" y="98"/>
                  <a:pt x="63" y="98"/>
                  <a:pt x="63" y="98"/>
                </a:cubicBezTo>
                <a:cubicBezTo>
                  <a:pt x="62" y="100"/>
                  <a:pt x="62" y="101"/>
                  <a:pt x="61" y="102"/>
                </a:cubicBezTo>
                <a:cubicBezTo>
                  <a:pt x="62" y="101"/>
                  <a:pt x="63" y="101"/>
                  <a:pt x="63" y="100"/>
                </a:cubicBezTo>
                <a:cubicBezTo>
                  <a:pt x="69" y="92"/>
                  <a:pt x="75" y="79"/>
                  <a:pt x="76" y="79"/>
                </a:cubicBezTo>
                <a:cubicBezTo>
                  <a:pt x="76" y="78"/>
                  <a:pt x="76" y="78"/>
                  <a:pt x="76" y="78"/>
                </a:cubicBezTo>
                <a:cubicBezTo>
                  <a:pt x="72" y="75"/>
                  <a:pt x="72" y="75"/>
                  <a:pt x="72" y="75"/>
                </a:cubicBezTo>
                <a:cubicBezTo>
                  <a:pt x="77" y="76"/>
                  <a:pt x="77" y="76"/>
                  <a:pt x="77" y="76"/>
                </a:cubicBezTo>
                <a:cubicBezTo>
                  <a:pt x="75" y="59"/>
                  <a:pt x="75" y="59"/>
                  <a:pt x="75" y="59"/>
                </a:cubicBezTo>
                <a:cubicBezTo>
                  <a:pt x="98" y="67"/>
                  <a:pt x="98" y="67"/>
                  <a:pt x="98" y="67"/>
                </a:cubicBezTo>
                <a:cubicBezTo>
                  <a:pt x="103" y="77"/>
                  <a:pt x="103" y="90"/>
                  <a:pt x="103" y="104"/>
                </a:cubicBezTo>
                <a:cubicBezTo>
                  <a:pt x="85" y="104"/>
                  <a:pt x="85" y="104"/>
                  <a:pt x="85" y="104"/>
                </a:cubicBezTo>
                <a:cubicBezTo>
                  <a:pt x="85" y="91"/>
                  <a:pt x="85" y="91"/>
                  <a:pt x="85" y="91"/>
                </a:cubicBezTo>
                <a:cubicBezTo>
                  <a:pt x="84" y="92"/>
                  <a:pt x="84" y="92"/>
                  <a:pt x="84" y="92"/>
                </a:cubicBezTo>
                <a:cubicBezTo>
                  <a:pt x="80" y="104"/>
                  <a:pt x="80" y="104"/>
                  <a:pt x="80" y="104"/>
                </a:cubicBezTo>
                <a:cubicBezTo>
                  <a:pt x="56" y="104"/>
                  <a:pt x="56" y="104"/>
                  <a:pt x="56" y="104"/>
                </a:cubicBezTo>
                <a:cubicBezTo>
                  <a:pt x="50" y="104"/>
                  <a:pt x="50" y="104"/>
                  <a:pt x="50" y="104"/>
                </a:cubicBezTo>
                <a:cubicBezTo>
                  <a:pt x="25" y="104"/>
                  <a:pt x="25" y="104"/>
                  <a:pt x="25" y="104"/>
                </a:cubicBezTo>
                <a:cubicBezTo>
                  <a:pt x="21" y="92"/>
                  <a:pt x="21" y="92"/>
                  <a:pt x="21" y="92"/>
                </a:cubicBezTo>
                <a:cubicBezTo>
                  <a:pt x="20" y="91"/>
                  <a:pt x="20" y="91"/>
                  <a:pt x="20" y="91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86"/>
                  <a:pt x="1" y="74"/>
                  <a:pt x="5" y="6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39" name="图标"/>
          <p:cNvSpPr>
            <a:spLocks noEditPoints="1" noChangeArrowheads="1"/>
          </p:cNvSpPr>
          <p:nvPr/>
        </p:nvSpPr>
        <p:spPr bwMode="auto">
          <a:xfrm>
            <a:off x="8610719" y="3349464"/>
            <a:ext cx="319874" cy="378298"/>
          </a:xfrm>
          <a:custGeom>
            <a:avLst/>
            <a:gdLst>
              <a:gd name="T0" fmla="*/ 2147483647 w 92"/>
              <a:gd name="T1" fmla="*/ 2147483647 h 102"/>
              <a:gd name="T2" fmla="*/ 2147483647 w 92"/>
              <a:gd name="T3" fmla="*/ 2147483647 h 102"/>
              <a:gd name="T4" fmla="*/ 2147483647 w 92"/>
              <a:gd name="T5" fmla="*/ 2147483647 h 102"/>
              <a:gd name="T6" fmla="*/ 2147483647 w 92"/>
              <a:gd name="T7" fmla="*/ 2147483647 h 102"/>
              <a:gd name="T8" fmla="*/ 2147483647 w 92"/>
              <a:gd name="T9" fmla="*/ 2147483647 h 102"/>
              <a:gd name="T10" fmla="*/ 2147483647 w 92"/>
              <a:gd name="T11" fmla="*/ 2147483647 h 102"/>
              <a:gd name="T12" fmla="*/ 2147483647 w 92"/>
              <a:gd name="T13" fmla="*/ 2147483647 h 102"/>
              <a:gd name="T14" fmla="*/ 2147483647 w 92"/>
              <a:gd name="T15" fmla="*/ 2147483647 h 102"/>
              <a:gd name="T16" fmla="*/ 2147483647 w 92"/>
              <a:gd name="T17" fmla="*/ 2147483647 h 102"/>
              <a:gd name="T18" fmla="*/ 2147483647 w 92"/>
              <a:gd name="T19" fmla="*/ 2147483647 h 102"/>
              <a:gd name="T20" fmla="*/ 2147483647 w 92"/>
              <a:gd name="T21" fmla="*/ 2147483647 h 102"/>
              <a:gd name="T22" fmla="*/ 2147483647 w 92"/>
              <a:gd name="T23" fmla="*/ 2147483647 h 102"/>
              <a:gd name="T24" fmla="*/ 2147483647 w 92"/>
              <a:gd name="T25" fmla="*/ 2147483647 h 102"/>
              <a:gd name="T26" fmla="*/ 2147483647 w 92"/>
              <a:gd name="T27" fmla="*/ 2147483647 h 102"/>
              <a:gd name="T28" fmla="*/ 2147483647 w 92"/>
              <a:gd name="T29" fmla="*/ 2147483647 h 102"/>
              <a:gd name="T30" fmla="*/ 2147483647 w 92"/>
              <a:gd name="T31" fmla="*/ 2147483647 h 102"/>
              <a:gd name="T32" fmla="*/ 2147483647 w 92"/>
              <a:gd name="T33" fmla="*/ 2147483647 h 102"/>
              <a:gd name="T34" fmla="*/ 2147483647 w 92"/>
              <a:gd name="T35" fmla="*/ 2147483647 h 102"/>
              <a:gd name="T36" fmla="*/ 2147483647 w 92"/>
              <a:gd name="T37" fmla="*/ 2147483647 h 102"/>
              <a:gd name="T38" fmla="*/ 2147483647 w 92"/>
              <a:gd name="T39" fmla="*/ 2147483647 h 102"/>
              <a:gd name="T40" fmla="*/ 2147483647 w 92"/>
              <a:gd name="T41" fmla="*/ 2147483647 h 102"/>
              <a:gd name="T42" fmla="*/ 2147483647 w 92"/>
              <a:gd name="T43" fmla="*/ 2147483647 h 102"/>
              <a:gd name="T44" fmla="*/ 2147483647 w 92"/>
              <a:gd name="T45" fmla="*/ 2147483647 h 102"/>
              <a:gd name="T46" fmla="*/ 2147483647 w 92"/>
              <a:gd name="T47" fmla="*/ 2147483647 h 102"/>
              <a:gd name="T48" fmla="*/ 2147483647 w 92"/>
              <a:gd name="T49" fmla="*/ 2147483647 h 102"/>
              <a:gd name="T50" fmla="*/ 2147483647 w 92"/>
              <a:gd name="T51" fmla="*/ 2147483647 h 102"/>
              <a:gd name="T52" fmla="*/ 2147483647 w 92"/>
              <a:gd name="T53" fmla="*/ 2147483647 h 102"/>
              <a:gd name="T54" fmla="*/ 2147483647 w 92"/>
              <a:gd name="T55" fmla="*/ 2147483647 h 102"/>
              <a:gd name="T56" fmla="*/ 2147483647 w 92"/>
              <a:gd name="T57" fmla="*/ 2147483647 h 102"/>
              <a:gd name="T58" fmla="*/ 2147483647 w 92"/>
              <a:gd name="T59" fmla="*/ 2147483647 h 102"/>
              <a:gd name="T60" fmla="*/ 0 w 92"/>
              <a:gd name="T61" fmla="*/ 2147483647 h 102"/>
              <a:gd name="T62" fmla="*/ 2147483647 w 92"/>
              <a:gd name="T63" fmla="*/ 2147483647 h 102"/>
              <a:gd name="T64" fmla="*/ 2147483647 w 92"/>
              <a:gd name="T65" fmla="*/ 2147483647 h 102"/>
              <a:gd name="T66" fmla="*/ 2147483647 w 92"/>
              <a:gd name="T67" fmla="*/ 2147483647 h 10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92"/>
              <a:gd name="T103" fmla="*/ 0 h 102"/>
              <a:gd name="T104" fmla="*/ 92 w 92"/>
              <a:gd name="T105" fmla="*/ 102 h 102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92" h="102">
                <a:moveTo>
                  <a:pt x="30" y="63"/>
                </a:moveTo>
                <a:cubicBezTo>
                  <a:pt x="32" y="62"/>
                  <a:pt x="35" y="61"/>
                  <a:pt x="37" y="60"/>
                </a:cubicBezTo>
                <a:cubicBezTo>
                  <a:pt x="37" y="59"/>
                  <a:pt x="38" y="58"/>
                  <a:pt x="38" y="57"/>
                </a:cubicBezTo>
                <a:cubicBezTo>
                  <a:pt x="38" y="57"/>
                  <a:pt x="37" y="56"/>
                  <a:pt x="37" y="56"/>
                </a:cubicBezTo>
                <a:cubicBezTo>
                  <a:pt x="31" y="50"/>
                  <a:pt x="30" y="41"/>
                  <a:pt x="30" y="30"/>
                </a:cubicBezTo>
                <a:cubicBezTo>
                  <a:pt x="31" y="30"/>
                  <a:pt x="61" y="30"/>
                  <a:pt x="63" y="30"/>
                </a:cubicBezTo>
                <a:cubicBezTo>
                  <a:pt x="63" y="42"/>
                  <a:pt x="62" y="50"/>
                  <a:pt x="55" y="57"/>
                </a:cubicBezTo>
                <a:cubicBezTo>
                  <a:pt x="55" y="57"/>
                  <a:pt x="55" y="57"/>
                  <a:pt x="55" y="57"/>
                </a:cubicBezTo>
                <a:cubicBezTo>
                  <a:pt x="55" y="58"/>
                  <a:pt x="55" y="59"/>
                  <a:pt x="56" y="60"/>
                </a:cubicBezTo>
                <a:cubicBezTo>
                  <a:pt x="58" y="61"/>
                  <a:pt x="60" y="62"/>
                  <a:pt x="62" y="63"/>
                </a:cubicBezTo>
                <a:cubicBezTo>
                  <a:pt x="58" y="76"/>
                  <a:pt x="54" y="83"/>
                  <a:pt x="50" y="85"/>
                </a:cubicBezTo>
                <a:cubicBezTo>
                  <a:pt x="49" y="83"/>
                  <a:pt x="49" y="80"/>
                  <a:pt x="50" y="77"/>
                </a:cubicBezTo>
                <a:cubicBezTo>
                  <a:pt x="49" y="77"/>
                  <a:pt x="49" y="77"/>
                  <a:pt x="48" y="77"/>
                </a:cubicBezTo>
                <a:cubicBezTo>
                  <a:pt x="48" y="77"/>
                  <a:pt x="47" y="78"/>
                  <a:pt x="47" y="79"/>
                </a:cubicBezTo>
                <a:cubicBezTo>
                  <a:pt x="46" y="78"/>
                  <a:pt x="46" y="77"/>
                  <a:pt x="45" y="77"/>
                </a:cubicBezTo>
                <a:cubicBezTo>
                  <a:pt x="45" y="77"/>
                  <a:pt x="44" y="77"/>
                  <a:pt x="44" y="77"/>
                </a:cubicBezTo>
                <a:cubicBezTo>
                  <a:pt x="44" y="81"/>
                  <a:pt x="44" y="83"/>
                  <a:pt x="44" y="86"/>
                </a:cubicBezTo>
                <a:cubicBezTo>
                  <a:pt x="39" y="84"/>
                  <a:pt x="34" y="76"/>
                  <a:pt x="30" y="63"/>
                </a:cubicBezTo>
                <a:close/>
                <a:moveTo>
                  <a:pt x="75" y="65"/>
                </a:moveTo>
                <a:cubicBezTo>
                  <a:pt x="74" y="62"/>
                  <a:pt x="73" y="58"/>
                  <a:pt x="74" y="54"/>
                </a:cubicBezTo>
                <a:cubicBezTo>
                  <a:pt x="76" y="46"/>
                  <a:pt x="74" y="38"/>
                  <a:pt x="73" y="36"/>
                </a:cubicBezTo>
                <a:cubicBezTo>
                  <a:pt x="71" y="30"/>
                  <a:pt x="74" y="24"/>
                  <a:pt x="72" y="20"/>
                </a:cubicBezTo>
                <a:cubicBezTo>
                  <a:pt x="71" y="13"/>
                  <a:pt x="68" y="8"/>
                  <a:pt x="63" y="4"/>
                </a:cubicBezTo>
                <a:cubicBezTo>
                  <a:pt x="56" y="0"/>
                  <a:pt x="45" y="0"/>
                  <a:pt x="36" y="2"/>
                </a:cubicBezTo>
                <a:cubicBezTo>
                  <a:pt x="29" y="4"/>
                  <a:pt x="21" y="8"/>
                  <a:pt x="22" y="14"/>
                </a:cubicBezTo>
                <a:cubicBezTo>
                  <a:pt x="22" y="19"/>
                  <a:pt x="21" y="22"/>
                  <a:pt x="19" y="25"/>
                </a:cubicBezTo>
                <a:cubicBezTo>
                  <a:pt x="18" y="27"/>
                  <a:pt x="18" y="29"/>
                  <a:pt x="18" y="32"/>
                </a:cubicBezTo>
                <a:cubicBezTo>
                  <a:pt x="19" y="38"/>
                  <a:pt x="23" y="41"/>
                  <a:pt x="21" y="47"/>
                </a:cubicBezTo>
                <a:cubicBezTo>
                  <a:pt x="19" y="53"/>
                  <a:pt x="16" y="61"/>
                  <a:pt x="16" y="66"/>
                </a:cubicBezTo>
                <a:cubicBezTo>
                  <a:pt x="12" y="68"/>
                  <a:pt x="8" y="69"/>
                  <a:pt x="4" y="71"/>
                </a:cubicBezTo>
                <a:cubicBezTo>
                  <a:pt x="1" y="77"/>
                  <a:pt x="0" y="85"/>
                  <a:pt x="0" y="102"/>
                </a:cubicBezTo>
                <a:cubicBezTo>
                  <a:pt x="31" y="102"/>
                  <a:pt x="61" y="102"/>
                  <a:pt x="91" y="102"/>
                </a:cubicBezTo>
                <a:cubicBezTo>
                  <a:pt x="92" y="89"/>
                  <a:pt x="91" y="76"/>
                  <a:pt x="87" y="68"/>
                </a:cubicBezTo>
                <a:cubicBezTo>
                  <a:pt x="83" y="67"/>
                  <a:pt x="79" y="66"/>
                  <a:pt x="75" y="6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40" name="图标"/>
          <p:cNvSpPr>
            <a:spLocks noEditPoints="1" noChangeArrowheads="1"/>
          </p:cNvSpPr>
          <p:nvPr/>
        </p:nvSpPr>
        <p:spPr bwMode="auto">
          <a:xfrm>
            <a:off x="9719967" y="3349464"/>
            <a:ext cx="311111" cy="382681"/>
          </a:xfrm>
          <a:custGeom>
            <a:avLst/>
            <a:gdLst>
              <a:gd name="T0" fmla="*/ 2147483647 w 90"/>
              <a:gd name="T1" fmla="*/ 2147483647 h 103"/>
              <a:gd name="T2" fmla="*/ 2147483647 w 90"/>
              <a:gd name="T3" fmla="*/ 2147483647 h 103"/>
              <a:gd name="T4" fmla="*/ 2147483647 w 90"/>
              <a:gd name="T5" fmla="*/ 2147483647 h 103"/>
              <a:gd name="T6" fmla="*/ 2147483647 w 90"/>
              <a:gd name="T7" fmla="*/ 2147483647 h 103"/>
              <a:gd name="T8" fmla="*/ 2147483647 w 90"/>
              <a:gd name="T9" fmla="*/ 2147483647 h 103"/>
              <a:gd name="T10" fmla="*/ 2147483647 w 90"/>
              <a:gd name="T11" fmla="*/ 2147483647 h 103"/>
              <a:gd name="T12" fmla="*/ 2147483647 w 90"/>
              <a:gd name="T13" fmla="*/ 2147483647 h 103"/>
              <a:gd name="T14" fmla="*/ 2147483647 w 90"/>
              <a:gd name="T15" fmla="*/ 2147483647 h 103"/>
              <a:gd name="T16" fmla="*/ 2147483647 w 90"/>
              <a:gd name="T17" fmla="*/ 2147483647 h 103"/>
              <a:gd name="T18" fmla="*/ 2147483647 w 90"/>
              <a:gd name="T19" fmla="*/ 2147483647 h 103"/>
              <a:gd name="T20" fmla="*/ 2147483647 w 90"/>
              <a:gd name="T21" fmla="*/ 2147483647 h 103"/>
              <a:gd name="T22" fmla="*/ 2147483647 w 90"/>
              <a:gd name="T23" fmla="*/ 2147483647 h 103"/>
              <a:gd name="T24" fmla="*/ 2147483647 w 90"/>
              <a:gd name="T25" fmla="*/ 2147483647 h 103"/>
              <a:gd name="T26" fmla="*/ 2147483647 w 90"/>
              <a:gd name="T27" fmla="*/ 2147483647 h 103"/>
              <a:gd name="T28" fmla="*/ 2147483647 w 90"/>
              <a:gd name="T29" fmla="*/ 2147483647 h 103"/>
              <a:gd name="T30" fmla="*/ 2147483647 w 90"/>
              <a:gd name="T31" fmla="*/ 2147483647 h 103"/>
              <a:gd name="T32" fmla="*/ 2147483647 w 90"/>
              <a:gd name="T33" fmla="*/ 2147483647 h 103"/>
              <a:gd name="T34" fmla="*/ 2147483647 w 90"/>
              <a:gd name="T35" fmla="*/ 2147483647 h 103"/>
              <a:gd name="T36" fmla="*/ 2147483647 w 90"/>
              <a:gd name="T37" fmla="*/ 2147483647 h 103"/>
              <a:gd name="T38" fmla="*/ 2147483647 w 90"/>
              <a:gd name="T39" fmla="*/ 2147483647 h 103"/>
              <a:gd name="T40" fmla="*/ 2147483647 w 90"/>
              <a:gd name="T41" fmla="*/ 2147483647 h 103"/>
              <a:gd name="T42" fmla="*/ 2147483647 w 90"/>
              <a:gd name="T43" fmla="*/ 2147483647 h 103"/>
              <a:gd name="T44" fmla="*/ 2147483647 w 90"/>
              <a:gd name="T45" fmla="*/ 2147483647 h 103"/>
              <a:gd name="T46" fmla="*/ 2147483647 w 90"/>
              <a:gd name="T47" fmla="*/ 2147483647 h 103"/>
              <a:gd name="T48" fmla="*/ 2147483647 w 90"/>
              <a:gd name="T49" fmla="*/ 2147483647 h 103"/>
              <a:gd name="T50" fmla="*/ 2147483647 w 90"/>
              <a:gd name="T51" fmla="*/ 2147483647 h 103"/>
              <a:gd name="T52" fmla="*/ 2147483647 w 90"/>
              <a:gd name="T53" fmla="*/ 2147483647 h 103"/>
              <a:gd name="T54" fmla="*/ 2147483647 w 90"/>
              <a:gd name="T55" fmla="*/ 2147483647 h 103"/>
              <a:gd name="T56" fmla="*/ 2147483647 w 90"/>
              <a:gd name="T57" fmla="*/ 2147483647 h 103"/>
              <a:gd name="T58" fmla="*/ 2147483647 w 90"/>
              <a:gd name="T59" fmla="*/ 2147483647 h 103"/>
              <a:gd name="T60" fmla="*/ 2147483647 w 90"/>
              <a:gd name="T61" fmla="*/ 2147483647 h 103"/>
              <a:gd name="T62" fmla="*/ 2147483647 w 90"/>
              <a:gd name="T63" fmla="*/ 2147483647 h 103"/>
              <a:gd name="T64" fmla="*/ 2147483647 w 90"/>
              <a:gd name="T65" fmla="*/ 2147483647 h 103"/>
              <a:gd name="T66" fmla="*/ 2147483647 w 90"/>
              <a:gd name="T67" fmla="*/ 2147483647 h 103"/>
              <a:gd name="T68" fmla="*/ 2147483647 w 90"/>
              <a:gd name="T69" fmla="*/ 2147483647 h 103"/>
              <a:gd name="T70" fmla="*/ 2147483647 w 90"/>
              <a:gd name="T71" fmla="*/ 2147483647 h 103"/>
              <a:gd name="T72" fmla="*/ 2147483647 w 90"/>
              <a:gd name="T73" fmla="*/ 2147483647 h 103"/>
              <a:gd name="T74" fmla="*/ 2147483647 w 90"/>
              <a:gd name="T75" fmla="*/ 2147483647 h 103"/>
              <a:gd name="T76" fmla="*/ 2147483647 w 90"/>
              <a:gd name="T77" fmla="*/ 2147483647 h 103"/>
              <a:gd name="T78" fmla="*/ 0 w 90"/>
              <a:gd name="T79" fmla="*/ 2147483647 h 103"/>
              <a:gd name="T80" fmla="*/ 0 w 90"/>
              <a:gd name="T81" fmla="*/ 2147483647 h 103"/>
              <a:gd name="T82" fmla="*/ 0 w 90"/>
              <a:gd name="T83" fmla="*/ 2147483647 h 103"/>
              <a:gd name="T84" fmla="*/ 2147483647 w 90"/>
              <a:gd name="T85" fmla="*/ 2147483647 h 103"/>
              <a:gd name="T86" fmla="*/ 2147483647 w 90"/>
              <a:gd name="T87" fmla="*/ 2147483647 h 103"/>
              <a:gd name="T88" fmla="*/ 2147483647 w 90"/>
              <a:gd name="T89" fmla="*/ 2147483647 h 103"/>
              <a:gd name="T90" fmla="*/ 2147483647 w 90"/>
              <a:gd name="T91" fmla="*/ 2147483647 h 103"/>
              <a:gd name="T92" fmla="*/ 2147483647 w 90"/>
              <a:gd name="T93" fmla="*/ 2147483647 h 103"/>
              <a:gd name="T94" fmla="*/ 2147483647 w 90"/>
              <a:gd name="T95" fmla="*/ 2147483647 h 103"/>
              <a:gd name="T96" fmla="*/ 2147483647 w 90"/>
              <a:gd name="T97" fmla="*/ 2147483647 h 103"/>
              <a:gd name="T98" fmla="*/ 2147483647 w 90"/>
              <a:gd name="T99" fmla="*/ 2147483647 h 103"/>
              <a:gd name="T100" fmla="*/ 2147483647 w 90"/>
              <a:gd name="T101" fmla="*/ 2147483647 h 103"/>
              <a:gd name="T102" fmla="*/ 2147483647 w 90"/>
              <a:gd name="T103" fmla="*/ 2147483647 h 103"/>
              <a:gd name="T104" fmla="*/ 2147483647 w 90"/>
              <a:gd name="T105" fmla="*/ 2147483647 h 103"/>
              <a:gd name="T106" fmla="*/ 2147483647 w 90"/>
              <a:gd name="T107" fmla="*/ 2147483647 h 103"/>
              <a:gd name="T108" fmla="*/ 2147483647 w 90"/>
              <a:gd name="T109" fmla="*/ 2147483647 h 103"/>
              <a:gd name="T110" fmla="*/ 2147483647 w 90"/>
              <a:gd name="T111" fmla="*/ 2147483647 h 103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90"/>
              <a:gd name="T169" fmla="*/ 0 h 103"/>
              <a:gd name="T170" fmla="*/ 90 w 90"/>
              <a:gd name="T171" fmla="*/ 103 h 103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90" h="103">
                <a:moveTo>
                  <a:pt x="5" y="65"/>
                </a:moveTo>
                <a:cubicBezTo>
                  <a:pt x="27" y="56"/>
                  <a:pt x="27" y="56"/>
                  <a:pt x="27" y="56"/>
                </a:cubicBezTo>
                <a:cubicBezTo>
                  <a:pt x="32" y="53"/>
                  <a:pt x="32" y="53"/>
                  <a:pt x="32" y="53"/>
                </a:cubicBezTo>
                <a:cubicBezTo>
                  <a:pt x="33" y="52"/>
                  <a:pt x="33" y="52"/>
                  <a:pt x="33" y="52"/>
                </a:cubicBezTo>
                <a:cubicBezTo>
                  <a:pt x="35" y="58"/>
                  <a:pt x="35" y="58"/>
                  <a:pt x="35" y="58"/>
                </a:cubicBezTo>
                <a:cubicBezTo>
                  <a:pt x="30" y="61"/>
                  <a:pt x="30" y="61"/>
                  <a:pt x="30" y="61"/>
                </a:cubicBezTo>
                <a:cubicBezTo>
                  <a:pt x="30" y="61"/>
                  <a:pt x="30" y="61"/>
                  <a:pt x="30" y="61"/>
                </a:cubicBezTo>
                <a:cubicBezTo>
                  <a:pt x="29" y="62"/>
                  <a:pt x="29" y="62"/>
                  <a:pt x="29" y="62"/>
                </a:cubicBezTo>
                <a:cubicBezTo>
                  <a:pt x="8" y="70"/>
                  <a:pt x="8" y="70"/>
                  <a:pt x="8" y="70"/>
                </a:cubicBezTo>
                <a:cubicBezTo>
                  <a:pt x="7" y="72"/>
                  <a:pt x="7" y="76"/>
                  <a:pt x="6" y="80"/>
                </a:cubicBezTo>
                <a:cubicBezTo>
                  <a:pt x="6" y="85"/>
                  <a:pt x="5" y="91"/>
                  <a:pt x="6" y="98"/>
                </a:cubicBezTo>
                <a:cubicBezTo>
                  <a:pt x="39" y="98"/>
                  <a:pt x="39" y="98"/>
                  <a:pt x="39" y="98"/>
                </a:cubicBezTo>
                <a:cubicBezTo>
                  <a:pt x="35" y="95"/>
                  <a:pt x="35" y="95"/>
                  <a:pt x="35" y="95"/>
                </a:cubicBezTo>
                <a:cubicBezTo>
                  <a:pt x="42" y="65"/>
                  <a:pt x="42" y="65"/>
                  <a:pt x="42" y="65"/>
                </a:cubicBezTo>
                <a:cubicBezTo>
                  <a:pt x="39" y="65"/>
                  <a:pt x="39" y="65"/>
                  <a:pt x="39" y="65"/>
                </a:cubicBezTo>
                <a:cubicBezTo>
                  <a:pt x="39" y="59"/>
                  <a:pt x="39" y="59"/>
                  <a:pt x="39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65"/>
                  <a:pt x="50" y="65"/>
                  <a:pt x="50" y="65"/>
                </a:cubicBezTo>
                <a:cubicBezTo>
                  <a:pt x="47" y="65"/>
                  <a:pt x="47" y="65"/>
                  <a:pt x="47" y="65"/>
                </a:cubicBezTo>
                <a:cubicBezTo>
                  <a:pt x="54" y="95"/>
                  <a:pt x="54" y="95"/>
                  <a:pt x="54" y="95"/>
                </a:cubicBezTo>
                <a:cubicBezTo>
                  <a:pt x="51" y="98"/>
                  <a:pt x="51" y="98"/>
                  <a:pt x="51" y="98"/>
                </a:cubicBezTo>
                <a:cubicBezTo>
                  <a:pt x="85" y="98"/>
                  <a:pt x="85" y="98"/>
                  <a:pt x="85" y="98"/>
                </a:cubicBezTo>
                <a:cubicBezTo>
                  <a:pt x="85" y="92"/>
                  <a:pt x="85" y="87"/>
                  <a:pt x="84" y="83"/>
                </a:cubicBezTo>
                <a:cubicBezTo>
                  <a:pt x="84" y="78"/>
                  <a:pt x="83" y="73"/>
                  <a:pt x="81" y="70"/>
                </a:cubicBezTo>
                <a:cubicBezTo>
                  <a:pt x="60" y="62"/>
                  <a:pt x="60" y="62"/>
                  <a:pt x="60" y="62"/>
                </a:cubicBezTo>
                <a:cubicBezTo>
                  <a:pt x="60" y="61"/>
                  <a:pt x="60" y="61"/>
                  <a:pt x="60" y="61"/>
                </a:cubicBezTo>
                <a:cubicBezTo>
                  <a:pt x="59" y="61"/>
                  <a:pt x="59" y="61"/>
                  <a:pt x="59" y="61"/>
                </a:cubicBezTo>
                <a:cubicBezTo>
                  <a:pt x="54" y="58"/>
                  <a:pt x="54" y="58"/>
                  <a:pt x="54" y="58"/>
                </a:cubicBezTo>
                <a:cubicBezTo>
                  <a:pt x="56" y="52"/>
                  <a:pt x="56" y="52"/>
                  <a:pt x="56" y="52"/>
                </a:cubicBezTo>
                <a:cubicBezTo>
                  <a:pt x="57" y="53"/>
                  <a:pt x="57" y="53"/>
                  <a:pt x="57" y="53"/>
                </a:cubicBezTo>
                <a:cubicBezTo>
                  <a:pt x="62" y="56"/>
                  <a:pt x="62" y="56"/>
                  <a:pt x="62" y="56"/>
                </a:cubicBezTo>
                <a:cubicBezTo>
                  <a:pt x="84" y="65"/>
                  <a:pt x="84" y="65"/>
                  <a:pt x="84" y="65"/>
                </a:cubicBezTo>
                <a:cubicBezTo>
                  <a:pt x="85" y="65"/>
                  <a:pt x="85" y="65"/>
                  <a:pt x="85" y="65"/>
                </a:cubicBezTo>
                <a:cubicBezTo>
                  <a:pt x="86" y="66"/>
                  <a:pt x="86" y="66"/>
                  <a:pt x="86" y="66"/>
                </a:cubicBezTo>
                <a:cubicBezTo>
                  <a:pt x="88" y="71"/>
                  <a:pt x="89" y="76"/>
                  <a:pt x="90" y="82"/>
                </a:cubicBezTo>
                <a:cubicBezTo>
                  <a:pt x="90" y="88"/>
                  <a:pt x="90" y="94"/>
                  <a:pt x="90" y="101"/>
                </a:cubicBezTo>
                <a:cubicBezTo>
                  <a:pt x="90" y="103"/>
                  <a:pt x="90" y="103"/>
                  <a:pt x="90" y="103"/>
                </a:cubicBezTo>
                <a:cubicBezTo>
                  <a:pt x="88" y="103"/>
                  <a:pt x="88" y="103"/>
                  <a:pt x="88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92"/>
                  <a:pt x="0" y="86"/>
                  <a:pt x="0" y="80"/>
                </a:cubicBezTo>
                <a:cubicBezTo>
                  <a:pt x="1" y="74"/>
                  <a:pt x="2" y="69"/>
                  <a:pt x="4" y="66"/>
                </a:cubicBezTo>
                <a:cubicBezTo>
                  <a:pt x="4" y="65"/>
                  <a:pt x="4" y="65"/>
                  <a:pt x="4" y="65"/>
                </a:cubicBezTo>
                <a:cubicBezTo>
                  <a:pt x="5" y="65"/>
                  <a:pt x="5" y="65"/>
                  <a:pt x="5" y="65"/>
                </a:cubicBezTo>
                <a:close/>
                <a:moveTo>
                  <a:pt x="29" y="35"/>
                </a:moveTo>
                <a:cubicBezTo>
                  <a:pt x="28" y="28"/>
                  <a:pt x="28" y="25"/>
                  <a:pt x="30" y="18"/>
                </a:cubicBezTo>
                <a:cubicBezTo>
                  <a:pt x="34" y="21"/>
                  <a:pt x="45" y="20"/>
                  <a:pt x="49" y="18"/>
                </a:cubicBezTo>
                <a:cubicBezTo>
                  <a:pt x="52" y="21"/>
                  <a:pt x="56" y="22"/>
                  <a:pt x="60" y="21"/>
                </a:cubicBezTo>
                <a:cubicBezTo>
                  <a:pt x="61" y="27"/>
                  <a:pt x="61" y="27"/>
                  <a:pt x="61" y="35"/>
                </a:cubicBezTo>
                <a:cubicBezTo>
                  <a:pt x="61" y="35"/>
                  <a:pt x="65" y="31"/>
                  <a:pt x="66" y="28"/>
                </a:cubicBezTo>
                <a:cubicBezTo>
                  <a:pt x="67" y="25"/>
                  <a:pt x="65" y="12"/>
                  <a:pt x="64" y="9"/>
                </a:cubicBezTo>
                <a:cubicBezTo>
                  <a:pt x="62" y="5"/>
                  <a:pt x="57" y="2"/>
                  <a:pt x="49" y="3"/>
                </a:cubicBezTo>
                <a:cubicBezTo>
                  <a:pt x="40" y="0"/>
                  <a:pt x="30" y="3"/>
                  <a:pt x="26" y="8"/>
                </a:cubicBezTo>
                <a:cubicBezTo>
                  <a:pt x="25" y="10"/>
                  <a:pt x="22" y="28"/>
                  <a:pt x="24" y="31"/>
                </a:cubicBezTo>
                <a:cubicBezTo>
                  <a:pt x="26" y="34"/>
                  <a:pt x="29" y="35"/>
                  <a:pt x="29" y="3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41" name="图标"/>
          <p:cNvSpPr>
            <a:spLocks noEditPoints="1" noChangeArrowheads="1"/>
          </p:cNvSpPr>
          <p:nvPr/>
        </p:nvSpPr>
        <p:spPr bwMode="auto">
          <a:xfrm>
            <a:off x="10829216" y="3319349"/>
            <a:ext cx="377700" cy="410938"/>
          </a:xfrm>
          <a:custGeom>
            <a:avLst/>
            <a:gdLst>
              <a:gd name="T0" fmla="*/ 2147483647 w 105"/>
              <a:gd name="T1" fmla="*/ 0 h 107"/>
              <a:gd name="T2" fmla="*/ 2147483647 w 105"/>
              <a:gd name="T3" fmla="*/ 2147483647 h 107"/>
              <a:gd name="T4" fmla="*/ 2147483647 w 105"/>
              <a:gd name="T5" fmla="*/ 2147483647 h 107"/>
              <a:gd name="T6" fmla="*/ 2147483647 w 105"/>
              <a:gd name="T7" fmla="*/ 2147483647 h 107"/>
              <a:gd name="T8" fmla="*/ 2147483647 w 105"/>
              <a:gd name="T9" fmla="*/ 2147483647 h 107"/>
              <a:gd name="T10" fmla="*/ 2147483647 w 105"/>
              <a:gd name="T11" fmla="*/ 0 h 107"/>
              <a:gd name="T12" fmla="*/ 2147483647 w 105"/>
              <a:gd name="T13" fmla="*/ 2147483647 h 107"/>
              <a:gd name="T14" fmla="*/ 2147483647 w 105"/>
              <a:gd name="T15" fmla="*/ 2147483647 h 107"/>
              <a:gd name="T16" fmla="*/ 2147483647 w 105"/>
              <a:gd name="T17" fmla="*/ 2147483647 h 107"/>
              <a:gd name="T18" fmla="*/ 2147483647 w 105"/>
              <a:gd name="T19" fmla="*/ 2147483647 h 107"/>
              <a:gd name="T20" fmla="*/ 2147483647 w 105"/>
              <a:gd name="T21" fmla="*/ 2147483647 h 107"/>
              <a:gd name="T22" fmla="*/ 2147483647 w 105"/>
              <a:gd name="T23" fmla="*/ 2147483647 h 107"/>
              <a:gd name="T24" fmla="*/ 2147483647 w 105"/>
              <a:gd name="T25" fmla="*/ 2147483647 h 107"/>
              <a:gd name="T26" fmla="*/ 2147483647 w 105"/>
              <a:gd name="T27" fmla="*/ 2147483647 h 107"/>
              <a:gd name="T28" fmla="*/ 0 w 105"/>
              <a:gd name="T29" fmla="*/ 2147483647 h 107"/>
              <a:gd name="T30" fmla="*/ 2147483647 w 105"/>
              <a:gd name="T31" fmla="*/ 2147483647 h 107"/>
              <a:gd name="T32" fmla="*/ 2147483647 w 105"/>
              <a:gd name="T33" fmla="*/ 2147483647 h 107"/>
              <a:gd name="T34" fmla="*/ 2147483647 w 105"/>
              <a:gd name="T35" fmla="*/ 2147483647 h 107"/>
              <a:gd name="T36" fmla="*/ 2147483647 w 105"/>
              <a:gd name="T37" fmla="*/ 2147483647 h 107"/>
              <a:gd name="T38" fmla="*/ 2147483647 w 105"/>
              <a:gd name="T39" fmla="*/ 2147483647 h 107"/>
              <a:gd name="T40" fmla="*/ 2147483647 w 105"/>
              <a:gd name="T41" fmla="*/ 2147483647 h 107"/>
              <a:gd name="T42" fmla="*/ 0 w 105"/>
              <a:gd name="T43" fmla="*/ 2147483647 h 107"/>
              <a:gd name="T44" fmla="*/ 2147483647 w 105"/>
              <a:gd name="T45" fmla="*/ 2147483647 h 107"/>
              <a:gd name="T46" fmla="*/ 2147483647 w 105"/>
              <a:gd name="T47" fmla="*/ 2147483647 h 107"/>
              <a:gd name="T48" fmla="*/ 2147483647 w 105"/>
              <a:gd name="T49" fmla="*/ 2147483647 h 107"/>
              <a:gd name="T50" fmla="*/ 2147483647 w 105"/>
              <a:gd name="T51" fmla="*/ 2147483647 h 107"/>
              <a:gd name="T52" fmla="*/ 2147483647 w 105"/>
              <a:gd name="T53" fmla="*/ 2147483647 h 107"/>
              <a:gd name="T54" fmla="*/ 2147483647 w 105"/>
              <a:gd name="T55" fmla="*/ 2147483647 h 107"/>
              <a:gd name="T56" fmla="*/ 2147483647 w 105"/>
              <a:gd name="T57" fmla="*/ 2147483647 h 107"/>
              <a:gd name="T58" fmla="*/ 2147483647 w 105"/>
              <a:gd name="T59" fmla="*/ 2147483647 h 107"/>
              <a:gd name="T60" fmla="*/ 2147483647 w 105"/>
              <a:gd name="T61" fmla="*/ 2147483647 h 107"/>
              <a:gd name="T62" fmla="*/ 2147483647 w 105"/>
              <a:gd name="T63" fmla="*/ 2147483647 h 107"/>
              <a:gd name="T64" fmla="*/ 2147483647 w 105"/>
              <a:gd name="T65" fmla="*/ 2147483647 h 107"/>
              <a:gd name="T66" fmla="*/ 2147483647 w 105"/>
              <a:gd name="T67" fmla="*/ 2147483647 h 107"/>
              <a:gd name="T68" fmla="*/ 2147483647 w 105"/>
              <a:gd name="T69" fmla="*/ 2147483647 h 107"/>
              <a:gd name="T70" fmla="*/ 2147483647 w 105"/>
              <a:gd name="T71" fmla="*/ 2147483647 h 107"/>
              <a:gd name="T72" fmla="*/ 2147483647 w 105"/>
              <a:gd name="T73" fmla="*/ 2147483647 h 10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05"/>
              <a:gd name="T112" fmla="*/ 0 h 107"/>
              <a:gd name="T113" fmla="*/ 105 w 105"/>
              <a:gd name="T114" fmla="*/ 107 h 107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05" h="107">
                <a:moveTo>
                  <a:pt x="55" y="0"/>
                </a:moveTo>
                <a:cubicBezTo>
                  <a:pt x="105" y="0"/>
                  <a:pt x="105" y="0"/>
                  <a:pt x="105" y="0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74" y="47"/>
                  <a:pt x="74" y="47"/>
                  <a:pt x="74" y="47"/>
                </a:cubicBezTo>
                <a:cubicBezTo>
                  <a:pt x="68" y="53"/>
                  <a:pt x="68" y="53"/>
                  <a:pt x="68" y="53"/>
                </a:cubicBezTo>
                <a:cubicBezTo>
                  <a:pt x="71" y="58"/>
                  <a:pt x="71" y="58"/>
                  <a:pt x="71" y="58"/>
                </a:cubicBezTo>
                <a:cubicBezTo>
                  <a:pt x="51" y="64"/>
                  <a:pt x="51" y="64"/>
                  <a:pt x="51" y="64"/>
                </a:cubicBezTo>
                <a:cubicBezTo>
                  <a:pt x="64" y="56"/>
                  <a:pt x="64" y="56"/>
                  <a:pt x="64" y="56"/>
                </a:cubicBezTo>
                <a:cubicBezTo>
                  <a:pt x="58" y="54"/>
                  <a:pt x="58" y="54"/>
                  <a:pt x="58" y="54"/>
                </a:cubicBezTo>
                <a:cubicBezTo>
                  <a:pt x="64" y="47"/>
                  <a:pt x="64" y="47"/>
                  <a:pt x="64" y="47"/>
                </a:cubicBezTo>
                <a:cubicBezTo>
                  <a:pt x="55" y="47"/>
                  <a:pt x="55" y="47"/>
                  <a:pt x="55" y="47"/>
                </a:cubicBezTo>
                <a:cubicBezTo>
                  <a:pt x="55" y="0"/>
                  <a:pt x="55" y="0"/>
                  <a:pt x="55" y="0"/>
                </a:cubicBezTo>
                <a:close/>
                <a:moveTo>
                  <a:pt x="48" y="53"/>
                </a:moveTo>
                <a:cubicBezTo>
                  <a:pt x="50" y="41"/>
                  <a:pt x="50" y="41"/>
                  <a:pt x="50" y="41"/>
                </a:cubicBezTo>
                <a:cubicBezTo>
                  <a:pt x="49" y="41"/>
                  <a:pt x="48" y="41"/>
                  <a:pt x="46" y="41"/>
                </a:cubicBezTo>
                <a:cubicBezTo>
                  <a:pt x="43" y="46"/>
                  <a:pt x="43" y="46"/>
                  <a:pt x="43" y="46"/>
                </a:cubicBezTo>
                <a:cubicBezTo>
                  <a:pt x="43" y="41"/>
                  <a:pt x="43" y="41"/>
                  <a:pt x="43" y="41"/>
                </a:cubicBezTo>
                <a:cubicBezTo>
                  <a:pt x="32" y="38"/>
                  <a:pt x="22" y="28"/>
                  <a:pt x="11" y="41"/>
                </a:cubicBezTo>
                <a:cubicBezTo>
                  <a:pt x="13" y="53"/>
                  <a:pt x="13" y="53"/>
                  <a:pt x="13" y="53"/>
                </a:cubicBezTo>
                <a:cubicBezTo>
                  <a:pt x="14" y="57"/>
                  <a:pt x="14" y="61"/>
                  <a:pt x="15" y="64"/>
                </a:cubicBezTo>
                <a:cubicBezTo>
                  <a:pt x="16" y="69"/>
                  <a:pt x="19" y="73"/>
                  <a:pt x="22" y="76"/>
                </a:cubicBezTo>
                <a:cubicBezTo>
                  <a:pt x="22" y="76"/>
                  <a:pt x="22" y="76"/>
                  <a:pt x="22" y="76"/>
                </a:cubicBezTo>
                <a:cubicBezTo>
                  <a:pt x="23" y="77"/>
                  <a:pt x="23" y="77"/>
                  <a:pt x="23" y="77"/>
                </a:cubicBezTo>
                <a:cubicBezTo>
                  <a:pt x="25" y="77"/>
                  <a:pt x="28" y="77"/>
                  <a:pt x="30" y="77"/>
                </a:cubicBezTo>
                <a:cubicBezTo>
                  <a:pt x="33" y="77"/>
                  <a:pt x="35" y="77"/>
                  <a:pt x="37" y="77"/>
                </a:cubicBezTo>
                <a:cubicBezTo>
                  <a:pt x="38" y="76"/>
                  <a:pt x="38" y="76"/>
                  <a:pt x="38" y="76"/>
                </a:cubicBezTo>
                <a:cubicBezTo>
                  <a:pt x="39" y="76"/>
                  <a:pt x="39" y="76"/>
                  <a:pt x="39" y="76"/>
                </a:cubicBezTo>
                <a:cubicBezTo>
                  <a:pt x="42" y="73"/>
                  <a:pt x="44" y="69"/>
                  <a:pt x="45" y="64"/>
                </a:cubicBezTo>
                <a:cubicBezTo>
                  <a:pt x="46" y="61"/>
                  <a:pt x="47" y="57"/>
                  <a:pt x="48" y="53"/>
                </a:cubicBezTo>
                <a:close/>
                <a:moveTo>
                  <a:pt x="0" y="89"/>
                </a:moveTo>
                <a:cubicBezTo>
                  <a:pt x="17" y="81"/>
                  <a:pt x="17" y="81"/>
                  <a:pt x="17" y="81"/>
                </a:cubicBezTo>
                <a:cubicBezTo>
                  <a:pt x="26" y="92"/>
                  <a:pt x="26" y="92"/>
                  <a:pt x="26" y="92"/>
                </a:cubicBezTo>
                <a:cubicBezTo>
                  <a:pt x="28" y="85"/>
                  <a:pt x="28" y="85"/>
                  <a:pt x="28" y="85"/>
                </a:cubicBezTo>
                <a:cubicBezTo>
                  <a:pt x="26" y="83"/>
                  <a:pt x="26" y="83"/>
                  <a:pt x="26" y="83"/>
                </a:cubicBezTo>
                <a:cubicBezTo>
                  <a:pt x="28" y="81"/>
                  <a:pt x="28" y="81"/>
                  <a:pt x="28" y="81"/>
                </a:cubicBezTo>
                <a:cubicBezTo>
                  <a:pt x="33" y="81"/>
                  <a:pt x="33" y="81"/>
                  <a:pt x="33" y="81"/>
                </a:cubicBezTo>
                <a:cubicBezTo>
                  <a:pt x="34" y="83"/>
                  <a:pt x="34" y="83"/>
                  <a:pt x="34" y="83"/>
                </a:cubicBezTo>
                <a:cubicBezTo>
                  <a:pt x="33" y="85"/>
                  <a:pt x="33" y="85"/>
                  <a:pt x="33" y="85"/>
                </a:cubicBezTo>
                <a:cubicBezTo>
                  <a:pt x="35" y="92"/>
                  <a:pt x="35" y="92"/>
                  <a:pt x="35" y="92"/>
                </a:cubicBezTo>
                <a:cubicBezTo>
                  <a:pt x="43" y="81"/>
                  <a:pt x="43" y="81"/>
                  <a:pt x="43" y="81"/>
                </a:cubicBezTo>
                <a:cubicBezTo>
                  <a:pt x="59" y="89"/>
                  <a:pt x="59" y="89"/>
                  <a:pt x="59" y="89"/>
                </a:cubicBezTo>
                <a:cubicBezTo>
                  <a:pt x="59" y="107"/>
                  <a:pt x="59" y="107"/>
                  <a:pt x="59" y="107"/>
                </a:cubicBezTo>
                <a:cubicBezTo>
                  <a:pt x="0" y="107"/>
                  <a:pt x="0" y="107"/>
                  <a:pt x="0" y="107"/>
                </a:cubicBezTo>
                <a:cubicBezTo>
                  <a:pt x="0" y="89"/>
                  <a:pt x="0" y="89"/>
                  <a:pt x="0" y="89"/>
                </a:cubicBezTo>
                <a:close/>
                <a:moveTo>
                  <a:pt x="83" y="40"/>
                </a:moveTo>
                <a:cubicBezTo>
                  <a:pt x="86" y="39"/>
                  <a:pt x="88" y="37"/>
                  <a:pt x="88" y="33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8"/>
                  <a:pt x="88" y="26"/>
                  <a:pt x="87" y="25"/>
                </a:cubicBezTo>
                <a:cubicBezTo>
                  <a:pt x="86" y="24"/>
                  <a:pt x="84" y="22"/>
                  <a:pt x="81" y="19"/>
                </a:cubicBezTo>
                <a:cubicBezTo>
                  <a:pt x="79" y="17"/>
                  <a:pt x="79" y="16"/>
                  <a:pt x="79" y="15"/>
                </a:cubicBezTo>
                <a:cubicBezTo>
                  <a:pt x="78" y="12"/>
                  <a:pt x="78" y="12"/>
                  <a:pt x="78" y="12"/>
                </a:cubicBezTo>
                <a:cubicBezTo>
                  <a:pt x="78" y="11"/>
                  <a:pt x="79" y="10"/>
                  <a:pt x="80" y="10"/>
                </a:cubicBezTo>
                <a:cubicBezTo>
                  <a:pt x="80" y="10"/>
                  <a:pt x="81" y="11"/>
                  <a:pt x="81" y="11"/>
                </a:cubicBezTo>
                <a:cubicBezTo>
                  <a:pt x="81" y="18"/>
                  <a:pt x="81" y="18"/>
                  <a:pt x="81" y="18"/>
                </a:cubicBezTo>
                <a:cubicBezTo>
                  <a:pt x="87" y="18"/>
                  <a:pt x="87" y="18"/>
                  <a:pt x="87" y="18"/>
                </a:cubicBezTo>
                <a:cubicBezTo>
                  <a:pt x="87" y="12"/>
                  <a:pt x="87" y="12"/>
                  <a:pt x="87" y="12"/>
                </a:cubicBezTo>
                <a:cubicBezTo>
                  <a:pt x="87" y="9"/>
                  <a:pt x="86" y="7"/>
                  <a:pt x="83" y="6"/>
                </a:cubicBezTo>
                <a:cubicBezTo>
                  <a:pt x="83" y="4"/>
                  <a:pt x="83" y="4"/>
                  <a:pt x="83" y="4"/>
                </a:cubicBezTo>
                <a:cubicBezTo>
                  <a:pt x="76" y="4"/>
                  <a:pt x="76" y="4"/>
                  <a:pt x="76" y="4"/>
                </a:cubicBezTo>
                <a:cubicBezTo>
                  <a:pt x="76" y="6"/>
                  <a:pt x="76" y="6"/>
                  <a:pt x="76" y="6"/>
                </a:cubicBezTo>
                <a:cubicBezTo>
                  <a:pt x="73" y="7"/>
                  <a:pt x="71" y="9"/>
                  <a:pt x="71" y="12"/>
                </a:cubicBezTo>
                <a:cubicBezTo>
                  <a:pt x="71" y="16"/>
                  <a:pt x="71" y="16"/>
                  <a:pt x="71" y="16"/>
                </a:cubicBezTo>
                <a:cubicBezTo>
                  <a:pt x="71" y="18"/>
                  <a:pt x="72" y="19"/>
                  <a:pt x="74" y="21"/>
                </a:cubicBezTo>
                <a:cubicBezTo>
                  <a:pt x="77" y="24"/>
                  <a:pt x="79" y="27"/>
                  <a:pt x="80" y="27"/>
                </a:cubicBezTo>
                <a:cubicBezTo>
                  <a:pt x="80" y="28"/>
                  <a:pt x="81" y="29"/>
                  <a:pt x="81" y="30"/>
                </a:cubicBezTo>
                <a:cubicBezTo>
                  <a:pt x="81" y="34"/>
                  <a:pt x="81" y="34"/>
                  <a:pt x="81" y="34"/>
                </a:cubicBezTo>
                <a:cubicBezTo>
                  <a:pt x="81" y="35"/>
                  <a:pt x="80" y="35"/>
                  <a:pt x="79" y="35"/>
                </a:cubicBezTo>
                <a:cubicBezTo>
                  <a:pt x="79" y="35"/>
                  <a:pt x="78" y="35"/>
                  <a:pt x="78" y="34"/>
                </a:cubicBezTo>
                <a:cubicBezTo>
                  <a:pt x="78" y="26"/>
                  <a:pt x="78" y="26"/>
                  <a:pt x="78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1" y="34"/>
                  <a:pt x="71" y="34"/>
                  <a:pt x="71" y="34"/>
                </a:cubicBezTo>
                <a:cubicBezTo>
                  <a:pt x="71" y="37"/>
                  <a:pt x="73" y="39"/>
                  <a:pt x="76" y="40"/>
                </a:cubicBezTo>
                <a:cubicBezTo>
                  <a:pt x="76" y="42"/>
                  <a:pt x="76" y="42"/>
                  <a:pt x="76" y="42"/>
                </a:cubicBezTo>
                <a:cubicBezTo>
                  <a:pt x="83" y="42"/>
                  <a:pt x="83" y="42"/>
                  <a:pt x="83" y="42"/>
                </a:cubicBezTo>
                <a:lnTo>
                  <a:pt x="83" y="4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42" name="图标"/>
          <p:cNvSpPr>
            <a:spLocks noEditPoints="1" noChangeArrowheads="1"/>
          </p:cNvSpPr>
          <p:nvPr/>
        </p:nvSpPr>
        <p:spPr bwMode="auto">
          <a:xfrm>
            <a:off x="845986" y="3986072"/>
            <a:ext cx="498419" cy="364013"/>
          </a:xfrm>
          <a:custGeom>
            <a:avLst/>
            <a:gdLst>
              <a:gd name="T0" fmla="*/ 2147483647 w 112"/>
              <a:gd name="T1" fmla="*/ 2147483647 h 77"/>
              <a:gd name="T2" fmla="*/ 2147483647 w 112"/>
              <a:gd name="T3" fmla="*/ 2147483647 h 77"/>
              <a:gd name="T4" fmla="*/ 2147483647 w 112"/>
              <a:gd name="T5" fmla="*/ 2147483647 h 77"/>
              <a:gd name="T6" fmla="*/ 2147483647 w 112"/>
              <a:gd name="T7" fmla="*/ 2147483647 h 77"/>
              <a:gd name="T8" fmla="*/ 2147483647 w 112"/>
              <a:gd name="T9" fmla="*/ 2147483647 h 77"/>
              <a:gd name="T10" fmla="*/ 0 w 112"/>
              <a:gd name="T11" fmla="*/ 2147483647 h 77"/>
              <a:gd name="T12" fmla="*/ 2147483647 w 112"/>
              <a:gd name="T13" fmla="*/ 2147483647 h 77"/>
              <a:gd name="T14" fmla="*/ 2147483647 w 112"/>
              <a:gd name="T15" fmla="*/ 2147483647 h 77"/>
              <a:gd name="T16" fmla="*/ 2147483647 w 112"/>
              <a:gd name="T17" fmla="*/ 2147483647 h 77"/>
              <a:gd name="T18" fmla="*/ 2147483647 w 112"/>
              <a:gd name="T19" fmla="*/ 2147483647 h 77"/>
              <a:gd name="T20" fmla="*/ 2147483647 w 112"/>
              <a:gd name="T21" fmla="*/ 2147483647 h 77"/>
              <a:gd name="T22" fmla="*/ 2147483647 w 112"/>
              <a:gd name="T23" fmla="*/ 2147483647 h 77"/>
              <a:gd name="T24" fmla="*/ 2147483647 w 112"/>
              <a:gd name="T25" fmla="*/ 2147483647 h 77"/>
              <a:gd name="T26" fmla="*/ 2147483647 w 112"/>
              <a:gd name="T27" fmla="*/ 2147483647 h 77"/>
              <a:gd name="T28" fmla="*/ 2147483647 w 112"/>
              <a:gd name="T29" fmla="*/ 2147483647 h 77"/>
              <a:gd name="T30" fmla="*/ 2147483647 w 112"/>
              <a:gd name="T31" fmla="*/ 2147483647 h 77"/>
              <a:gd name="T32" fmla="*/ 2147483647 w 112"/>
              <a:gd name="T33" fmla="*/ 2147483647 h 77"/>
              <a:gd name="T34" fmla="*/ 2147483647 w 112"/>
              <a:gd name="T35" fmla="*/ 2147483647 h 77"/>
              <a:gd name="T36" fmla="*/ 2147483647 w 112"/>
              <a:gd name="T37" fmla="*/ 2147483647 h 77"/>
              <a:gd name="T38" fmla="*/ 2147483647 w 112"/>
              <a:gd name="T39" fmla="*/ 2147483647 h 77"/>
              <a:gd name="T40" fmla="*/ 2147483647 w 112"/>
              <a:gd name="T41" fmla="*/ 2147483647 h 77"/>
              <a:gd name="T42" fmla="*/ 2147483647 w 112"/>
              <a:gd name="T43" fmla="*/ 2147483647 h 77"/>
              <a:gd name="T44" fmla="*/ 2147483647 w 112"/>
              <a:gd name="T45" fmla="*/ 2147483647 h 77"/>
              <a:gd name="T46" fmla="*/ 2147483647 w 112"/>
              <a:gd name="T47" fmla="*/ 2147483647 h 77"/>
              <a:gd name="T48" fmla="*/ 2147483647 w 112"/>
              <a:gd name="T49" fmla="*/ 2147483647 h 77"/>
              <a:gd name="T50" fmla="*/ 2147483647 w 112"/>
              <a:gd name="T51" fmla="*/ 2147483647 h 77"/>
              <a:gd name="T52" fmla="*/ 2147483647 w 112"/>
              <a:gd name="T53" fmla="*/ 2147483647 h 77"/>
              <a:gd name="T54" fmla="*/ 2147483647 w 112"/>
              <a:gd name="T55" fmla="*/ 2147483647 h 77"/>
              <a:gd name="T56" fmla="*/ 2147483647 w 112"/>
              <a:gd name="T57" fmla="*/ 2147483647 h 77"/>
              <a:gd name="T58" fmla="*/ 2147483647 w 112"/>
              <a:gd name="T59" fmla="*/ 2147483647 h 77"/>
              <a:gd name="T60" fmla="*/ 2147483647 w 112"/>
              <a:gd name="T61" fmla="*/ 2147483647 h 77"/>
              <a:gd name="T62" fmla="*/ 2147483647 w 112"/>
              <a:gd name="T63" fmla="*/ 2147483647 h 77"/>
              <a:gd name="T64" fmla="*/ 2147483647 w 112"/>
              <a:gd name="T65" fmla="*/ 2147483647 h 77"/>
              <a:gd name="T66" fmla="*/ 2147483647 w 112"/>
              <a:gd name="T67" fmla="*/ 2147483647 h 77"/>
              <a:gd name="T68" fmla="*/ 2147483647 w 112"/>
              <a:gd name="T69" fmla="*/ 2147483647 h 77"/>
              <a:gd name="T70" fmla="*/ 2147483647 w 112"/>
              <a:gd name="T71" fmla="*/ 2147483647 h 77"/>
              <a:gd name="T72" fmla="*/ 2147483647 w 112"/>
              <a:gd name="T73" fmla="*/ 2147483647 h 77"/>
              <a:gd name="T74" fmla="*/ 2147483647 w 112"/>
              <a:gd name="T75" fmla="*/ 2147483647 h 77"/>
              <a:gd name="T76" fmla="*/ 2147483647 w 112"/>
              <a:gd name="T77" fmla="*/ 2147483647 h 77"/>
              <a:gd name="T78" fmla="*/ 2147483647 w 112"/>
              <a:gd name="T79" fmla="*/ 2147483647 h 77"/>
              <a:gd name="T80" fmla="*/ 2147483647 w 112"/>
              <a:gd name="T81" fmla="*/ 2147483647 h 77"/>
              <a:gd name="T82" fmla="*/ 2147483647 w 112"/>
              <a:gd name="T83" fmla="*/ 2147483647 h 77"/>
              <a:gd name="T84" fmla="*/ 2147483647 w 112"/>
              <a:gd name="T85" fmla="*/ 2147483647 h 77"/>
              <a:gd name="T86" fmla="*/ 2147483647 w 112"/>
              <a:gd name="T87" fmla="*/ 2147483647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12"/>
              <a:gd name="T133" fmla="*/ 0 h 77"/>
              <a:gd name="T134" fmla="*/ 112 w 112"/>
              <a:gd name="T135" fmla="*/ 77 h 7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43" name="图标"/>
          <p:cNvSpPr>
            <a:spLocks noEditPoints="1" noChangeArrowheads="1"/>
          </p:cNvSpPr>
          <p:nvPr/>
        </p:nvSpPr>
        <p:spPr bwMode="auto">
          <a:xfrm>
            <a:off x="1955233" y="3986072"/>
            <a:ext cx="393881" cy="434949"/>
          </a:xfrm>
          <a:custGeom>
            <a:avLst/>
            <a:gdLst>
              <a:gd name="T0" fmla="*/ 2147483647 w 89"/>
              <a:gd name="T1" fmla="*/ 2147483647 h 92"/>
              <a:gd name="T2" fmla="*/ 2147483647 w 89"/>
              <a:gd name="T3" fmla="*/ 2147483647 h 92"/>
              <a:gd name="T4" fmla="*/ 2147483647 w 89"/>
              <a:gd name="T5" fmla="*/ 2147483647 h 92"/>
              <a:gd name="T6" fmla="*/ 2147483647 w 89"/>
              <a:gd name="T7" fmla="*/ 2147483647 h 92"/>
              <a:gd name="T8" fmla="*/ 2147483647 w 89"/>
              <a:gd name="T9" fmla="*/ 2147483647 h 92"/>
              <a:gd name="T10" fmla="*/ 2147483647 w 89"/>
              <a:gd name="T11" fmla="*/ 2147483647 h 92"/>
              <a:gd name="T12" fmla="*/ 2147483647 w 89"/>
              <a:gd name="T13" fmla="*/ 2147483647 h 92"/>
              <a:gd name="T14" fmla="*/ 2147483647 w 89"/>
              <a:gd name="T15" fmla="*/ 2147483647 h 92"/>
              <a:gd name="T16" fmla="*/ 2147483647 w 89"/>
              <a:gd name="T17" fmla="*/ 2147483647 h 92"/>
              <a:gd name="T18" fmla="*/ 2147483647 w 89"/>
              <a:gd name="T19" fmla="*/ 2147483647 h 92"/>
              <a:gd name="T20" fmla="*/ 2147483647 w 89"/>
              <a:gd name="T21" fmla="*/ 2147483647 h 92"/>
              <a:gd name="T22" fmla="*/ 2147483647 w 89"/>
              <a:gd name="T23" fmla="*/ 2147483647 h 92"/>
              <a:gd name="T24" fmla="*/ 2147483647 w 89"/>
              <a:gd name="T25" fmla="*/ 2147483647 h 92"/>
              <a:gd name="T26" fmla="*/ 2147483647 w 89"/>
              <a:gd name="T27" fmla="*/ 2147483647 h 92"/>
              <a:gd name="T28" fmla="*/ 2147483647 w 89"/>
              <a:gd name="T29" fmla="*/ 2147483647 h 92"/>
              <a:gd name="T30" fmla="*/ 2147483647 w 89"/>
              <a:gd name="T31" fmla="*/ 2147483647 h 92"/>
              <a:gd name="T32" fmla="*/ 2147483647 w 89"/>
              <a:gd name="T33" fmla="*/ 2147483647 h 92"/>
              <a:gd name="T34" fmla="*/ 2147483647 w 89"/>
              <a:gd name="T35" fmla="*/ 2147483647 h 92"/>
              <a:gd name="T36" fmla="*/ 2147483647 w 89"/>
              <a:gd name="T37" fmla="*/ 2147483647 h 92"/>
              <a:gd name="T38" fmla="*/ 2147483647 w 89"/>
              <a:gd name="T39" fmla="*/ 2147483647 h 92"/>
              <a:gd name="T40" fmla="*/ 2147483647 w 89"/>
              <a:gd name="T41" fmla="*/ 2147483647 h 92"/>
              <a:gd name="T42" fmla="*/ 2147483647 w 89"/>
              <a:gd name="T43" fmla="*/ 2147483647 h 92"/>
              <a:gd name="T44" fmla="*/ 2147483647 w 89"/>
              <a:gd name="T45" fmla="*/ 2147483647 h 92"/>
              <a:gd name="T46" fmla="*/ 2147483647 w 89"/>
              <a:gd name="T47" fmla="*/ 2147483647 h 92"/>
              <a:gd name="T48" fmla="*/ 2147483647 w 89"/>
              <a:gd name="T49" fmla="*/ 2147483647 h 92"/>
              <a:gd name="T50" fmla="*/ 2147483647 w 89"/>
              <a:gd name="T51" fmla="*/ 2147483647 h 92"/>
              <a:gd name="T52" fmla="*/ 2147483647 w 89"/>
              <a:gd name="T53" fmla="*/ 2147483647 h 92"/>
              <a:gd name="T54" fmla="*/ 2147483647 w 89"/>
              <a:gd name="T55" fmla="*/ 2147483647 h 92"/>
              <a:gd name="T56" fmla="*/ 2147483647 w 89"/>
              <a:gd name="T57" fmla="*/ 2147483647 h 92"/>
              <a:gd name="T58" fmla="*/ 2147483647 w 89"/>
              <a:gd name="T59" fmla="*/ 2147483647 h 92"/>
              <a:gd name="T60" fmla="*/ 2147483647 w 89"/>
              <a:gd name="T61" fmla="*/ 2147483647 h 92"/>
              <a:gd name="T62" fmla="*/ 2147483647 w 89"/>
              <a:gd name="T63" fmla="*/ 2147483647 h 92"/>
              <a:gd name="T64" fmla="*/ 2147483647 w 89"/>
              <a:gd name="T65" fmla="*/ 2147483647 h 92"/>
              <a:gd name="T66" fmla="*/ 2147483647 w 89"/>
              <a:gd name="T67" fmla="*/ 2147483647 h 92"/>
              <a:gd name="T68" fmla="*/ 2147483647 w 89"/>
              <a:gd name="T69" fmla="*/ 2147483647 h 92"/>
              <a:gd name="T70" fmla="*/ 2147483647 w 89"/>
              <a:gd name="T71" fmla="*/ 2147483647 h 92"/>
              <a:gd name="T72" fmla="*/ 2147483647 w 89"/>
              <a:gd name="T73" fmla="*/ 2147483647 h 9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89"/>
              <a:gd name="T112" fmla="*/ 0 h 92"/>
              <a:gd name="T113" fmla="*/ 89 w 89"/>
              <a:gd name="T114" fmla="*/ 92 h 9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89" h="92">
                <a:moveTo>
                  <a:pt x="45" y="0"/>
                </a:moveTo>
                <a:cubicBezTo>
                  <a:pt x="40" y="0"/>
                  <a:pt x="35" y="5"/>
                  <a:pt x="35" y="11"/>
                </a:cubicBezTo>
                <a:cubicBezTo>
                  <a:pt x="35" y="16"/>
                  <a:pt x="40" y="21"/>
                  <a:pt x="45" y="21"/>
                </a:cubicBezTo>
                <a:cubicBezTo>
                  <a:pt x="51" y="21"/>
                  <a:pt x="56" y="16"/>
                  <a:pt x="56" y="11"/>
                </a:cubicBezTo>
                <a:cubicBezTo>
                  <a:pt x="56" y="5"/>
                  <a:pt x="51" y="0"/>
                  <a:pt x="45" y="0"/>
                </a:cubicBezTo>
                <a:close/>
                <a:moveTo>
                  <a:pt x="70" y="10"/>
                </a:moveTo>
                <a:cubicBezTo>
                  <a:pt x="65" y="10"/>
                  <a:pt x="61" y="14"/>
                  <a:pt x="61" y="18"/>
                </a:cubicBezTo>
                <a:cubicBezTo>
                  <a:pt x="61" y="23"/>
                  <a:pt x="65" y="27"/>
                  <a:pt x="70" y="27"/>
                </a:cubicBezTo>
                <a:cubicBezTo>
                  <a:pt x="74" y="27"/>
                  <a:pt x="78" y="23"/>
                  <a:pt x="78" y="18"/>
                </a:cubicBezTo>
                <a:cubicBezTo>
                  <a:pt x="78" y="14"/>
                  <a:pt x="74" y="10"/>
                  <a:pt x="70" y="10"/>
                </a:cubicBezTo>
                <a:close/>
                <a:moveTo>
                  <a:pt x="30" y="52"/>
                </a:moveTo>
                <a:cubicBezTo>
                  <a:pt x="30" y="55"/>
                  <a:pt x="30" y="55"/>
                  <a:pt x="30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2" y="85"/>
                  <a:pt x="32" y="85"/>
                  <a:pt x="32" y="85"/>
                </a:cubicBezTo>
                <a:cubicBezTo>
                  <a:pt x="24" y="85"/>
                  <a:pt x="24" y="85"/>
                  <a:pt x="24" y="85"/>
                </a:cubicBezTo>
                <a:cubicBezTo>
                  <a:pt x="22" y="59"/>
                  <a:pt x="22" y="59"/>
                  <a:pt x="22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17" y="85"/>
                  <a:pt x="17" y="85"/>
                  <a:pt x="17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11" y="55"/>
                  <a:pt x="11" y="55"/>
                  <a:pt x="11" y="55"/>
                </a:cubicBezTo>
                <a:cubicBezTo>
                  <a:pt x="10" y="43"/>
                  <a:pt x="10" y="43"/>
                  <a:pt x="10" y="43"/>
                </a:cubicBezTo>
                <a:cubicBezTo>
                  <a:pt x="4" y="53"/>
                  <a:pt x="4" y="53"/>
                  <a:pt x="4" y="53"/>
                </a:cubicBezTo>
                <a:cubicBezTo>
                  <a:pt x="0" y="50"/>
                  <a:pt x="0" y="50"/>
                  <a:pt x="0" y="50"/>
                </a:cubicBezTo>
                <a:cubicBezTo>
                  <a:pt x="10" y="28"/>
                  <a:pt x="10" y="28"/>
                  <a:pt x="10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21" y="35"/>
                  <a:pt x="21" y="35"/>
                  <a:pt x="21" y="35"/>
                </a:cubicBezTo>
                <a:cubicBezTo>
                  <a:pt x="26" y="28"/>
                  <a:pt x="26" y="28"/>
                  <a:pt x="26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3" y="24"/>
                  <a:pt x="33" y="24"/>
                  <a:pt x="33" y="24"/>
                </a:cubicBezTo>
                <a:cubicBezTo>
                  <a:pt x="44" y="24"/>
                  <a:pt x="44" y="24"/>
                  <a:pt x="44" y="24"/>
                </a:cubicBezTo>
                <a:cubicBezTo>
                  <a:pt x="43" y="25"/>
                  <a:pt x="43" y="25"/>
                  <a:pt x="43" y="25"/>
                </a:cubicBezTo>
                <a:cubicBezTo>
                  <a:pt x="44" y="27"/>
                  <a:pt x="44" y="27"/>
                  <a:pt x="44" y="27"/>
                </a:cubicBezTo>
                <a:cubicBezTo>
                  <a:pt x="41" y="44"/>
                  <a:pt x="41" y="44"/>
                  <a:pt x="41" y="44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9" y="44"/>
                  <a:pt x="49" y="44"/>
                  <a:pt x="49" y="44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5"/>
                  <a:pt x="48" y="25"/>
                  <a:pt x="48" y="25"/>
                </a:cubicBezTo>
                <a:cubicBezTo>
                  <a:pt x="47" y="24"/>
                  <a:pt x="47" y="24"/>
                  <a:pt x="47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9" y="28"/>
                  <a:pt x="59" y="28"/>
                  <a:pt x="59" y="28"/>
                </a:cubicBezTo>
                <a:cubicBezTo>
                  <a:pt x="64" y="28"/>
                  <a:pt x="64" y="28"/>
                  <a:pt x="64" y="28"/>
                </a:cubicBezTo>
                <a:cubicBezTo>
                  <a:pt x="70" y="35"/>
                  <a:pt x="70" y="35"/>
                  <a:pt x="70" y="35"/>
                </a:cubicBezTo>
                <a:cubicBezTo>
                  <a:pt x="75" y="28"/>
                  <a:pt x="75" y="28"/>
                  <a:pt x="75" y="28"/>
                </a:cubicBezTo>
                <a:cubicBezTo>
                  <a:pt x="80" y="28"/>
                  <a:pt x="80" y="28"/>
                  <a:pt x="80" y="28"/>
                </a:cubicBezTo>
                <a:cubicBezTo>
                  <a:pt x="89" y="48"/>
                  <a:pt x="89" y="48"/>
                  <a:pt x="89" y="48"/>
                </a:cubicBezTo>
                <a:cubicBezTo>
                  <a:pt x="85" y="51"/>
                  <a:pt x="85" y="51"/>
                  <a:pt x="85" y="51"/>
                </a:cubicBezTo>
                <a:cubicBezTo>
                  <a:pt x="79" y="41"/>
                  <a:pt x="79" y="41"/>
                  <a:pt x="79" y="41"/>
                </a:cubicBezTo>
                <a:cubicBezTo>
                  <a:pt x="79" y="55"/>
                  <a:pt x="79" y="55"/>
                  <a:pt x="79" y="55"/>
                </a:cubicBezTo>
                <a:cubicBezTo>
                  <a:pt x="79" y="55"/>
                  <a:pt x="79" y="55"/>
                  <a:pt x="79" y="55"/>
                </a:cubicBezTo>
                <a:cubicBezTo>
                  <a:pt x="80" y="85"/>
                  <a:pt x="80" y="85"/>
                  <a:pt x="80" y="85"/>
                </a:cubicBezTo>
                <a:cubicBezTo>
                  <a:pt x="72" y="85"/>
                  <a:pt x="72" y="85"/>
                  <a:pt x="72" y="85"/>
                </a:cubicBezTo>
                <a:cubicBezTo>
                  <a:pt x="71" y="59"/>
                  <a:pt x="71" y="59"/>
                  <a:pt x="71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85"/>
                  <a:pt x="66" y="85"/>
                  <a:pt x="66" y="85"/>
                </a:cubicBezTo>
                <a:cubicBezTo>
                  <a:pt x="59" y="85"/>
                  <a:pt x="59" y="85"/>
                  <a:pt x="59" y="85"/>
                </a:cubicBezTo>
                <a:cubicBezTo>
                  <a:pt x="60" y="55"/>
                  <a:pt x="60" y="55"/>
                  <a:pt x="60" y="55"/>
                </a:cubicBezTo>
                <a:cubicBezTo>
                  <a:pt x="60" y="53"/>
                  <a:pt x="60" y="53"/>
                  <a:pt x="60" y="53"/>
                </a:cubicBezTo>
                <a:cubicBezTo>
                  <a:pt x="57" y="55"/>
                  <a:pt x="57" y="55"/>
                  <a:pt x="57" y="55"/>
                </a:cubicBezTo>
                <a:cubicBezTo>
                  <a:pt x="58" y="92"/>
                  <a:pt x="58" y="92"/>
                  <a:pt x="58" y="92"/>
                </a:cubicBezTo>
                <a:cubicBezTo>
                  <a:pt x="49" y="92"/>
                  <a:pt x="49" y="92"/>
                  <a:pt x="49" y="92"/>
                </a:cubicBezTo>
                <a:cubicBezTo>
                  <a:pt x="47" y="61"/>
                  <a:pt x="47" y="61"/>
                  <a:pt x="47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2" y="92"/>
                  <a:pt x="42" y="92"/>
                  <a:pt x="42" y="92"/>
                </a:cubicBezTo>
                <a:cubicBezTo>
                  <a:pt x="32" y="92"/>
                  <a:pt x="32" y="92"/>
                  <a:pt x="32" y="92"/>
                </a:cubicBezTo>
                <a:cubicBezTo>
                  <a:pt x="34" y="55"/>
                  <a:pt x="34" y="55"/>
                  <a:pt x="34" y="55"/>
                </a:cubicBezTo>
                <a:cubicBezTo>
                  <a:pt x="30" y="52"/>
                  <a:pt x="30" y="52"/>
                  <a:pt x="30" y="52"/>
                </a:cubicBezTo>
                <a:close/>
                <a:moveTo>
                  <a:pt x="21" y="10"/>
                </a:moveTo>
                <a:cubicBezTo>
                  <a:pt x="16" y="10"/>
                  <a:pt x="13" y="14"/>
                  <a:pt x="13" y="18"/>
                </a:cubicBezTo>
                <a:cubicBezTo>
                  <a:pt x="13" y="23"/>
                  <a:pt x="16" y="27"/>
                  <a:pt x="21" y="27"/>
                </a:cubicBezTo>
                <a:cubicBezTo>
                  <a:pt x="25" y="27"/>
                  <a:pt x="29" y="23"/>
                  <a:pt x="29" y="18"/>
                </a:cubicBezTo>
                <a:cubicBezTo>
                  <a:pt x="29" y="14"/>
                  <a:pt x="25" y="10"/>
                  <a:pt x="21" y="1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44" name="图标"/>
          <p:cNvSpPr>
            <a:spLocks noChangeAspect="1"/>
          </p:cNvSpPr>
          <p:nvPr/>
        </p:nvSpPr>
        <p:spPr bwMode="auto">
          <a:xfrm>
            <a:off x="3064481" y="3986072"/>
            <a:ext cx="380990" cy="394129"/>
          </a:xfrm>
          <a:custGeom>
            <a:avLst/>
            <a:gdLst>
              <a:gd name="T0" fmla="*/ 2147483646 w 90"/>
              <a:gd name="T1" fmla="*/ 2147483646 h 93"/>
              <a:gd name="T2" fmla="*/ 2147483646 w 90"/>
              <a:gd name="T3" fmla="*/ 2147483646 h 93"/>
              <a:gd name="T4" fmla="*/ 2147483646 w 90"/>
              <a:gd name="T5" fmla="*/ 2147483646 h 93"/>
              <a:gd name="T6" fmla="*/ 2147483646 w 90"/>
              <a:gd name="T7" fmla="*/ 2147483646 h 93"/>
              <a:gd name="T8" fmla="*/ 2147483646 w 90"/>
              <a:gd name="T9" fmla="*/ 2147483646 h 93"/>
              <a:gd name="T10" fmla="*/ 0 w 90"/>
              <a:gd name="T11" fmla="*/ 2147483646 h 93"/>
              <a:gd name="T12" fmla="*/ 0 w 90"/>
              <a:gd name="T13" fmla="*/ 2147483646 h 93"/>
              <a:gd name="T14" fmla="*/ 2147483646 w 90"/>
              <a:gd name="T15" fmla="*/ 2147483646 h 93"/>
              <a:gd name="T16" fmla="*/ 2147483646 w 90"/>
              <a:gd name="T17" fmla="*/ 2147483646 h 93"/>
              <a:gd name="T18" fmla="*/ 2147483646 w 90"/>
              <a:gd name="T19" fmla="*/ 2147483646 h 93"/>
              <a:gd name="T20" fmla="*/ 2147483646 w 90"/>
              <a:gd name="T21" fmla="*/ 2147483646 h 93"/>
              <a:gd name="T22" fmla="*/ 2147483646 w 90"/>
              <a:gd name="T23" fmla="*/ 2147483646 h 93"/>
              <a:gd name="T24" fmla="*/ 2147483646 w 90"/>
              <a:gd name="T25" fmla="*/ 2147483646 h 93"/>
              <a:gd name="T26" fmla="*/ 2147483646 w 90"/>
              <a:gd name="T27" fmla="*/ 2147483646 h 93"/>
              <a:gd name="T28" fmla="*/ 2147483646 w 90"/>
              <a:gd name="T29" fmla="*/ 2147483646 h 93"/>
              <a:gd name="T30" fmla="*/ 2147483646 w 90"/>
              <a:gd name="T31" fmla="*/ 2147483646 h 93"/>
              <a:gd name="T32" fmla="*/ 2147483646 w 90"/>
              <a:gd name="T33" fmla="*/ 2147483646 h 93"/>
              <a:gd name="T34" fmla="*/ 2147483646 w 90"/>
              <a:gd name="T35" fmla="*/ 2147483646 h 93"/>
              <a:gd name="T36" fmla="*/ 2147483646 w 90"/>
              <a:gd name="T37" fmla="*/ 2147483646 h 93"/>
              <a:gd name="T38" fmla="*/ 2147483646 w 90"/>
              <a:gd name="T39" fmla="*/ 2147483646 h 93"/>
              <a:gd name="T40" fmla="*/ 2147483646 w 90"/>
              <a:gd name="T41" fmla="*/ 2147483646 h 93"/>
              <a:gd name="T42" fmla="*/ 2147483646 w 90"/>
              <a:gd name="T43" fmla="*/ 2147483646 h 93"/>
              <a:gd name="T44" fmla="*/ 2147483646 w 90"/>
              <a:gd name="T45" fmla="*/ 2147483646 h 93"/>
              <a:gd name="T46" fmla="*/ 2147483646 w 90"/>
              <a:gd name="T47" fmla="*/ 2147483646 h 93"/>
              <a:gd name="T48" fmla="*/ 2147483646 w 90"/>
              <a:gd name="T49" fmla="*/ 2147483646 h 93"/>
              <a:gd name="T50" fmla="*/ 2147483646 w 90"/>
              <a:gd name="T51" fmla="*/ 2147483646 h 93"/>
              <a:gd name="T52" fmla="*/ 2147483646 w 90"/>
              <a:gd name="T53" fmla="*/ 2147483646 h 93"/>
              <a:gd name="T54" fmla="*/ 2147483646 w 90"/>
              <a:gd name="T55" fmla="*/ 2147483646 h 93"/>
              <a:gd name="T56" fmla="*/ 2147483646 w 90"/>
              <a:gd name="T57" fmla="*/ 2147483646 h 93"/>
              <a:gd name="T58" fmla="*/ 2147483646 w 90"/>
              <a:gd name="T59" fmla="*/ 2147483646 h 93"/>
              <a:gd name="T60" fmla="*/ 2147483646 w 90"/>
              <a:gd name="T61" fmla="*/ 2147483646 h 93"/>
              <a:gd name="T62" fmla="*/ 2147483646 w 90"/>
              <a:gd name="T63" fmla="*/ 2147483646 h 93"/>
              <a:gd name="T64" fmla="*/ 2147483646 w 90"/>
              <a:gd name="T65" fmla="*/ 2147483646 h 93"/>
              <a:gd name="T66" fmla="*/ 2147483646 w 90"/>
              <a:gd name="T67" fmla="*/ 2147483646 h 93"/>
              <a:gd name="T68" fmla="*/ 2147483646 w 90"/>
              <a:gd name="T69" fmla="*/ 2147483646 h 93"/>
              <a:gd name="T70" fmla="*/ 2147483646 w 90"/>
              <a:gd name="T71" fmla="*/ 2147483646 h 93"/>
              <a:gd name="T72" fmla="*/ 2147483646 w 90"/>
              <a:gd name="T73" fmla="*/ 2147483646 h 93"/>
              <a:gd name="T74" fmla="*/ 2147483646 w 90"/>
              <a:gd name="T75" fmla="*/ 2147483646 h 93"/>
              <a:gd name="T76" fmla="*/ 2147483646 w 90"/>
              <a:gd name="T77" fmla="*/ 2147483646 h 93"/>
              <a:gd name="T78" fmla="*/ 2147483646 w 90"/>
              <a:gd name="T79" fmla="*/ 2147483646 h 93"/>
              <a:gd name="T80" fmla="*/ 2147483646 w 90"/>
              <a:gd name="T81" fmla="*/ 2147483646 h 93"/>
              <a:gd name="T82" fmla="*/ 2147483646 w 90"/>
              <a:gd name="T83" fmla="*/ 2147483646 h 93"/>
              <a:gd name="T84" fmla="*/ 2147483646 w 90"/>
              <a:gd name="T85" fmla="*/ 2147483646 h 93"/>
              <a:gd name="T86" fmla="*/ 2147483646 w 90"/>
              <a:gd name="T87" fmla="*/ 2147483646 h 93"/>
              <a:gd name="T88" fmla="*/ 2147483646 w 90"/>
              <a:gd name="T89" fmla="*/ 2147483646 h 93"/>
              <a:gd name="T90" fmla="*/ 2147483646 w 90"/>
              <a:gd name="T91" fmla="*/ 2147483646 h 93"/>
              <a:gd name="T92" fmla="*/ 2147483646 w 90"/>
              <a:gd name="T93" fmla="*/ 2147483646 h 93"/>
              <a:gd name="T94" fmla="*/ 2147483646 w 90"/>
              <a:gd name="T95" fmla="*/ 2147483646 h 93"/>
              <a:gd name="T96" fmla="*/ 2147483646 w 90"/>
              <a:gd name="T97" fmla="*/ 2147483646 h 9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90" h="93">
                <a:moveTo>
                  <a:pt x="86" y="38"/>
                </a:moveTo>
                <a:cubicBezTo>
                  <a:pt x="88" y="40"/>
                  <a:pt x="90" y="43"/>
                  <a:pt x="90" y="46"/>
                </a:cubicBezTo>
                <a:cubicBezTo>
                  <a:pt x="90" y="83"/>
                  <a:pt x="90" y="83"/>
                  <a:pt x="90" y="83"/>
                </a:cubicBezTo>
                <a:cubicBezTo>
                  <a:pt x="90" y="88"/>
                  <a:pt x="86" y="93"/>
                  <a:pt x="81" y="93"/>
                </a:cubicBezTo>
                <a:cubicBezTo>
                  <a:pt x="9" y="93"/>
                  <a:pt x="9" y="93"/>
                  <a:pt x="9" y="93"/>
                </a:cubicBezTo>
                <a:cubicBezTo>
                  <a:pt x="4" y="93"/>
                  <a:pt x="0" y="88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2" y="39"/>
                  <a:pt x="2" y="39"/>
                  <a:pt x="3" y="39"/>
                </a:cubicBezTo>
                <a:cubicBezTo>
                  <a:pt x="39" y="3"/>
                  <a:pt x="39" y="3"/>
                  <a:pt x="39" y="3"/>
                </a:cubicBezTo>
                <a:cubicBezTo>
                  <a:pt x="43" y="0"/>
                  <a:pt x="46" y="0"/>
                  <a:pt x="50" y="3"/>
                </a:cubicBezTo>
                <a:cubicBezTo>
                  <a:pt x="86" y="38"/>
                  <a:pt x="86" y="38"/>
                  <a:pt x="86" y="38"/>
                </a:cubicBezTo>
                <a:close/>
                <a:moveTo>
                  <a:pt x="15" y="30"/>
                </a:moveTo>
                <a:cubicBezTo>
                  <a:pt x="15" y="52"/>
                  <a:pt x="15" y="52"/>
                  <a:pt x="15" y="52"/>
                </a:cubicBezTo>
                <a:cubicBezTo>
                  <a:pt x="45" y="75"/>
                  <a:pt x="45" y="75"/>
                  <a:pt x="45" y="75"/>
                </a:cubicBezTo>
                <a:cubicBezTo>
                  <a:pt x="72" y="54"/>
                  <a:pt x="72" y="54"/>
                  <a:pt x="72" y="54"/>
                </a:cubicBezTo>
                <a:cubicBezTo>
                  <a:pt x="72" y="30"/>
                  <a:pt x="72" y="30"/>
                  <a:pt x="72" y="30"/>
                </a:cubicBezTo>
                <a:cubicBezTo>
                  <a:pt x="15" y="30"/>
                  <a:pt x="15" y="30"/>
                  <a:pt x="15" y="30"/>
                </a:cubicBezTo>
                <a:close/>
                <a:moveTo>
                  <a:pt x="25" y="35"/>
                </a:moveTo>
                <a:cubicBezTo>
                  <a:pt x="25" y="39"/>
                  <a:pt x="25" y="39"/>
                  <a:pt x="25" y="39"/>
                </a:cubicBezTo>
                <a:cubicBezTo>
                  <a:pt x="63" y="39"/>
                  <a:pt x="63" y="39"/>
                  <a:pt x="63" y="39"/>
                </a:cubicBezTo>
                <a:cubicBezTo>
                  <a:pt x="63" y="35"/>
                  <a:pt x="63" y="35"/>
                  <a:pt x="63" y="35"/>
                </a:cubicBezTo>
                <a:cubicBezTo>
                  <a:pt x="25" y="35"/>
                  <a:pt x="25" y="35"/>
                  <a:pt x="25" y="35"/>
                </a:cubicBezTo>
                <a:close/>
                <a:moveTo>
                  <a:pt x="25" y="51"/>
                </a:moveTo>
                <a:cubicBezTo>
                  <a:pt x="25" y="55"/>
                  <a:pt x="25" y="55"/>
                  <a:pt x="25" y="55"/>
                </a:cubicBezTo>
                <a:cubicBezTo>
                  <a:pt x="63" y="55"/>
                  <a:pt x="63" y="55"/>
                  <a:pt x="63" y="55"/>
                </a:cubicBezTo>
                <a:cubicBezTo>
                  <a:pt x="63" y="51"/>
                  <a:pt x="63" y="51"/>
                  <a:pt x="63" y="51"/>
                </a:cubicBezTo>
                <a:cubicBezTo>
                  <a:pt x="25" y="51"/>
                  <a:pt x="25" y="51"/>
                  <a:pt x="25" y="51"/>
                </a:cubicBezTo>
                <a:close/>
                <a:moveTo>
                  <a:pt x="25" y="43"/>
                </a:moveTo>
                <a:cubicBezTo>
                  <a:pt x="25" y="47"/>
                  <a:pt x="25" y="47"/>
                  <a:pt x="25" y="47"/>
                </a:cubicBezTo>
                <a:cubicBezTo>
                  <a:pt x="63" y="47"/>
                  <a:pt x="63" y="47"/>
                  <a:pt x="63" y="47"/>
                </a:cubicBezTo>
                <a:cubicBezTo>
                  <a:pt x="63" y="43"/>
                  <a:pt x="63" y="43"/>
                  <a:pt x="63" y="43"/>
                </a:cubicBezTo>
                <a:cubicBezTo>
                  <a:pt x="25" y="43"/>
                  <a:pt x="25" y="43"/>
                  <a:pt x="25" y="43"/>
                </a:cubicBezTo>
                <a:close/>
                <a:moveTo>
                  <a:pt x="10" y="87"/>
                </a:move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8"/>
                  <a:pt x="28" y="67"/>
                </a:cubicBezTo>
                <a:cubicBezTo>
                  <a:pt x="27" y="66"/>
                  <a:pt x="26" y="66"/>
                  <a:pt x="25" y="67"/>
                </a:cubicBezTo>
                <a:cubicBezTo>
                  <a:pt x="7" y="84"/>
                  <a:pt x="7" y="84"/>
                  <a:pt x="7" y="84"/>
                </a:cubicBezTo>
                <a:cubicBezTo>
                  <a:pt x="6" y="85"/>
                  <a:pt x="6" y="86"/>
                  <a:pt x="7" y="87"/>
                </a:cubicBezTo>
                <a:cubicBezTo>
                  <a:pt x="8" y="87"/>
                  <a:pt x="9" y="87"/>
                  <a:pt x="10" y="87"/>
                </a:cubicBezTo>
                <a:close/>
                <a:moveTo>
                  <a:pt x="84" y="84"/>
                </a:moveTo>
                <a:cubicBezTo>
                  <a:pt x="66" y="67"/>
                  <a:pt x="66" y="67"/>
                  <a:pt x="66" y="67"/>
                </a:cubicBezTo>
                <a:cubicBezTo>
                  <a:pt x="65" y="66"/>
                  <a:pt x="64" y="66"/>
                  <a:pt x="63" y="67"/>
                </a:cubicBezTo>
                <a:cubicBezTo>
                  <a:pt x="62" y="68"/>
                  <a:pt x="62" y="69"/>
                  <a:pt x="63" y="69"/>
                </a:cubicBezTo>
                <a:cubicBezTo>
                  <a:pt x="81" y="87"/>
                  <a:pt x="81" y="87"/>
                  <a:pt x="81" y="87"/>
                </a:cubicBezTo>
                <a:cubicBezTo>
                  <a:pt x="82" y="87"/>
                  <a:pt x="83" y="87"/>
                  <a:pt x="84" y="87"/>
                </a:cubicBezTo>
                <a:cubicBezTo>
                  <a:pt x="85" y="86"/>
                  <a:pt x="85" y="85"/>
                  <a:pt x="84" y="8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1400">
              <a:solidFill>
                <a:schemeClr val="accent1"/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45" name="图标"/>
          <p:cNvSpPr>
            <a:spLocks noChangeAspect="1"/>
          </p:cNvSpPr>
          <p:nvPr/>
        </p:nvSpPr>
        <p:spPr bwMode="auto">
          <a:xfrm>
            <a:off x="4173730" y="3986072"/>
            <a:ext cx="380990" cy="410686"/>
          </a:xfrm>
          <a:custGeom>
            <a:avLst/>
            <a:gdLst>
              <a:gd name="T0" fmla="*/ 1234903 w 2578"/>
              <a:gd name="T1" fmla="*/ 1800397 h 2775"/>
              <a:gd name="T2" fmla="*/ 1186284 w 2578"/>
              <a:gd name="T3" fmla="*/ 928421 h 2775"/>
              <a:gd name="T4" fmla="*/ 1119515 w 2578"/>
              <a:gd name="T5" fmla="*/ 829156 h 2775"/>
              <a:gd name="T6" fmla="*/ 1329546 w 2578"/>
              <a:gd name="T7" fmla="*/ 753896 h 2775"/>
              <a:gd name="T8" fmla="*/ 1265370 w 2578"/>
              <a:gd name="T9" fmla="*/ 829156 h 2775"/>
              <a:gd name="T10" fmla="*/ 1498089 w 2578"/>
              <a:gd name="T11" fmla="*/ 1015359 h 2775"/>
              <a:gd name="T12" fmla="*/ 1669225 w 2578"/>
              <a:gd name="T13" fmla="*/ 1012764 h 2775"/>
              <a:gd name="T14" fmla="*/ 1671170 w 2578"/>
              <a:gd name="T15" fmla="*/ 1363111 h 2775"/>
              <a:gd name="T16" fmla="*/ 877721 w 2578"/>
              <a:gd name="T17" fmla="*/ 1363111 h 2775"/>
              <a:gd name="T18" fmla="*/ 1592084 w 2578"/>
              <a:gd name="T19" fmla="*/ 1363111 h 2775"/>
              <a:gd name="T20" fmla="*/ 1265370 w 2578"/>
              <a:gd name="T21" fmla="*/ 1431883 h 2775"/>
              <a:gd name="T22" fmla="*/ 1195360 w 2578"/>
              <a:gd name="T23" fmla="*/ 1479245 h 2775"/>
              <a:gd name="T24" fmla="*/ 1155817 w 2578"/>
              <a:gd name="T25" fmla="*/ 1363111 h 2775"/>
              <a:gd name="T26" fmla="*/ 1197953 w 2578"/>
              <a:gd name="T27" fmla="*/ 1118517 h 2775"/>
              <a:gd name="T28" fmla="*/ 1265370 w 2578"/>
              <a:gd name="T29" fmla="*/ 1294988 h 2775"/>
              <a:gd name="T30" fmla="*/ 1265370 w 2578"/>
              <a:gd name="T31" fmla="*/ 1431883 h 2775"/>
              <a:gd name="T32" fmla="*/ 726032 w 2578"/>
              <a:gd name="T33" fmla="*/ 1115922 h 2775"/>
              <a:gd name="T34" fmla="*/ 269669 w 2578"/>
              <a:gd name="T35" fmla="*/ 1223621 h 2775"/>
              <a:gd name="T36" fmla="*/ 269669 w 2578"/>
              <a:gd name="T37" fmla="*/ 1115922 h 2775"/>
              <a:gd name="T38" fmla="*/ 269669 w 2578"/>
              <a:gd name="T39" fmla="*/ 1043906 h 2775"/>
              <a:gd name="T40" fmla="*/ 269669 w 2578"/>
              <a:gd name="T41" fmla="*/ 935558 h 2775"/>
              <a:gd name="T42" fmla="*/ 768168 w 2578"/>
              <a:gd name="T43" fmla="*/ 1043906 h 2775"/>
              <a:gd name="T44" fmla="*/ 215865 w 2578"/>
              <a:gd name="T45" fmla="*/ 629977 h 2775"/>
              <a:gd name="T46" fmla="*/ 989219 w 2578"/>
              <a:gd name="T47" fmla="*/ 576127 h 2775"/>
              <a:gd name="T48" fmla="*/ 989219 w 2578"/>
              <a:gd name="T49" fmla="*/ 683826 h 2775"/>
              <a:gd name="T50" fmla="*/ 269669 w 2578"/>
              <a:gd name="T51" fmla="*/ 864191 h 2775"/>
              <a:gd name="T52" fmla="*/ 269669 w 2578"/>
              <a:gd name="T53" fmla="*/ 755842 h 2775"/>
              <a:gd name="T54" fmla="*/ 1007369 w 2578"/>
              <a:gd name="T55" fmla="*/ 759086 h 2775"/>
              <a:gd name="T56" fmla="*/ 978847 w 2578"/>
              <a:gd name="T57" fmla="*/ 864191 h 2775"/>
              <a:gd name="T58" fmla="*/ 1151279 w 2578"/>
              <a:gd name="T59" fmla="*/ 467779 h 2775"/>
              <a:gd name="T60" fmla="*/ 969123 w 2578"/>
              <a:gd name="T61" fmla="*/ 288064 h 2775"/>
              <a:gd name="T62" fmla="*/ 845309 w 2578"/>
              <a:gd name="T63" fmla="*/ 432095 h 2775"/>
              <a:gd name="T64" fmla="*/ 287820 w 2578"/>
              <a:gd name="T65" fmla="*/ 305581 h 2775"/>
              <a:gd name="T66" fmla="*/ 287820 w 2578"/>
              <a:gd name="T67" fmla="*/ 288064 h 2775"/>
              <a:gd name="T68" fmla="*/ 107608 w 2578"/>
              <a:gd name="T69" fmla="*/ 1511685 h 2775"/>
              <a:gd name="T70" fmla="*/ 790856 w 2578"/>
              <a:gd name="T71" fmla="*/ 1692049 h 2775"/>
              <a:gd name="T72" fmla="*/ 215865 w 2578"/>
              <a:gd name="T73" fmla="*/ 1799748 h 2775"/>
              <a:gd name="T74" fmla="*/ 0 w 2578"/>
              <a:gd name="T75" fmla="*/ 395763 h 2775"/>
              <a:gd name="T76" fmla="*/ 325418 w 2578"/>
              <a:gd name="T77" fmla="*/ 216048 h 2775"/>
              <a:gd name="T78" fmla="*/ 429137 w 2578"/>
              <a:gd name="T79" fmla="*/ 179715 h 2775"/>
              <a:gd name="T80" fmla="*/ 825213 w 2578"/>
              <a:gd name="T81" fmla="*/ 179715 h 2775"/>
              <a:gd name="T82" fmla="*/ 933470 w 2578"/>
              <a:gd name="T83" fmla="*/ 216048 h 2775"/>
              <a:gd name="T84" fmla="*/ 1258888 w 2578"/>
              <a:gd name="T85" fmla="*/ 395763 h 2775"/>
              <a:gd name="T86" fmla="*/ 1151279 w 2578"/>
              <a:gd name="T87" fmla="*/ 719510 h 2775"/>
              <a:gd name="T88" fmla="*/ 627499 w 2578"/>
              <a:gd name="T89" fmla="*/ 97968 h 2775"/>
              <a:gd name="T90" fmla="*/ 627499 w 2578"/>
              <a:gd name="T91" fmla="*/ 302337 h 2775"/>
              <a:gd name="T92" fmla="*/ 627499 w 2578"/>
              <a:gd name="T93" fmla="*/ 97968 h 2775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578" h="2775">
                <a:moveTo>
                  <a:pt x="2578" y="2101"/>
                </a:moveTo>
                <a:cubicBezTo>
                  <a:pt x="2578" y="2473"/>
                  <a:pt x="2277" y="2775"/>
                  <a:pt x="1905" y="2775"/>
                </a:cubicBezTo>
                <a:cubicBezTo>
                  <a:pt x="1533" y="2775"/>
                  <a:pt x="1232" y="2473"/>
                  <a:pt x="1232" y="2101"/>
                </a:cubicBezTo>
                <a:cubicBezTo>
                  <a:pt x="1232" y="1750"/>
                  <a:pt x="1487" y="1462"/>
                  <a:pt x="1830" y="1431"/>
                </a:cubicBezTo>
                <a:cubicBezTo>
                  <a:pt x="1830" y="1278"/>
                  <a:pt x="1830" y="1278"/>
                  <a:pt x="1830" y="1278"/>
                </a:cubicBezTo>
                <a:cubicBezTo>
                  <a:pt x="1727" y="1278"/>
                  <a:pt x="1727" y="1278"/>
                  <a:pt x="1727" y="1278"/>
                </a:cubicBezTo>
                <a:cubicBezTo>
                  <a:pt x="1727" y="1162"/>
                  <a:pt x="1727" y="1162"/>
                  <a:pt x="1727" y="1162"/>
                </a:cubicBezTo>
                <a:cubicBezTo>
                  <a:pt x="2051" y="1162"/>
                  <a:pt x="2051" y="1162"/>
                  <a:pt x="2051" y="1162"/>
                </a:cubicBezTo>
                <a:cubicBezTo>
                  <a:pt x="2051" y="1278"/>
                  <a:pt x="2051" y="1278"/>
                  <a:pt x="2051" y="1278"/>
                </a:cubicBezTo>
                <a:cubicBezTo>
                  <a:pt x="1952" y="1278"/>
                  <a:pt x="1952" y="1278"/>
                  <a:pt x="1952" y="1278"/>
                </a:cubicBezTo>
                <a:cubicBezTo>
                  <a:pt x="1952" y="1431"/>
                  <a:pt x="1952" y="1431"/>
                  <a:pt x="1952" y="1431"/>
                </a:cubicBezTo>
                <a:cubicBezTo>
                  <a:pt x="2081" y="1443"/>
                  <a:pt x="2214" y="1491"/>
                  <a:pt x="2311" y="1565"/>
                </a:cubicBezTo>
                <a:cubicBezTo>
                  <a:pt x="2445" y="1431"/>
                  <a:pt x="2445" y="1431"/>
                  <a:pt x="2445" y="1431"/>
                </a:cubicBezTo>
                <a:cubicBezTo>
                  <a:pt x="2575" y="1561"/>
                  <a:pt x="2575" y="1561"/>
                  <a:pt x="2575" y="1561"/>
                </a:cubicBezTo>
                <a:cubicBezTo>
                  <a:pt x="2441" y="1695"/>
                  <a:pt x="2441" y="1695"/>
                  <a:pt x="2441" y="1695"/>
                </a:cubicBezTo>
                <a:cubicBezTo>
                  <a:pt x="2527" y="1808"/>
                  <a:pt x="2578" y="1949"/>
                  <a:pt x="2578" y="2101"/>
                </a:cubicBezTo>
                <a:close/>
                <a:moveTo>
                  <a:pt x="1905" y="1550"/>
                </a:moveTo>
                <a:cubicBezTo>
                  <a:pt x="1601" y="1550"/>
                  <a:pt x="1354" y="1798"/>
                  <a:pt x="1354" y="2101"/>
                </a:cubicBezTo>
                <a:cubicBezTo>
                  <a:pt x="1354" y="2405"/>
                  <a:pt x="1601" y="2652"/>
                  <a:pt x="1905" y="2652"/>
                </a:cubicBezTo>
                <a:cubicBezTo>
                  <a:pt x="2209" y="2652"/>
                  <a:pt x="2456" y="2405"/>
                  <a:pt x="2456" y="2101"/>
                </a:cubicBezTo>
                <a:cubicBezTo>
                  <a:pt x="2456" y="1798"/>
                  <a:pt x="2209" y="1550"/>
                  <a:pt x="1905" y="1550"/>
                </a:cubicBezTo>
                <a:close/>
                <a:moveTo>
                  <a:pt x="1952" y="2207"/>
                </a:moveTo>
                <a:cubicBezTo>
                  <a:pt x="1952" y="2280"/>
                  <a:pt x="1952" y="2280"/>
                  <a:pt x="1952" y="2280"/>
                </a:cubicBezTo>
                <a:cubicBezTo>
                  <a:pt x="1844" y="2280"/>
                  <a:pt x="1844" y="2280"/>
                  <a:pt x="1844" y="2280"/>
                </a:cubicBezTo>
                <a:cubicBezTo>
                  <a:pt x="1844" y="2207"/>
                  <a:pt x="1844" y="2207"/>
                  <a:pt x="1844" y="2207"/>
                </a:cubicBezTo>
                <a:cubicBezTo>
                  <a:pt x="1807" y="2186"/>
                  <a:pt x="1783" y="2147"/>
                  <a:pt x="1783" y="2101"/>
                </a:cubicBezTo>
                <a:cubicBezTo>
                  <a:pt x="1783" y="2056"/>
                  <a:pt x="1812" y="2017"/>
                  <a:pt x="1848" y="1996"/>
                </a:cubicBezTo>
                <a:cubicBezTo>
                  <a:pt x="1848" y="1724"/>
                  <a:pt x="1848" y="1724"/>
                  <a:pt x="1848" y="1724"/>
                </a:cubicBezTo>
                <a:cubicBezTo>
                  <a:pt x="1952" y="1724"/>
                  <a:pt x="1952" y="1724"/>
                  <a:pt x="1952" y="1724"/>
                </a:cubicBezTo>
                <a:cubicBezTo>
                  <a:pt x="1952" y="1996"/>
                  <a:pt x="1952" y="1996"/>
                  <a:pt x="1952" y="1996"/>
                </a:cubicBezTo>
                <a:cubicBezTo>
                  <a:pt x="1989" y="2017"/>
                  <a:pt x="2027" y="2056"/>
                  <a:pt x="2027" y="2101"/>
                </a:cubicBezTo>
                <a:cubicBezTo>
                  <a:pt x="2027" y="2147"/>
                  <a:pt x="1989" y="2186"/>
                  <a:pt x="1952" y="2207"/>
                </a:cubicBezTo>
                <a:close/>
                <a:moveTo>
                  <a:pt x="416" y="1720"/>
                </a:moveTo>
                <a:cubicBezTo>
                  <a:pt x="1120" y="1720"/>
                  <a:pt x="1120" y="1720"/>
                  <a:pt x="1120" y="1720"/>
                </a:cubicBezTo>
                <a:cubicBezTo>
                  <a:pt x="1094" y="1773"/>
                  <a:pt x="1074" y="1828"/>
                  <a:pt x="1060" y="1886"/>
                </a:cubicBezTo>
                <a:cubicBezTo>
                  <a:pt x="416" y="1886"/>
                  <a:pt x="416" y="1886"/>
                  <a:pt x="416" y="1886"/>
                </a:cubicBezTo>
                <a:cubicBezTo>
                  <a:pt x="370" y="1886"/>
                  <a:pt x="333" y="1849"/>
                  <a:pt x="333" y="1803"/>
                </a:cubicBezTo>
                <a:cubicBezTo>
                  <a:pt x="333" y="1757"/>
                  <a:pt x="370" y="1720"/>
                  <a:pt x="416" y="1720"/>
                </a:cubicBezTo>
                <a:close/>
                <a:moveTo>
                  <a:pt x="1185" y="1609"/>
                </a:moveTo>
                <a:cubicBezTo>
                  <a:pt x="416" y="1609"/>
                  <a:pt x="416" y="1609"/>
                  <a:pt x="416" y="1609"/>
                </a:cubicBezTo>
                <a:cubicBezTo>
                  <a:pt x="370" y="1609"/>
                  <a:pt x="333" y="1572"/>
                  <a:pt x="333" y="1526"/>
                </a:cubicBezTo>
                <a:cubicBezTo>
                  <a:pt x="333" y="1480"/>
                  <a:pt x="370" y="1442"/>
                  <a:pt x="416" y="1442"/>
                </a:cubicBezTo>
                <a:cubicBezTo>
                  <a:pt x="1338" y="1442"/>
                  <a:pt x="1338" y="1442"/>
                  <a:pt x="1338" y="1442"/>
                </a:cubicBezTo>
                <a:cubicBezTo>
                  <a:pt x="1279" y="1491"/>
                  <a:pt x="1228" y="1547"/>
                  <a:pt x="1185" y="1609"/>
                </a:cubicBezTo>
                <a:close/>
                <a:moveTo>
                  <a:pt x="416" y="1054"/>
                </a:moveTo>
                <a:cubicBezTo>
                  <a:pt x="370" y="1054"/>
                  <a:pt x="333" y="1017"/>
                  <a:pt x="333" y="971"/>
                </a:cubicBezTo>
                <a:cubicBezTo>
                  <a:pt x="333" y="925"/>
                  <a:pt x="370" y="888"/>
                  <a:pt x="416" y="888"/>
                </a:cubicBezTo>
                <a:cubicBezTo>
                  <a:pt x="1526" y="888"/>
                  <a:pt x="1526" y="888"/>
                  <a:pt x="1526" y="888"/>
                </a:cubicBezTo>
                <a:cubicBezTo>
                  <a:pt x="1572" y="888"/>
                  <a:pt x="1609" y="925"/>
                  <a:pt x="1609" y="971"/>
                </a:cubicBezTo>
                <a:cubicBezTo>
                  <a:pt x="1609" y="1017"/>
                  <a:pt x="1572" y="1054"/>
                  <a:pt x="1526" y="1054"/>
                </a:cubicBezTo>
                <a:lnTo>
                  <a:pt x="416" y="1054"/>
                </a:lnTo>
                <a:close/>
                <a:moveTo>
                  <a:pt x="416" y="1332"/>
                </a:moveTo>
                <a:cubicBezTo>
                  <a:pt x="370" y="1332"/>
                  <a:pt x="333" y="1294"/>
                  <a:pt x="333" y="1248"/>
                </a:cubicBezTo>
                <a:cubicBezTo>
                  <a:pt x="333" y="1202"/>
                  <a:pt x="370" y="1165"/>
                  <a:pt x="416" y="1165"/>
                </a:cubicBezTo>
                <a:cubicBezTo>
                  <a:pt x="1526" y="1165"/>
                  <a:pt x="1526" y="1165"/>
                  <a:pt x="1526" y="1165"/>
                </a:cubicBezTo>
                <a:cubicBezTo>
                  <a:pt x="1536" y="1165"/>
                  <a:pt x="1545" y="1168"/>
                  <a:pt x="1554" y="1170"/>
                </a:cubicBezTo>
                <a:cubicBezTo>
                  <a:pt x="1554" y="1311"/>
                  <a:pt x="1554" y="1311"/>
                  <a:pt x="1554" y="1311"/>
                </a:cubicBezTo>
                <a:cubicBezTo>
                  <a:pt x="1539" y="1318"/>
                  <a:pt x="1525" y="1324"/>
                  <a:pt x="1510" y="1332"/>
                </a:cubicBezTo>
                <a:lnTo>
                  <a:pt x="416" y="1332"/>
                </a:lnTo>
                <a:close/>
                <a:moveTo>
                  <a:pt x="1776" y="721"/>
                </a:moveTo>
                <a:cubicBezTo>
                  <a:pt x="1776" y="568"/>
                  <a:pt x="1651" y="444"/>
                  <a:pt x="1498" y="444"/>
                </a:cubicBezTo>
                <a:cubicBezTo>
                  <a:pt x="1495" y="444"/>
                  <a:pt x="1495" y="444"/>
                  <a:pt x="1495" y="444"/>
                </a:cubicBezTo>
                <a:cubicBezTo>
                  <a:pt x="1497" y="453"/>
                  <a:pt x="1498" y="462"/>
                  <a:pt x="1498" y="471"/>
                </a:cubicBezTo>
                <a:cubicBezTo>
                  <a:pt x="1498" y="579"/>
                  <a:pt x="1411" y="666"/>
                  <a:pt x="1304" y="666"/>
                </a:cubicBezTo>
                <a:cubicBezTo>
                  <a:pt x="638" y="666"/>
                  <a:pt x="638" y="666"/>
                  <a:pt x="638" y="666"/>
                </a:cubicBezTo>
                <a:cubicBezTo>
                  <a:pt x="531" y="666"/>
                  <a:pt x="444" y="579"/>
                  <a:pt x="444" y="471"/>
                </a:cubicBezTo>
                <a:cubicBezTo>
                  <a:pt x="444" y="462"/>
                  <a:pt x="445" y="453"/>
                  <a:pt x="447" y="444"/>
                </a:cubicBezTo>
                <a:cubicBezTo>
                  <a:pt x="444" y="444"/>
                  <a:pt x="444" y="444"/>
                  <a:pt x="444" y="444"/>
                </a:cubicBezTo>
                <a:cubicBezTo>
                  <a:pt x="291" y="444"/>
                  <a:pt x="166" y="568"/>
                  <a:pt x="166" y="721"/>
                </a:cubicBezTo>
                <a:cubicBezTo>
                  <a:pt x="166" y="2330"/>
                  <a:pt x="166" y="2330"/>
                  <a:pt x="166" y="2330"/>
                </a:cubicBezTo>
                <a:cubicBezTo>
                  <a:pt x="166" y="2483"/>
                  <a:pt x="291" y="2608"/>
                  <a:pt x="444" y="2608"/>
                </a:cubicBezTo>
                <a:cubicBezTo>
                  <a:pt x="1220" y="2608"/>
                  <a:pt x="1220" y="2608"/>
                  <a:pt x="1220" y="2608"/>
                </a:cubicBezTo>
                <a:cubicBezTo>
                  <a:pt x="1271" y="2672"/>
                  <a:pt x="1331" y="2728"/>
                  <a:pt x="1398" y="2774"/>
                </a:cubicBezTo>
                <a:cubicBezTo>
                  <a:pt x="333" y="2774"/>
                  <a:pt x="333" y="2774"/>
                  <a:pt x="333" y="2774"/>
                </a:cubicBezTo>
                <a:cubicBezTo>
                  <a:pt x="180" y="2774"/>
                  <a:pt x="0" y="2650"/>
                  <a:pt x="0" y="2497"/>
                </a:cubicBezTo>
                <a:cubicBezTo>
                  <a:pt x="0" y="610"/>
                  <a:pt x="0" y="610"/>
                  <a:pt x="0" y="610"/>
                </a:cubicBezTo>
                <a:cubicBezTo>
                  <a:pt x="0" y="457"/>
                  <a:pt x="180" y="333"/>
                  <a:pt x="333" y="333"/>
                </a:cubicBezTo>
                <a:cubicBezTo>
                  <a:pt x="502" y="333"/>
                  <a:pt x="502" y="333"/>
                  <a:pt x="502" y="333"/>
                </a:cubicBezTo>
                <a:cubicBezTo>
                  <a:pt x="537" y="298"/>
                  <a:pt x="585" y="277"/>
                  <a:pt x="638" y="277"/>
                </a:cubicBezTo>
                <a:cubicBezTo>
                  <a:pt x="662" y="277"/>
                  <a:pt x="662" y="277"/>
                  <a:pt x="662" y="277"/>
                </a:cubicBezTo>
                <a:cubicBezTo>
                  <a:pt x="678" y="122"/>
                  <a:pt x="808" y="0"/>
                  <a:pt x="968" y="0"/>
                </a:cubicBezTo>
                <a:cubicBezTo>
                  <a:pt x="1127" y="0"/>
                  <a:pt x="1257" y="122"/>
                  <a:pt x="1273" y="277"/>
                </a:cubicBezTo>
                <a:cubicBezTo>
                  <a:pt x="1304" y="277"/>
                  <a:pt x="1304" y="277"/>
                  <a:pt x="1304" y="277"/>
                </a:cubicBezTo>
                <a:cubicBezTo>
                  <a:pt x="1357" y="277"/>
                  <a:pt x="1405" y="298"/>
                  <a:pt x="1440" y="333"/>
                </a:cubicBezTo>
                <a:cubicBezTo>
                  <a:pt x="1609" y="333"/>
                  <a:pt x="1609" y="333"/>
                  <a:pt x="1609" y="333"/>
                </a:cubicBezTo>
                <a:cubicBezTo>
                  <a:pt x="1763" y="333"/>
                  <a:pt x="1942" y="457"/>
                  <a:pt x="1942" y="610"/>
                </a:cubicBezTo>
                <a:cubicBezTo>
                  <a:pt x="1942" y="1109"/>
                  <a:pt x="1942" y="1109"/>
                  <a:pt x="1942" y="1109"/>
                </a:cubicBezTo>
                <a:cubicBezTo>
                  <a:pt x="1776" y="1109"/>
                  <a:pt x="1776" y="1109"/>
                  <a:pt x="1776" y="1109"/>
                </a:cubicBezTo>
                <a:lnTo>
                  <a:pt x="1776" y="721"/>
                </a:lnTo>
                <a:close/>
                <a:moveTo>
                  <a:pt x="968" y="151"/>
                </a:moveTo>
                <a:cubicBezTo>
                  <a:pt x="881" y="151"/>
                  <a:pt x="810" y="222"/>
                  <a:pt x="810" y="308"/>
                </a:cubicBezTo>
                <a:cubicBezTo>
                  <a:pt x="810" y="395"/>
                  <a:pt x="881" y="466"/>
                  <a:pt x="968" y="466"/>
                </a:cubicBezTo>
                <a:cubicBezTo>
                  <a:pt x="1055" y="466"/>
                  <a:pt x="1125" y="395"/>
                  <a:pt x="1125" y="308"/>
                </a:cubicBezTo>
                <a:cubicBezTo>
                  <a:pt x="1125" y="222"/>
                  <a:pt x="1055" y="151"/>
                  <a:pt x="968" y="15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1400">
              <a:solidFill>
                <a:schemeClr val="accent1"/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46" name="图标"/>
          <p:cNvSpPr>
            <a:spLocks noChangeAspect="1"/>
          </p:cNvSpPr>
          <p:nvPr/>
        </p:nvSpPr>
        <p:spPr bwMode="auto">
          <a:xfrm>
            <a:off x="5282977" y="3986072"/>
            <a:ext cx="380990" cy="380990"/>
          </a:xfrm>
          <a:custGeom>
            <a:avLst/>
            <a:gdLst>
              <a:gd name="T0" fmla="*/ 1457935 w 3279"/>
              <a:gd name="T1" fmla="*/ 1800397 h 3279"/>
              <a:gd name="T2" fmla="*/ 336911 w 3279"/>
              <a:gd name="T3" fmla="*/ 1800397 h 3279"/>
              <a:gd name="T4" fmla="*/ 0 w 3279"/>
              <a:gd name="T5" fmla="*/ 1458876 h 3279"/>
              <a:gd name="T6" fmla="*/ 0 w 3279"/>
              <a:gd name="T7" fmla="*/ 0 h 3279"/>
              <a:gd name="T8" fmla="*/ 1332828 w 3279"/>
              <a:gd name="T9" fmla="*/ 0 h 3279"/>
              <a:gd name="T10" fmla="*/ 1332828 w 3279"/>
              <a:gd name="T11" fmla="*/ 107618 h 3279"/>
              <a:gd name="T12" fmla="*/ 1584139 w 3279"/>
              <a:gd name="T13" fmla="*/ 107618 h 3279"/>
              <a:gd name="T14" fmla="*/ 1584139 w 3279"/>
              <a:gd name="T15" fmla="*/ 107618 h 3279"/>
              <a:gd name="T16" fmla="*/ 1584139 w 3279"/>
              <a:gd name="T17" fmla="*/ 215235 h 3279"/>
              <a:gd name="T18" fmla="*/ 1682359 w 3279"/>
              <a:gd name="T19" fmla="*/ 215235 h 3279"/>
              <a:gd name="T20" fmla="*/ 1799235 w 3279"/>
              <a:gd name="T21" fmla="*/ 215235 h 3279"/>
              <a:gd name="T22" fmla="*/ 1799235 w 3279"/>
              <a:gd name="T23" fmla="*/ 1458876 h 3279"/>
              <a:gd name="T24" fmla="*/ 1457935 w 3279"/>
              <a:gd name="T25" fmla="*/ 1800397 h 3279"/>
              <a:gd name="T26" fmla="*/ 1189064 w 3279"/>
              <a:gd name="T27" fmla="*/ 143307 h 3279"/>
              <a:gd name="T28" fmla="*/ 143763 w 3279"/>
              <a:gd name="T29" fmla="*/ 143307 h 3279"/>
              <a:gd name="T30" fmla="*/ 143763 w 3279"/>
              <a:gd name="T31" fmla="*/ 1495115 h 3279"/>
              <a:gd name="T32" fmla="*/ 264480 w 3279"/>
              <a:gd name="T33" fmla="*/ 1620851 h 3279"/>
              <a:gd name="T34" fmla="*/ 1189064 w 3279"/>
              <a:gd name="T35" fmla="*/ 1620851 h 3279"/>
              <a:gd name="T36" fmla="*/ 1189064 w 3279"/>
              <a:gd name="T37" fmla="*/ 143307 h 3279"/>
              <a:gd name="T38" fmla="*/ 1687297 w 3279"/>
              <a:gd name="T39" fmla="*/ 322303 h 3279"/>
              <a:gd name="T40" fmla="*/ 1584139 w 3279"/>
              <a:gd name="T41" fmla="*/ 322303 h 3279"/>
              <a:gd name="T42" fmla="*/ 1584139 w 3279"/>
              <a:gd name="T43" fmla="*/ 1402871 h 3279"/>
              <a:gd name="T44" fmla="*/ 1514452 w 3279"/>
              <a:gd name="T45" fmla="*/ 1458876 h 3279"/>
              <a:gd name="T46" fmla="*/ 1440376 w 3279"/>
              <a:gd name="T47" fmla="*/ 1402871 h 3279"/>
              <a:gd name="T48" fmla="*/ 1440376 w 3279"/>
              <a:gd name="T49" fmla="*/ 215235 h 3279"/>
              <a:gd name="T50" fmla="*/ 1332828 w 3279"/>
              <a:gd name="T51" fmla="*/ 215235 h 3279"/>
              <a:gd name="T52" fmla="*/ 1332828 w 3279"/>
              <a:gd name="T53" fmla="*/ 1456680 h 3279"/>
              <a:gd name="T54" fmla="*/ 1514452 w 3279"/>
              <a:gd name="T55" fmla="*/ 1625244 h 3279"/>
              <a:gd name="T56" fmla="*/ 1687297 w 3279"/>
              <a:gd name="T57" fmla="*/ 1456680 h 3279"/>
              <a:gd name="T58" fmla="*/ 1687297 w 3279"/>
              <a:gd name="T59" fmla="*/ 322303 h 3279"/>
              <a:gd name="T60" fmla="*/ 323193 w 3279"/>
              <a:gd name="T61" fmla="*/ 1333139 h 3279"/>
              <a:gd name="T62" fmla="*/ 686442 w 3279"/>
              <a:gd name="T63" fmla="*/ 1333139 h 3279"/>
              <a:gd name="T64" fmla="*/ 686442 w 3279"/>
              <a:gd name="T65" fmla="*/ 1440757 h 3279"/>
              <a:gd name="T66" fmla="*/ 323193 w 3279"/>
              <a:gd name="T67" fmla="*/ 1440757 h 3279"/>
              <a:gd name="T68" fmla="*/ 323193 w 3279"/>
              <a:gd name="T69" fmla="*/ 1333139 h 3279"/>
              <a:gd name="T70" fmla="*/ 323193 w 3279"/>
              <a:gd name="T71" fmla="*/ 1113512 h 3279"/>
              <a:gd name="T72" fmla="*/ 789600 w 3279"/>
              <a:gd name="T73" fmla="*/ 1113512 h 3279"/>
              <a:gd name="T74" fmla="*/ 789600 w 3279"/>
              <a:gd name="T75" fmla="*/ 1225522 h 3279"/>
              <a:gd name="T76" fmla="*/ 323193 w 3279"/>
              <a:gd name="T77" fmla="*/ 1225522 h 3279"/>
              <a:gd name="T78" fmla="*/ 323193 w 3279"/>
              <a:gd name="T79" fmla="*/ 1113512 h 3279"/>
              <a:gd name="T80" fmla="*/ 1009635 w 3279"/>
              <a:gd name="T81" fmla="*/ 1225522 h 3279"/>
              <a:gd name="T82" fmla="*/ 897697 w 3279"/>
              <a:gd name="T83" fmla="*/ 1225522 h 3279"/>
              <a:gd name="T84" fmla="*/ 897697 w 3279"/>
              <a:gd name="T85" fmla="*/ 1113512 h 3279"/>
              <a:gd name="T86" fmla="*/ 1009635 w 3279"/>
              <a:gd name="T87" fmla="*/ 1113512 h 3279"/>
              <a:gd name="T88" fmla="*/ 1009635 w 3279"/>
              <a:gd name="T89" fmla="*/ 1225522 h 3279"/>
              <a:gd name="T90" fmla="*/ 789600 w 3279"/>
              <a:gd name="T91" fmla="*/ 897728 h 3279"/>
              <a:gd name="T92" fmla="*/ 1009635 w 3279"/>
              <a:gd name="T93" fmla="*/ 897728 h 3279"/>
              <a:gd name="T94" fmla="*/ 1009635 w 3279"/>
              <a:gd name="T95" fmla="*/ 1010287 h 3279"/>
              <a:gd name="T96" fmla="*/ 789600 w 3279"/>
              <a:gd name="T97" fmla="*/ 1010287 h 3279"/>
              <a:gd name="T98" fmla="*/ 789600 w 3279"/>
              <a:gd name="T99" fmla="*/ 897728 h 3279"/>
              <a:gd name="T100" fmla="*/ 323193 w 3279"/>
              <a:gd name="T101" fmla="*/ 327794 h 3279"/>
              <a:gd name="T102" fmla="*/ 1009635 w 3279"/>
              <a:gd name="T103" fmla="*/ 327794 h 3279"/>
              <a:gd name="T104" fmla="*/ 1009635 w 3279"/>
              <a:gd name="T105" fmla="*/ 790110 h 3279"/>
              <a:gd name="T106" fmla="*/ 323193 w 3279"/>
              <a:gd name="T107" fmla="*/ 790110 h 3279"/>
              <a:gd name="T108" fmla="*/ 323193 w 3279"/>
              <a:gd name="T109" fmla="*/ 327794 h 3279"/>
              <a:gd name="T110" fmla="*/ 682052 w 3279"/>
              <a:gd name="T111" fmla="*/ 1010287 h 3279"/>
              <a:gd name="T112" fmla="*/ 323193 w 3279"/>
              <a:gd name="T113" fmla="*/ 1010287 h 3279"/>
              <a:gd name="T114" fmla="*/ 323193 w 3279"/>
              <a:gd name="T115" fmla="*/ 897728 h 3279"/>
              <a:gd name="T116" fmla="*/ 682052 w 3279"/>
              <a:gd name="T117" fmla="*/ 897728 h 3279"/>
              <a:gd name="T118" fmla="*/ 682052 w 3279"/>
              <a:gd name="T119" fmla="*/ 1010287 h 327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3279" h="3279">
                <a:moveTo>
                  <a:pt x="2657" y="3279"/>
                </a:moveTo>
                <a:cubicBezTo>
                  <a:pt x="614" y="3279"/>
                  <a:pt x="614" y="3279"/>
                  <a:pt x="614" y="3279"/>
                </a:cubicBezTo>
                <a:cubicBezTo>
                  <a:pt x="275" y="3279"/>
                  <a:pt x="0" y="2996"/>
                  <a:pt x="0" y="2657"/>
                </a:cubicBezTo>
                <a:cubicBezTo>
                  <a:pt x="0" y="0"/>
                  <a:pt x="0" y="0"/>
                  <a:pt x="0" y="0"/>
                </a:cubicBezTo>
                <a:cubicBezTo>
                  <a:pt x="2429" y="0"/>
                  <a:pt x="2429" y="0"/>
                  <a:pt x="2429" y="0"/>
                </a:cubicBezTo>
                <a:cubicBezTo>
                  <a:pt x="2429" y="196"/>
                  <a:pt x="2429" y="196"/>
                  <a:pt x="2429" y="196"/>
                </a:cubicBezTo>
                <a:cubicBezTo>
                  <a:pt x="2887" y="196"/>
                  <a:pt x="2887" y="196"/>
                  <a:pt x="2887" y="196"/>
                </a:cubicBezTo>
                <a:cubicBezTo>
                  <a:pt x="2887" y="196"/>
                  <a:pt x="2887" y="196"/>
                  <a:pt x="2887" y="196"/>
                </a:cubicBezTo>
                <a:cubicBezTo>
                  <a:pt x="2887" y="392"/>
                  <a:pt x="2887" y="392"/>
                  <a:pt x="2887" y="392"/>
                </a:cubicBezTo>
                <a:cubicBezTo>
                  <a:pt x="3066" y="392"/>
                  <a:pt x="3066" y="392"/>
                  <a:pt x="3066" y="392"/>
                </a:cubicBezTo>
                <a:cubicBezTo>
                  <a:pt x="3279" y="392"/>
                  <a:pt x="3279" y="392"/>
                  <a:pt x="3279" y="392"/>
                </a:cubicBezTo>
                <a:cubicBezTo>
                  <a:pt x="3279" y="2657"/>
                  <a:pt x="3279" y="2657"/>
                  <a:pt x="3279" y="2657"/>
                </a:cubicBezTo>
                <a:cubicBezTo>
                  <a:pt x="3279" y="2996"/>
                  <a:pt x="2996" y="3279"/>
                  <a:pt x="2657" y="3279"/>
                </a:cubicBezTo>
                <a:close/>
                <a:moveTo>
                  <a:pt x="2167" y="261"/>
                </a:moveTo>
                <a:cubicBezTo>
                  <a:pt x="262" y="261"/>
                  <a:pt x="262" y="261"/>
                  <a:pt x="262" y="261"/>
                </a:cubicBezTo>
                <a:cubicBezTo>
                  <a:pt x="262" y="2723"/>
                  <a:pt x="262" y="2723"/>
                  <a:pt x="262" y="2723"/>
                </a:cubicBezTo>
                <a:cubicBezTo>
                  <a:pt x="262" y="2836"/>
                  <a:pt x="370" y="2952"/>
                  <a:pt x="482" y="2952"/>
                </a:cubicBezTo>
                <a:cubicBezTo>
                  <a:pt x="2167" y="2952"/>
                  <a:pt x="2167" y="2952"/>
                  <a:pt x="2167" y="2952"/>
                </a:cubicBezTo>
                <a:lnTo>
                  <a:pt x="2167" y="261"/>
                </a:lnTo>
                <a:close/>
                <a:moveTo>
                  <a:pt x="3075" y="587"/>
                </a:moveTo>
                <a:cubicBezTo>
                  <a:pt x="2887" y="587"/>
                  <a:pt x="2887" y="587"/>
                  <a:pt x="2887" y="587"/>
                </a:cubicBezTo>
                <a:cubicBezTo>
                  <a:pt x="2887" y="2555"/>
                  <a:pt x="2887" y="2555"/>
                  <a:pt x="2887" y="2555"/>
                </a:cubicBezTo>
                <a:cubicBezTo>
                  <a:pt x="2887" y="2611"/>
                  <a:pt x="2816" y="2657"/>
                  <a:pt x="2760" y="2657"/>
                </a:cubicBezTo>
                <a:cubicBezTo>
                  <a:pt x="2703" y="2657"/>
                  <a:pt x="2625" y="2611"/>
                  <a:pt x="2625" y="2555"/>
                </a:cubicBezTo>
                <a:cubicBezTo>
                  <a:pt x="2625" y="392"/>
                  <a:pt x="2625" y="392"/>
                  <a:pt x="2625" y="392"/>
                </a:cubicBezTo>
                <a:cubicBezTo>
                  <a:pt x="2429" y="392"/>
                  <a:pt x="2429" y="392"/>
                  <a:pt x="2429" y="392"/>
                </a:cubicBezTo>
                <a:cubicBezTo>
                  <a:pt x="2429" y="2653"/>
                  <a:pt x="2429" y="2653"/>
                  <a:pt x="2429" y="2653"/>
                </a:cubicBezTo>
                <a:cubicBezTo>
                  <a:pt x="2429" y="2823"/>
                  <a:pt x="2590" y="2960"/>
                  <a:pt x="2760" y="2960"/>
                </a:cubicBezTo>
                <a:cubicBezTo>
                  <a:pt x="2929" y="2960"/>
                  <a:pt x="3075" y="2823"/>
                  <a:pt x="3075" y="2653"/>
                </a:cubicBezTo>
                <a:lnTo>
                  <a:pt x="3075" y="587"/>
                </a:lnTo>
                <a:close/>
                <a:moveTo>
                  <a:pt x="589" y="2428"/>
                </a:moveTo>
                <a:cubicBezTo>
                  <a:pt x="1251" y="2428"/>
                  <a:pt x="1251" y="2428"/>
                  <a:pt x="1251" y="2428"/>
                </a:cubicBezTo>
                <a:cubicBezTo>
                  <a:pt x="1251" y="2624"/>
                  <a:pt x="1251" y="2624"/>
                  <a:pt x="1251" y="2624"/>
                </a:cubicBezTo>
                <a:cubicBezTo>
                  <a:pt x="589" y="2624"/>
                  <a:pt x="589" y="2624"/>
                  <a:pt x="589" y="2624"/>
                </a:cubicBezTo>
                <a:lnTo>
                  <a:pt x="589" y="2428"/>
                </a:lnTo>
                <a:close/>
                <a:moveTo>
                  <a:pt x="589" y="2028"/>
                </a:moveTo>
                <a:cubicBezTo>
                  <a:pt x="1439" y="2028"/>
                  <a:pt x="1439" y="2028"/>
                  <a:pt x="1439" y="2028"/>
                </a:cubicBezTo>
                <a:cubicBezTo>
                  <a:pt x="1439" y="2232"/>
                  <a:pt x="1439" y="2232"/>
                  <a:pt x="1439" y="2232"/>
                </a:cubicBezTo>
                <a:cubicBezTo>
                  <a:pt x="589" y="2232"/>
                  <a:pt x="589" y="2232"/>
                  <a:pt x="589" y="2232"/>
                </a:cubicBezTo>
                <a:lnTo>
                  <a:pt x="589" y="2028"/>
                </a:lnTo>
                <a:close/>
                <a:moveTo>
                  <a:pt x="1840" y="2232"/>
                </a:moveTo>
                <a:cubicBezTo>
                  <a:pt x="1636" y="2232"/>
                  <a:pt x="1636" y="2232"/>
                  <a:pt x="1636" y="2232"/>
                </a:cubicBezTo>
                <a:cubicBezTo>
                  <a:pt x="1636" y="2028"/>
                  <a:pt x="1636" y="2028"/>
                  <a:pt x="1636" y="2028"/>
                </a:cubicBezTo>
                <a:cubicBezTo>
                  <a:pt x="1840" y="2028"/>
                  <a:pt x="1840" y="2028"/>
                  <a:pt x="1840" y="2028"/>
                </a:cubicBezTo>
                <a:lnTo>
                  <a:pt x="1840" y="2232"/>
                </a:lnTo>
                <a:close/>
                <a:moveTo>
                  <a:pt x="1439" y="1635"/>
                </a:moveTo>
                <a:cubicBezTo>
                  <a:pt x="1840" y="1635"/>
                  <a:pt x="1840" y="1635"/>
                  <a:pt x="1840" y="1635"/>
                </a:cubicBezTo>
                <a:cubicBezTo>
                  <a:pt x="1840" y="1840"/>
                  <a:pt x="1840" y="1840"/>
                  <a:pt x="1840" y="1840"/>
                </a:cubicBezTo>
                <a:cubicBezTo>
                  <a:pt x="1439" y="1840"/>
                  <a:pt x="1439" y="1840"/>
                  <a:pt x="1439" y="1840"/>
                </a:cubicBezTo>
                <a:lnTo>
                  <a:pt x="1439" y="1635"/>
                </a:lnTo>
                <a:close/>
                <a:moveTo>
                  <a:pt x="589" y="597"/>
                </a:moveTo>
                <a:cubicBezTo>
                  <a:pt x="1840" y="597"/>
                  <a:pt x="1840" y="597"/>
                  <a:pt x="1840" y="597"/>
                </a:cubicBezTo>
                <a:cubicBezTo>
                  <a:pt x="1840" y="1439"/>
                  <a:pt x="1840" y="1439"/>
                  <a:pt x="1840" y="1439"/>
                </a:cubicBezTo>
                <a:cubicBezTo>
                  <a:pt x="589" y="1439"/>
                  <a:pt x="589" y="1439"/>
                  <a:pt x="589" y="1439"/>
                </a:cubicBezTo>
                <a:lnTo>
                  <a:pt x="589" y="597"/>
                </a:lnTo>
                <a:close/>
                <a:moveTo>
                  <a:pt x="1243" y="1840"/>
                </a:moveTo>
                <a:cubicBezTo>
                  <a:pt x="589" y="1840"/>
                  <a:pt x="589" y="1840"/>
                  <a:pt x="589" y="1840"/>
                </a:cubicBezTo>
                <a:cubicBezTo>
                  <a:pt x="589" y="1635"/>
                  <a:pt x="589" y="1635"/>
                  <a:pt x="589" y="1635"/>
                </a:cubicBezTo>
                <a:cubicBezTo>
                  <a:pt x="1243" y="1635"/>
                  <a:pt x="1243" y="1635"/>
                  <a:pt x="1243" y="1635"/>
                </a:cubicBezTo>
                <a:lnTo>
                  <a:pt x="1243" y="184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1400">
              <a:solidFill>
                <a:schemeClr val="accent1"/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47" name="图标"/>
          <p:cNvSpPr>
            <a:spLocks noChangeAspect="1" noEditPoints="1"/>
          </p:cNvSpPr>
          <p:nvPr/>
        </p:nvSpPr>
        <p:spPr bwMode="auto">
          <a:xfrm>
            <a:off x="6392224" y="3986072"/>
            <a:ext cx="380990" cy="364720"/>
          </a:xfrm>
          <a:custGeom>
            <a:avLst/>
            <a:gdLst>
              <a:gd name="T0" fmla="*/ 32 w 200"/>
              <a:gd name="T1" fmla="*/ 0 h 192"/>
              <a:gd name="T2" fmla="*/ 32 w 200"/>
              <a:gd name="T3" fmla="*/ 36 h 192"/>
              <a:gd name="T4" fmla="*/ 0 w 200"/>
              <a:gd name="T5" fmla="*/ 36 h 192"/>
              <a:gd name="T6" fmla="*/ 0 w 200"/>
              <a:gd name="T7" fmla="*/ 152 h 192"/>
              <a:gd name="T8" fmla="*/ 40 w 200"/>
              <a:gd name="T9" fmla="*/ 192 h 192"/>
              <a:gd name="T10" fmla="*/ 160 w 200"/>
              <a:gd name="T11" fmla="*/ 192 h 192"/>
              <a:gd name="T12" fmla="*/ 200 w 200"/>
              <a:gd name="T13" fmla="*/ 152 h 192"/>
              <a:gd name="T14" fmla="*/ 200 w 200"/>
              <a:gd name="T15" fmla="*/ 0 h 192"/>
              <a:gd name="T16" fmla="*/ 32 w 200"/>
              <a:gd name="T17" fmla="*/ 0 h 192"/>
              <a:gd name="T18" fmla="*/ 32 w 200"/>
              <a:gd name="T19" fmla="*/ 140 h 192"/>
              <a:gd name="T20" fmla="*/ 22 w 200"/>
              <a:gd name="T21" fmla="*/ 166 h 192"/>
              <a:gd name="T22" fmla="*/ 12 w 200"/>
              <a:gd name="T23" fmla="*/ 140 h 192"/>
              <a:gd name="T24" fmla="*/ 12 w 200"/>
              <a:gd name="T25" fmla="*/ 48 h 192"/>
              <a:gd name="T26" fmla="*/ 32 w 200"/>
              <a:gd name="T27" fmla="*/ 48 h 192"/>
              <a:gd name="T28" fmla="*/ 32 w 200"/>
              <a:gd name="T29" fmla="*/ 140 h 192"/>
              <a:gd name="T30" fmla="*/ 188 w 200"/>
              <a:gd name="T31" fmla="*/ 140 h 192"/>
              <a:gd name="T32" fmla="*/ 148 w 200"/>
              <a:gd name="T33" fmla="*/ 180 h 192"/>
              <a:gd name="T34" fmla="*/ 52 w 200"/>
              <a:gd name="T35" fmla="*/ 180 h 192"/>
              <a:gd name="T36" fmla="*/ 35 w 200"/>
              <a:gd name="T37" fmla="*/ 176 h 192"/>
              <a:gd name="T38" fmla="*/ 44 w 200"/>
              <a:gd name="T39" fmla="*/ 152 h 192"/>
              <a:gd name="T40" fmla="*/ 44 w 200"/>
              <a:gd name="T41" fmla="*/ 12 h 192"/>
              <a:gd name="T42" fmla="*/ 188 w 200"/>
              <a:gd name="T43" fmla="*/ 12 h 192"/>
              <a:gd name="T44" fmla="*/ 188 w 200"/>
              <a:gd name="T45" fmla="*/ 140 h 192"/>
              <a:gd name="T46" fmla="*/ 100 w 200"/>
              <a:gd name="T47" fmla="*/ 128 h 192"/>
              <a:gd name="T48" fmla="*/ 60 w 200"/>
              <a:gd name="T49" fmla="*/ 128 h 192"/>
              <a:gd name="T50" fmla="*/ 60 w 200"/>
              <a:gd name="T51" fmla="*/ 140 h 192"/>
              <a:gd name="T52" fmla="*/ 100 w 200"/>
              <a:gd name="T53" fmla="*/ 140 h 192"/>
              <a:gd name="T54" fmla="*/ 100 w 200"/>
              <a:gd name="T55" fmla="*/ 128 h 192"/>
              <a:gd name="T56" fmla="*/ 100 w 200"/>
              <a:gd name="T57" fmla="*/ 108 h 192"/>
              <a:gd name="T58" fmla="*/ 60 w 200"/>
              <a:gd name="T59" fmla="*/ 108 h 192"/>
              <a:gd name="T60" fmla="*/ 60 w 200"/>
              <a:gd name="T61" fmla="*/ 120 h 192"/>
              <a:gd name="T62" fmla="*/ 100 w 200"/>
              <a:gd name="T63" fmla="*/ 120 h 192"/>
              <a:gd name="T64" fmla="*/ 100 w 200"/>
              <a:gd name="T65" fmla="*/ 108 h 192"/>
              <a:gd name="T66" fmla="*/ 100 w 200"/>
              <a:gd name="T67" fmla="*/ 88 h 192"/>
              <a:gd name="T68" fmla="*/ 60 w 200"/>
              <a:gd name="T69" fmla="*/ 88 h 192"/>
              <a:gd name="T70" fmla="*/ 60 w 200"/>
              <a:gd name="T71" fmla="*/ 100 h 192"/>
              <a:gd name="T72" fmla="*/ 100 w 200"/>
              <a:gd name="T73" fmla="*/ 100 h 192"/>
              <a:gd name="T74" fmla="*/ 100 w 200"/>
              <a:gd name="T75" fmla="*/ 88 h 192"/>
              <a:gd name="T76" fmla="*/ 168 w 200"/>
              <a:gd name="T77" fmla="*/ 36 h 192"/>
              <a:gd name="T78" fmla="*/ 60 w 200"/>
              <a:gd name="T79" fmla="*/ 36 h 192"/>
              <a:gd name="T80" fmla="*/ 60 w 200"/>
              <a:gd name="T81" fmla="*/ 52 h 192"/>
              <a:gd name="T82" fmla="*/ 168 w 200"/>
              <a:gd name="T83" fmla="*/ 52 h 192"/>
              <a:gd name="T84" fmla="*/ 168 w 200"/>
              <a:gd name="T85" fmla="*/ 36 h 192"/>
              <a:gd name="T86" fmla="*/ 100 w 200"/>
              <a:gd name="T87" fmla="*/ 68 h 192"/>
              <a:gd name="T88" fmla="*/ 60 w 200"/>
              <a:gd name="T89" fmla="*/ 68 h 192"/>
              <a:gd name="T90" fmla="*/ 60 w 200"/>
              <a:gd name="T91" fmla="*/ 80 h 192"/>
              <a:gd name="T92" fmla="*/ 100 w 200"/>
              <a:gd name="T93" fmla="*/ 80 h 192"/>
              <a:gd name="T94" fmla="*/ 100 w 200"/>
              <a:gd name="T95" fmla="*/ 68 h 192"/>
              <a:gd name="T96" fmla="*/ 112 w 200"/>
              <a:gd name="T97" fmla="*/ 140 h 192"/>
              <a:gd name="T98" fmla="*/ 168 w 200"/>
              <a:gd name="T99" fmla="*/ 140 h 192"/>
              <a:gd name="T100" fmla="*/ 168 w 200"/>
              <a:gd name="T101" fmla="*/ 68 h 192"/>
              <a:gd name="T102" fmla="*/ 112 w 200"/>
              <a:gd name="T103" fmla="*/ 68 h 192"/>
              <a:gd name="T104" fmla="*/ 112 w 200"/>
              <a:gd name="T105" fmla="*/ 14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00" h="192">
                <a:moveTo>
                  <a:pt x="32" y="0"/>
                </a:moveTo>
                <a:cubicBezTo>
                  <a:pt x="32" y="36"/>
                  <a:pt x="32" y="36"/>
                  <a:pt x="32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174"/>
                  <a:pt x="17" y="192"/>
                  <a:pt x="40" y="192"/>
                </a:cubicBezTo>
                <a:cubicBezTo>
                  <a:pt x="160" y="192"/>
                  <a:pt x="160" y="192"/>
                  <a:pt x="160" y="192"/>
                </a:cubicBezTo>
                <a:cubicBezTo>
                  <a:pt x="182" y="192"/>
                  <a:pt x="200" y="174"/>
                  <a:pt x="200" y="152"/>
                </a:cubicBezTo>
                <a:cubicBezTo>
                  <a:pt x="200" y="0"/>
                  <a:pt x="200" y="0"/>
                  <a:pt x="200" y="0"/>
                </a:cubicBezTo>
                <a:lnTo>
                  <a:pt x="32" y="0"/>
                </a:lnTo>
                <a:close/>
                <a:moveTo>
                  <a:pt x="32" y="140"/>
                </a:moveTo>
                <a:cubicBezTo>
                  <a:pt x="32" y="150"/>
                  <a:pt x="28" y="159"/>
                  <a:pt x="22" y="166"/>
                </a:cubicBezTo>
                <a:cubicBezTo>
                  <a:pt x="15" y="159"/>
                  <a:pt x="12" y="150"/>
                  <a:pt x="12" y="140"/>
                </a:cubicBezTo>
                <a:cubicBezTo>
                  <a:pt x="12" y="48"/>
                  <a:pt x="12" y="48"/>
                  <a:pt x="12" y="48"/>
                </a:cubicBezTo>
                <a:cubicBezTo>
                  <a:pt x="32" y="48"/>
                  <a:pt x="32" y="48"/>
                  <a:pt x="32" y="48"/>
                </a:cubicBezTo>
                <a:lnTo>
                  <a:pt x="32" y="140"/>
                </a:lnTo>
                <a:close/>
                <a:moveTo>
                  <a:pt x="188" y="140"/>
                </a:moveTo>
                <a:cubicBezTo>
                  <a:pt x="188" y="162"/>
                  <a:pt x="170" y="180"/>
                  <a:pt x="148" y="180"/>
                </a:cubicBezTo>
                <a:cubicBezTo>
                  <a:pt x="52" y="180"/>
                  <a:pt x="52" y="180"/>
                  <a:pt x="52" y="180"/>
                </a:cubicBezTo>
                <a:cubicBezTo>
                  <a:pt x="46" y="180"/>
                  <a:pt x="40" y="178"/>
                  <a:pt x="35" y="176"/>
                </a:cubicBezTo>
                <a:cubicBezTo>
                  <a:pt x="40" y="169"/>
                  <a:pt x="44" y="161"/>
                  <a:pt x="44" y="152"/>
                </a:cubicBezTo>
                <a:cubicBezTo>
                  <a:pt x="44" y="12"/>
                  <a:pt x="44" y="12"/>
                  <a:pt x="44" y="12"/>
                </a:cubicBezTo>
                <a:cubicBezTo>
                  <a:pt x="188" y="12"/>
                  <a:pt x="188" y="12"/>
                  <a:pt x="188" y="12"/>
                </a:cubicBezTo>
                <a:lnTo>
                  <a:pt x="188" y="140"/>
                </a:lnTo>
                <a:close/>
                <a:moveTo>
                  <a:pt x="100" y="128"/>
                </a:moveTo>
                <a:cubicBezTo>
                  <a:pt x="60" y="128"/>
                  <a:pt x="60" y="128"/>
                  <a:pt x="60" y="128"/>
                </a:cubicBezTo>
                <a:cubicBezTo>
                  <a:pt x="60" y="140"/>
                  <a:pt x="60" y="140"/>
                  <a:pt x="60" y="140"/>
                </a:cubicBezTo>
                <a:cubicBezTo>
                  <a:pt x="100" y="140"/>
                  <a:pt x="100" y="140"/>
                  <a:pt x="100" y="140"/>
                </a:cubicBezTo>
                <a:lnTo>
                  <a:pt x="100" y="128"/>
                </a:lnTo>
                <a:close/>
                <a:moveTo>
                  <a:pt x="100" y="108"/>
                </a:moveTo>
                <a:cubicBezTo>
                  <a:pt x="60" y="108"/>
                  <a:pt x="60" y="108"/>
                  <a:pt x="60" y="108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100" y="120"/>
                  <a:pt x="100" y="120"/>
                  <a:pt x="100" y="120"/>
                </a:cubicBezTo>
                <a:lnTo>
                  <a:pt x="100" y="108"/>
                </a:lnTo>
                <a:close/>
                <a:moveTo>
                  <a:pt x="100" y="88"/>
                </a:moveTo>
                <a:cubicBezTo>
                  <a:pt x="60" y="88"/>
                  <a:pt x="60" y="88"/>
                  <a:pt x="60" y="88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100" y="100"/>
                  <a:pt x="100" y="100"/>
                  <a:pt x="100" y="100"/>
                </a:cubicBezTo>
                <a:lnTo>
                  <a:pt x="100" y="88"/>
                </a:lnTo>
                <a:close/>
                <a:moveTo>
                  <a:pt x="168" y="36"/>
                </a:moveTo>
                <a:cubicBezTo>
                  <a:pt x="60" y="36"/>
                  <a:pt x="60" y="36"/>
                  <a:pt x="60" y="36"/>
                </a:cubicBezTo>
                <a:cubicBezTo>
                  <a:pt x="60" y="52"/>
                  <a:pt x="60" y="52"/>
                  <a:pt x="60" y="52"/>
                </a:cubicBezTo>
                <a:cubicBezTo>
                  <a:pt x="168" y="52"/>
                  <a:pt x="168" y="52"/>
                  <a:pt x="168" y="52"/>
                </a:cubicBezTo>
                <a:lnTo>
                  <a:pt x="168" y="36"/>
                </a:lnTo>
                <a:close/>
                <a:moveTo>
                  <a:pt x="100" y="68"/>
                </a:moveTo>
                <a:cubicBezTo>
                  <a:pt x="60" y="68"/>
                  <a:pt x="60" y="68"/>
                  <a:pt x="60" y="68"/>
                </a:cubicBezTo>
                <a:cubicBezTo>
                  <a:pt x="60" y="80"/>
                  <a:pt x="60" y="80"/>
                  <a:pt x="60" y="80"/>
                </a:cubicBezTo>
                <a:cubicBezTo>
                  <a:pt x="100" y="80"/>
                  <a:pt x="100" y="80"/>
                  <a:pt x="100" y="80"/>
                </a:cubicBezTo>
                <a:lnTo>
                  <a:pt x="100" y="68"/>
                </a:lnTo>
                <a:close/>
                <a:moveTo>
                  <a:pt x="112" y="140"/>
                </a:moveTo>
                <a:cubicBezTo>
                  <a:pt x="168" y="140"/>
                  <a:pt x="168" y="140"/>
                  <a:pt x="168" y="140"/>
                </a:cubicBezTo>
                <a:cubicBezTo>
                  <a:pt x="168" y="68"/>
                  <a:pt x="168" y="68"/>
                  <a:pt x="168" y="68"/>
                </a:cubicBezTo>
                <a:cubicBezTo>
                  <a:pt x="112" y="68"/>
                  <a:pt x="112" y="68"/>
                  <a:pt x="112" y="68"/>
                </a:cubicBezTo>
                <a:lnTo>
                  <a:pt x="112" y="14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48" name="图标"/>
          <p:cNvSpPr>
            <a:spLocks noChangeAspect="1" noEditPoints="1"/>
          </p:cNvSpPr>
          <p:nvPr/>
        </p:nvSpPr>
        <p:spPr bwMode="auto">
          <a:xfrm>
            <a:off x="7501472" y="3986072"/>
            <a:ext cx="380990" cy="378872"/>
          </a:xfrm>
          <a:custGeom>
            <a:avLst/>
            <a:gdLst>
              <a:gd name="T0" fmla="*/ 117 w 200"/>
              <a:gd name="T1" fmla="*/ 132 h 187"/>
              <a:gd name="T2" fmla="*/ 103 w 200"/>
              <a:gd name="T3" fmla="*/ 117 h 187"/>
              <a:gd name="T4" fmla="*/ 103 w 200"/>
              <a:gd name="T5" fmla="*/ 104 h 187"/>
              <a:gd name="T6" fmla="*/ 117 w 200"/>
              <a:gd name="T7" fmla="*/ 91 h 187"/>
              <a:gd name="T8" fmla="*/ 200 w 200"/>
              <a:gd name="T9" fmla="*/ 91 h 187"/>
              <a:gd name="T10" fmla="*/ 200 w 200"/>
              <a:gd name="T11" fmla="*/ 132 h 187"/>
              <a:gd name="T12" fmla="*/ 117 w 200"/>
              <a:gd name="T13" fmla="*/ 132 h 187"/>
              <a:gd name="T14" fmla="*/ 127 w 200"/>
              <a:gd name="T15" fmla="*/ 100 h 187"/>
              <a:gd name="T16" fmla="*/ 117 w 200"/>
              <a:gd name="T17" fmla="*/ 110 h 187"/>
              <a:gd name="T18" fmla="*/ 127 w 200"/>
              <a:gd name="T19" fmla="*/ 121 h 187"/>
              <a:gd name="T20" fmla="*/ 138 w 200"/>
              <a:gd name="T21" fmla="*/ 110 h 187"/>
              <a:gd name="T22" fmla="*/ 127 w 200"/>
              <a:gd name="T23" fmla="*/ 100 h 187"/>
              <a:gd name="T24" fmla="*/ 96 w 200"/>
              <a:gd name="T25" fmla="*/ 103 h 187"/>
              <a:gd name="T26" fmla="*/ 96 w 200"/>
              <a:gd name="T27" fmla="*/ 117 h 187"/>
              <a:gd name="T28" fmla="*/ 117 w 200"/>
              <a:gd name="T29" fmla="*/ 139 h 187"/>
              <a:gd name="T30" fmla="*/ 188 w 200"/>
              <a:gd name="T31" fmla="*/ 139 h 187"/>
              <a:gd name="T32" fmla="*/ 188 w 200"/>
              <a:gd name="T33" fmla="*/ 165 h 187"/>
              <a:gd name="T34" fmla="*/ 165 w 200"/>
              <a:gd name="T35" fmla="*/ 187 h 187"/>
              <a:gd name="T36" fmla="*/ 20 w 200"/>
              <a:gd name="T37" fmla="*/ 187 h 187"/>
              <a:gd name="T38" fmla="*/ 0 w 200"/>
              <a:gd name="T39" fmla="*/ 165 h 187"/>
              <a:gd name="T40" fmla="*/ 0 w 200"/>
              <a:gd name="T41" fmla="*/ 34 h 187"/>
              <a:gd name="T42" fmla="*/ 20 w 200"/>
              <a:gd name="T43" fmla="*/ 12 h 187"/>
              <a:gd name="T44" fmla="*/ 87 w 200"/>
              <a:gd name="T45" fmla="*/ 12 h 187"/>
              <a:gd name="T46" fmla="*/ 71 w 200"/>
              <a:gd name="T47" fmla="*/ 23 h 187"/>
              <a:gd name="T48" fmla="*/ 17 w 200"/>
              <a:gd name="T49" fmla="*/ 23 h 187"/>
              <a:gd name="T50" fmla="*/ 7 w 200"/>
              <a:gd name="T51" fmla="*/ 31 h 187"/>
              <a:gd name="T52" fmla="*/ 17 w 200"/>
              <a:gd name="T53" fmla="*/ 39 h 187"/>
              <a:gd name="T54" fmla="*/ 188 w 200"/>
              <a:gd name="T55" fmla="*/ 39 h 187"/>
              <a:gd name="T56" fmla="*/ 188 w 200"/>
              <a:gd name="T57" fmla="*/ 83 h 187"/>
              <a:gd name="T58" fmla="*/ 117 w 200"/>
              <a:gd name="T59" fmla="*/ 83 h 187"/>
              <a:gd name="T60" fmla="*/ 96 w 200"/>
              <a:gd name="T61" fmla="*/ 103 h 187"/>
              <a:gd name="T62" fmla="*/ 20 w 200"/>
              <a:gd name="T63" fmla="*/ 56 h 187"/>
              <a:gd name="T64" fmla="*/ 12 w 200"/>
              <a:gd name="T65" fmla="*/ 56 h 187"/>
              <a:gd name="T66" fmla="*/ 12 w 200"/>
              <a:gd name="T67" fmla="*/ 72 h 187"/>
              <a:gd name="T68" fmla="*/ 20 w 200"/>
              <a:gd name="T69" fmla="*/ 72 h 187"/>
              <a:gd name="T70" fmla="*/ 20 w 200"/>
              <a:gd name="T71" fmla="*/ 56 h 187"/>
              <a:gd name="T72" fmla="*/ 20 w 200"/>
              <a:gd name="T73" fmla="*/ 88 h 187"/>
              <a:gd name="T74" fmla="*/ 12 w 200"/>
              <a:gd name="T75" fmla="*/ 88 h 187"/>
              <a:gd name="T76" fmla="*/ 12 w 200"/>
              <a:gd name="T77" fmla="*/ 104 h 187"/>
              <a:gd name="T78" fmla="*/ 20 w 200"/>
              <a:gd name="T79" fmla="*/ 104 h 187"/>
              <a:gd name="T80" fmla="*/ 20 w 200"/>
              <a:gd name="T81" fmla="*/ 88 h 187"/>
              <a:gd name="T82" fmla="*/ 20 w 200"/>
              <a:gd name="T83" fmla="*/ 120 h 187"/>
              <a:gd name="T84" fmla="*/ 12 w 200"/>
              <a:gd name="T85" fmla="*/ 120 h 187"/>
              <a:gd name="T86" fmla="*/ 12 w 200"/>
              <a:gd name="T87" fmla="*/ 136 h 187"/>
              <a:gd name="T88" fmla="*/ 20 w 200"/>
              <a:gd name="T89" fmla="*/ 136 h 187"/>
              <a:gd name="T90" fmla="*/ 20 w 200"/>
              <a:gd name="T91" fmla="*/ 120 h 187"/>
              <a:gd name="T92" fmla="*/ 20 w 200"/>
              <a:gd name="T93" fmla="*/ 152 h 187"/>
              <a:gd name="T94" fmla="*/ 12 w 200"/>
              <a:gd name="T95" fmla="*/ 152 h 187"/>
              <a:gd name="T96" fmla="*/ 12 w 200"/>
              <a:gd name="T97" fmla="*/ 168 h 187"/>
              <a:gd name="T98" fmla="*/ 20 w 200"/>
              <a:gd name="T99" fmla="*/ 168 h 187"/>
              <a:gd name="T100" fmla="*/ 20 w 200"/>
              <a:gd name="T101" fmla="*/ 152 h 187"/>
              <a:gd name="T102" fmla="*/ 55 w 200"/>
              <a:gd name="T103" fmla="*/ 35 h 187"/>
              <a:gd name="T104" fmla="*/ 136 w 200"/>
              <a:gd name="T105" fmla="*/ 0 h 187"/>
              <a:gd name="T106" fmla="*/ 151 w 200"/>
              <a:gd name="T107" fmla="*/ 35 h 187"/>
              <a:gd name="T108" fmla="*/ 55 w 200"/>
              <a:gd name="T109" fmla="*/ 35 h 187"/>
              <a:gd name="T110" fmla="*/ 149 w 200"/>
              <a:gd name="T111" fmla="*/ 12 h 187"/>
              <a:gd name="T112" fmla="*/ 165 w 200"/>
              <a:gd name="T113" fmla="*/ 12 h 187"/>
              <a:gd name="T114" fmla="*/ 181 w 200"/>
              <a:gd name="T115" fmla="*/ 23 h 187"/>
              <a:gd name="T116" fmla="*/ 152 w 200"/>
              <a:gd name="T117" fmla="*/ 23 h 187"/>
              <a:gd name="T118" fmla="*/ 149 w 200"/>
              <a:gd name="T119" fmla="*/ 12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00" h="187">
                <a:moveTo>
                  <a:pt x="117" y="132"/>
                </a:moveTo>
                <a:cubicBezTo>
                  <a:pt x="109" y="132"/>
                  <a:pt x="103" y="124"/>
                  <a:pt x="103" y="117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3" y="97"/>
                  <a:pt x="109" y="91"/>
                  <a:pt x="117" y="91"/>
                </a:cubicBezTo>
                <a:cubicBezTo>
                  <a:pt x="200" y="91"/>
                  <a:pt x="200" y="91"/>
                  <a:pt x="200" y="91"/>
                </a:cubicBezTo>
                <a:cubicBezTo>
                  <a:pt x="200" y="132"/>
                  <a:pt x="200" y="132"/>
                  <a:pt x="200" y="132"/>
                </a:cubicBezTo>
                <a:lnTo>
                  <a:pt x="117" y="132"/>
                </a:lnTo>
                <a:close/>
                <a:moveTo>
                  <a:pt x="127" y="100"/>
                </a:moveTo>
                <a:cubicBezTo>
                  <a:pt x="122" y="100"/>
                  <a:pt x="117" y="105"/>
                  <a:pt x="117" y="110"/>
                </a:cubicBezTo>
                <a:cubicBezTo>
                  <a:pt x="117" y="116"/>
                  <a:pt x="122" y="121"/>
                  <a:pt x="127" y="121"/>
                </a:cubicBezTo>
                <a:cubicBezTo>
                  <a:pt x="133" y="121"/>
                  <a:pt x="138" y="116"/>
                  <a:pt x="138" y="110"/>
                </a:cubicBezTo>
                <a:cubicBezTo>
                  <a:pt x="138" y="105"/>
                  <a:pt x="133" y="100"/>
                  <a:pt x="127" y="100"/>
                </a:cubicBezTo>
                <a:close/>
                <a:moveTo>
                  <a:pt x="96" y="103"/>
                </a:moveTo>
                <a:cubicBezTo>
                  <a:pt x="96" y="117"/>
                  <a:pt x="96" y="117"/>
                  <a:pt x="96" y="117"/>
                </a:cubicBezTo>
                <a:cubicBezTo>
                  <a:pt x="96" y="128"/>
                  <a:pt x="106" y="139"/>
                  <a:pt x="117" y="139"/>
                </a:cubicBezTo>
                <a:cubicBezTo>
                  <a:pt x="188" y="139"/>
                  <a:pt x="188" y="139"/>
                  <a:pt x="188" y="139"/>
                </a:cubicBezTo>
                <a:cubicBezTo>
                  <a:pt x="188" y="165"/>
                  <a:pt x="188" y="165"/>
                  <a:pt x="188" y="165"/>
                </a:cubicBezTo>
                <a:cubicBezTo>
                  <a:pt x="188" y="177"/>
                  <a:pt x="177" y="187"/>
                  <a:pt x="165" y="187"/>
                </a:cubicBezTo>
                <a:cubicBezTo>
                  <a:pt x="20" y="187"/>
                  <a:pt x="20" y="187"/>
                  <a:pt x="20" y="187"/>
                </a:cubicBezTo>
                <a:cubicBezTo>
                  <a:pt x="9" y="187"/>
                  <a:pt x="0" y="177"/>
                  <a:pt x="0" y="165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23"/>
                  <a:pt x="9" y="12"/>
                  <a:pt x="20" y="12"/>
                </a:cubicBezTo>
                <a:cubicBezTo>
                  <a:pt x="87" y="12"/>
                  <a:pt x="87" y="12"/>
                  <a:pt x="87" y="12"/>
                </a:cubicBezTo>
                <a:cubicBezTo>
                  <a:pt x="71" y="23"/>
                  <a:pt x="71" y="23"/>
                  <a:pt x="71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1" y="23"/>
                  <a:pt x="7" y="26"/>
                  <a:pt x="7" y="31"/>
                </a:cubicBezTo>
                <a:cubicBezTo>
                  <a:pt x="7" y="37"/>
                  <a:pt x="11" y="39"/>
                  <a:pt x="17" y="39"/>
                </a:cubicBezTo>
                <a:cubicBezTo>
                  <a:pt x="188" y="39"/>
                  <a:pt x="188" y="39"/>
                  <a:pt x="188" y="39"/>
                </a:cubicBezTo>
                <a:cubicBezTo>
                  <a:pt x="188" y="83"/>
                  <a:pt x="188" y="83"/>
                  <a:pt x="188" y="83"/>
                </a:cubicBezTo>
                <a:cubicBezTo>
                  <a:pt x="117" y="83"/>
                  <a:pt x="117" y="83"/>
                  <a:pt x="117" y="83"/>
                </a:cubicBezTo>
                <a:cubicBezTo>
                  <a:pt x="106" y="83"/>
                  <a:pt x="96" y="92"/>
                  <a:pt x="96" y="103"/>
                </a:cubicBezTo>
                <a:close/>
                <a:moveTo>
                  <a:pt x="20" y="56"/>
                </a:moveTo>
                <a:cubicBezTo>
                  <a:pt x="12" y="56"/>
                  <a:pt x="12" y="56"/>
                  <a:pt x="12" y="56"/>
                </a:cubicBezTo>
                <a:cubicBezTo>
                  <a:pt x="12" y="72"/>
                  <a:pt x="12" y="72"/>
                  <a:pt x="12" y="72"/>
                </a:cubicBezTo>
                <a:cubicBezTo>
                  <a:pt x="20" y="72"/>
                  <a:pt x="20" y="72"/>
                  <a:pt x="20" y="72"/>
                </a:cubicBezTo>
                <a:lnTo>
                  <a:pt x="20" y="56"/>
                </a:lnTo>
                <a:close/>
                <a:moveTo>
                  <a:pt x="20" y="88"/>
                </a:moveTo>
                <a:cubicBezTo>
                  <a:pt x="12" y="88"/>
                  <a:pt x="12" y="88"/>
                  <a:pt x="12" y="88"/>
                </a:cubicBezTo>
                <a:cubicBezTo>
                  <a:pt x="12" y="104"/>
                  <a:pt x="12" y="104"/>
                  <a:pt x="12" y="104"/>
                </a:cubicBezTo>
                <a:cubicBezTo>
                  <a:pt x="20" y="104"/>
                  <a:pt x="20" y="104"/>
                  <a:pt x="20" y="104"/>
                </a:cubicBezTo>
                <a:lnTo>
                  <a:pt x="20" y="88"/>
                </a:lnTo>
                <a:close/>
                <a:moveTo>
                  <a:pt x="20" y="120"/>
                </a:moveTo>
                <a:cubicBezTo>
                  <a:pt x="12" y="120"/>
                  <a:pt x="12" y="120"/>
                  <a:pt x="12" y="120"/>
                </a:cubicBezTo>
                <a:cubicBezTo>
                  <a:pt x="12" y="136"/>
                  <a:pt x="12" y="136"/>
                  <a:pt x="12" y="136"/>
                </a:cubicBezTo>
                <a:cubicBezTo>
                  <a:pt x="20" y="136"/>
                  <a:pt x="20" y="136"/>
                  <a:pt x="20" y="136"/>
                </a:cubicBezTo>
                <a:lnTo>
                  <a:pt x="20" y="120"/>
                </a:lnTo>
                <a:close/>
                <a:moveTo>
                  <a:pt x="20" y="152"/>
                </a:moveTo>
                <a:cubicBezTo>
                  <a:pt x="12" y="152"/>
                  <a:pt x="12" y="152"/>
                  <a:pt x="12" y="152"/>
                </a:cubicBezTo>
                <a:cubicBezTo>
                  <a:pt x="12" y="168"/>
                  <a:pt x="12" y="168"/>
                  <a:pt x="12" y="168"/>
                </a:cubicBezTo>
                <a:cubicBezTo>
                  <a:pt x="20" y="168"/>
                  <a:pt x="20" y="168"/>
                  <a:pt x="20" y="168"/>
                </a:cubicBezTo>
                <a:lnTo>
                  <a:pt x="20" y="152"/>
                </a:lnTo>
                <a:close/>
                <a:moveTo>
                  <a:pt x="55" y="35"/>
                </a:moveTo>
                <a:cubicBezTo>
                  <a:pt x="136" y="0"/>
                  <a:pt x="136" y="0"/>
                  <a:pt x="136" y="0"/>
                </a:cubicBezTo>
                <a:cubicBezTo>
                  <a:pt x="151" y="35"/>
                  <a:pt x="151" y="35"/>
                  <a:pt x="151" y="35"/>
                </a:cubicBezTo>
                <a:lnTo>
                  <a:pt x="55" y="35"/>
                </a:lnTo>
                <a:close/>
                <a:moveTo>
                  <a:pt x="149" y="12"/>
                </a:moveTo>
                <a:cubicBezTo>
                  <a:pt x="165" y="12"/>
                  <a:pt x="165" y="12"/>
                  <a:pt x="165" y="12"/>
                </a:cubicBezTo>
                <a:cubicBezTo>
                  <a:pt x="171" y="12"/>
                  <a:pt x="177" y="19"/>
                  <a:pt x="181" y="23"/>
                </a:cubicBezTo>
                <a:cubicBezTo>
                  <a:pt x="152" y="23"/>
                  <a:pt x="152" y="23"/>
                  <a:pt x="152" y="23"/>
                </a:cubicBezTo>
                <a:lnTo>
                  <a:pt x="149" y="1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49" name="图标"/>
          <p:cNvSpPr>
            <a:spLocks noChangeAspect="1" noEditPoints="1"/>
          </p:cNvSpPr>
          <p:nvPr/>
        </p:nvSpPr>
        <p:spPr bwMode="auto">
          <a:xfrm>
            <a:off x="8610719" y="3986072"/>
            <a:ext cx="380990" cy="391229"/>
          </a:xfrm>
          <a:custGeom>
            <a:avLst/>
            <a:gdLst>
              <a:gd name="T0" fmla="*/ 120 w 140"/>
              <a:gd name="T1" fmla="*/ 106 h 130"/>
              <a:gd name="T2" fmla="*/ 104 w 140"/>
              <a:gd name="T3" fmla="*/ 130 h 130"/>
              <a:gd name="T4" fmla="*/ 0 w 140"/>
              <a:gd name="T5" fmla="*/ 113 h 130"/>
              <a:gd name="T6" fmla="*/ 0 w 140"/>
              <a:gd name="T7" fmla="*/ 30 h 130"/>
              <a:gd name="T8" fmla="*/ 26 w 140"/>
              <a:gd name="T9" fmla="*/ 2 h 130"/>
              <a:gd name="T10" fmla="*/ 29 w 140"/>
              <a:gd name="T11" fmla="*/ 0 h 130"/>
              <a:gd name="T12" fmla="*/ 120 w 140"/>
              <a:gd name="T13" fmla="*/ 17 h 130"/>
              <a:gd name="T14" fmla="*/ 115 w 140"/>
              <a:gd name="T15" fmla="*/ 33 h 130"/>
              <a:gd name="T16" fmla="*/ 111 w 140"/>
              <a:gd name="T17" fmla="*/ 17 h 130"/>
              <a:gd name="T18" fmla="*/ 33 w 140"/>
              <a:gd name="T19" fmla="*/ 9 h 130"/>
              <a:gd name="T20" fmla="*/ 17 w 140"/>
              <a:gd name="T21" fmla="*/ 35 h 130"/>
              <a:gd name="T22" fmla="*/ 8 w 140"/>
              <a:gd name="T23" fmla="*/ 113 h 130"/>
              <a:gd name="T24" fmla="*/ 104 w 140"/>
              <a:gd name="T25" fmla="*/ 121 h 130"/>
              <a:gd name="T26" fmla="*/ 111 w 140"/>
              <a:gd name="T27" fmla="*/ 105 h 130"/>
              <a:gd name="T28" fmla="*/ 127 w 140"/>
              <a:gd name="T29" fmla="*/ 84 h 130"/>
              <a:gd name="T30" fmla="*/ 115 w 140"/>
              <a:gd name="T31" fmla="*/ 97 h 130"/>
              <a:gd name="T32" fmla="*/ 102 w 140"/>
              <a:gd name="T33" fmla="*/ 84 h 130"/>
              <a:gd name="T34" fmla="*/ 115 w 140"/>
              <a:gd name="T35" fmla="*/ 36 h 130"/>
              <a:gd name="T36" fmla="*/ 127 w 140"/>
              <a:gd name="T37" fmla="*/ 84 h 130"/>
              <a:gd name="T38" fmla="*/ 115 w 140"/>
              <a:gd name="T39" fmla="*/ 40 h 130"/>
              <a:gd name="T40" fmla="*/ 115 w 140"/>
              <a:gd name="T41" fmla="*/ 83 h 130"/>
              <a:gd name="T42" fmla="*/ 115 w 140"/>
              <a:gd name="T43" fmla="*/ 43 h 130"/>
              <a:gd name="T44" fmla="*/ 115 w 140"/>
              <a:gd name="T45" fmla="*/ 81 h 130"/>
              <a:gd name="T46" fmla="*/ 115 w 140"/>
              <a:gd name="T47" fmla="*/ 43 h 130"/>
              <a:gd name="T48" fmla="*/ 28 w 140"/>
              <a:gd name="T49" fmla="*/ 37 h 130"/>
              <a:gd name="T50" fmla="*/ 28 w 140"/>
              <a:gd name="T51" fmla="*/ 44 h 130"/>
              <a:gd name="T52" fmla="*/ 83 w 140"/>
              <a:gd name="T53" fmla="*/ 40 h 130"/>
              <a:gd name="T54" fmla="*/ 28 w 140"/>
              <a:gd name="T55" fmla="*/ 60 h 130"/>
              <a:gd name="T56" fmla="*/ 83 w 140"/>
              <a:gd name="T57" fmla="*/ 56 h 130"/>
              <a:gd name="T58" fmla="*/ 28 w 140"/>
              <a:gd name="T59" fmla="*/ 53 h 130"/>
              <a:gd name="T60" fmla="*/ 28 w 140"/>
              <a:gd name="T61" fmla="*/ 60 h 130"/>
              <a:gd name="T62" fmla="*/ 80 w 140"/>
              <a:gd name="T63" fmla="*/ 76 h 130"/>
              <a:gd name="T64" fmla="*/ 80 w 140"/>
              <a:gd name="T65" fmla="*/ 69 h 130"/>
              <a:gd name="T66" fmla="*/ 25 w 140"/>
              <a:gd name="T67" fmla="*/ 73 h 130"/>
              <a:gd name="T68" fmla="*/ 92 w 140"/>
              <a:gd name="T69" fmla="*/ 86 h 130"/>
              <a:gd name="T70" fmla="*/ 25 w 140"/>
              <a:gd name="T71" fmla="*/ 89 h 130"/>
              <a:gd name="T72" fmla="*/ 92 w 140"/>
              <a:gd name="T73" fmla="*/ 92 h 130"/>
              <a:gd name="T74" fmla="*/ 92 w 140"/>
              <a:gd name="T75" fmla="*/ 86 h 130"/>
              <a:gd name="T76" fmla="*/ 28 w 140"/>
              <a:gd name="T77" fmla="*/ 102 h 130"/>
              <a:gd name="T78" fmla="*/ 28 w 140"/>
              <a:gd name="T79" fmla="*/ 109 h 130"/>
              <a:gd name="T80" fmla="*/ 95 w 140"/>
              <a:gd name="T81" fmla="*/ 105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0" h="130">
                <a:moveTo>
                  <a:pt x="115" y="102"/>
                </a:moveTo>
                <a:cubicBezTo>
                  <a:pt x="120" y="106"/>
                  <a:pt x="120" y="106"/>
                  <a:pt x="120" y="106"/>
                </a:cubicBezTo>
                <a:cubicBezTo>
                  <a:pt x="120" y="113"/>
                  <a:pt x="120" y="113"/>
                  <a:pt x="120" y="113"/>
                </a:cubicBezTo>
                <a:cubicBezTo>
                  <a:pt x="120" y="122"/>
                  <a:pt x="113" y="130"/>
                  <a:pt x="104" y="130"/>
                </a:cubicBezTo>
                <a:cubicBezTo>
                  <a:pt x="16" y="130"/>
                  <a:pt x="16" y="130"/>
                  <a:pt x="16" y="130"/>
                </a:cubicBezTo>
                <a:cubicBezTo>
                  <a:pt x="7" y="130"/>
                  <a:pt x="0" y="122"/>
                  <a:pt x="0" y="113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29"/>
                  <a:pt x="0" y="28"/>
                  <a:pt x="1" y="27"/>
                </a:cubicBezTo>
                <a:cubicBezTo>
                  <a:pt x="26" y="2"/>
                  <a:pt x="26" y="2"/>
                  <a:pt x="26" y="2"/>
                </a:cubicBezTo>
                <a:cubicBezTo>
                  <a:pt x="27" y="1"/>
                  <a:pt x="28" y="0"/>
                  <a:pt x="29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104" y="0"/>
                  <a:pt x="104" y="0"/>
                  <a:pt x="104" y="0"/>
                </a:cubicBezTo>
                <a:cubicBezTo>
                  <a:pt x="113" y="0"/>
                  <a:pt x="120" y="8"/>
                  <a:pt x="120" y="17"/>
                </a:cubicBezTo>
                <a:cubicBezTo>
                  <a:pt x="120" y="33"/>
                  <a:pt x="120" y="33"/>
                  <a:pt x="120" y="33"/>
                </a:cubicBezTo>
                <a:cubicBezTo>
                  <a:pt x="118" y="33"/>
                  <a:pt x="116" y="33"/>
                  <a:pt x="115" y="33"/>
                </a:cubicBezTo>
                <a:cubicBezTo>
                  <a:pt x="114" y="33"/>
                  <a:pt x="112" y="33"/>
                  <a:pt x="111" y="33"/>
                </a:cubicBezTo>
                <a:cubicBezTo>
                  <a:pt x="111" y="17"/>
                  <a:pt x="111" y="17"/>
                  <a:pt x="111" y="17"/>
                </a:cubicBezTo>
                <a:cubicBezTo>
                  <a:pt x="111" y="12"/>
                  <a:pt x="108" y="9"/>
                  <a:pt x="104" y="9"/>
                </a:cubicBezTo>
                <a:cubicBezTo>
                  <a:pt x="33" y="9"/>
                  <a:pt x="33" y="9"/>
                  <a:pt x="33" y="9"/>
                </a:cubicBezTo>
                <a:cubicBezTo>
                  <a:pt x="33" y="18"/>
                  <a:pt x="33" y="18"/>
                  <a:pt x="33" y="18"/>
                </a:cubicBezTo>
                <a:cubicBezTo>
                  <a:pt x="33" y="27"/>
                  <a:pt x="26" y="35"/>
                  <a:pt x="17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113"/>
                  <a:pt x="8" y="113"/>
                  <a:pt x="8" y="113"/>
                </a:cubicBezTo>
                <a:cubicBezTo>
                  <a:pt x="8" y="118"/>
                  <a:pt x="12" y="121"/>
                  <a:pt x="16" y="121"/>
                </a:cubicBezTo>
                <a:cubicBezTo>
                  <a:pt x="104" y="121"/>
                  <a:pt x="104" y="121"/>
                  <a:pt x="104" y="121"/>
                </a:cubicBezTo>
                <a:cubicBezTo>
                  <a:pt x="108" y="121"/>
                  <a:pt x="111" y="118"/>
                  <a:pt x="111" y="113"/>
                </a:cubicBezTo>
                <a:cubicBezTo>
                  <a:pt x="111" y="105"/>
                  <a:pt x="111" y="105"/>
                  <a:pt x="111" y="105"/>
                </a:cubicBezTo>
                <a:lnTo>
                  <a:pt x="115" y="102"/>
                </a:lnTo>
                <a:close/>
                <a:moveTo>
                  <a:pt x="127" y="84"/>
                </a:moveTo>
                <a:cubicBezTo>
                  <a:pt x="127" y="107"/>
                  <a:pt x="127" y="107"/>
                  <a:pt x="127" y="107"/>
                </a:cubicBezTo>
                <a:cubicBezTo>
                  <a:pt x="115" y="97"/>
                  <a:pt x="115" y="97"/>
                  <a:pt x="115" y="97"/>
                </a:cubicBezTo>
                <a:cubicBezTo>
                  <a:pt x="102" y="107"/>
                  <a:pt x="102" y="107"/>
                  <a:pt x="102" y="107"/>
                </a:cubicBezTo>
                <a:cubicBezTo>
                  <a:pt x="102" y="84"/>
                  <a:pt x="102" y="84"/>
                  <a:pt x="102" y="84"/>
                </a:cubicBezTo>
                <a:cubicBezTo>
                  <a:pt x="94" y="79"/>
                  <a:pt x="89" y="71"/>
                  <a:pt x="89" y="62"/>
                </a:cubicBezTo>
                <a:cubicBezTo>
                  <a:pt x="89" y="48"/>
                  <a:pt x="101" y="36"/>
                  <a:pt x="115" y="36"/>
                </a:cubicBezTo>
                <a:cubicBezTo>
                  <a:pt x="129" y="36"/>
                  <a:pt x="140" y="48"/>
                  <a:pt x="140" y="62"/>
                </a:cubicBezTo>
                <a:cubicBezTo>
                  <a:pt x="140" y="71"/>
                  <a:pt x="135" y="79"/>
                  <a:pt x="127" y="84"/>
                </a:cubicBezTo>
                <a:close/>
                <a:moveTo>
                  <a:pt x="136" y="62"/>
                </a:moveTo>
                <a:cubicBezTo>
                  <a:pt x="136" y="50"/>
                  <a:pt x="127" y="40"/>
                  <a:pt x="115" y="40"/>
                </a:cubicBezTo>
                <a:cubicBezTo>
                  <a:pt x="103" y="40"/>
                  <a:pt x="93" y="50"/>
                  <a:pt x="93" y="62"/>
                </a:cubicBezTo>
                <a:cubicBezTo>
                  <a:pt x="93" y="74"/>
                  <a:pt x="103" y="83"/>
                  <a:pt x="115" y="83"/>
                </a:cubicBezTo>
                <a:cubicBezTo>
                  <a:pt x="127" y="83"/>
                  <a:pt x="136" y="74"/>
                  <a:pt x="136" y="62"/>
                </a:cubicBezTo>
                <a:close/>
                <a:moveTo>
                  <a:pt x="115" y="43"/>
                </a:moveTo>
                <a:cubicBezTo>
                  <a:pt x="104" y="43"/>
                  <a:pt x="96" y="51"/>
                  <a:pt x="96" y="62"/>
                </a:cubicBezTo>
                <a:cubicBezTo>
                  <a:pt x="96" y="72"/>
                  <a:pt x="104" y="81"/>
                  <a:pt x="115" y="81"/>
                </a:cubicBezTo>
                <a:cubicBezTo>
                  <a:pt x="125" y="81"/>
                  <a:pt x="133" y="72"/>
                  <a:pt x="133" y="62"/>
                </a:cubicBezTo>
                <a:cubicBezTo>
                  <a:pt x="133" y="51"/>
                  <a:pt x="125" y="43"/>
                  <a:pt x="115" y="43"/>
                </a:cubicBezTo>
                <a:close/>
                <a:moveTo>
                  <a:pt x="80" y="37"/>
                </a:moveTo>
                <a:cubicBezTo>
                  <a:pt x="28" y="37"/>
                  <a:pt x="28" y="37"/>
                  <a:pt x="28" y="37"/>
                </a:cubicBezTo>
                <a:cubicBezTo>
                  <a:pt x="26" y="37"/>
                  <a:pt x="25" y="38"/>
                  <a:pt x="25" y="40"/>
                </a:cubicBezTo>
                <a:cubicBezTo>
                  <a:pt x="25" y="42"/>
                  <a:pt x="26" y="44"/>
                  <a:pt x="28" y="44"/>
                </a:cubicBezTo>
                <a:cubicBezTo>
                  <a:pt x="80" y="44"/>
                  <a:pt x="80" y="44"/>
                  <a:pt x="80" y="44"/>
                </a:cubicBezTo>
                <a:cubicBezTo>
                  <a:pt x="82" y="44"/>
                  <a:pt x="83" y="42"/>
                  <a:pt x="83" y="40"/>
                </a:cubicBezTo>
                <a:cubicBezTo>
                  <a:pt x="83" y="38"/>
                  <a:pt x="82" y="37"/>
                  <a:pt x="80" y="37"/>
                </a:cubicBezTo>
                <a:close/>
                <a:moveTo>
                  <a:pt x="28" y="60"/>
                </a:moveTo>
                <a:cubicBezTo>
                  <a:pt x="80" y="60"/>
                  <a:pt x="80" y="60"/>
                  <a:pt x="80" y="60"/>
                </a:cubicBezTo>
                <a:cubicBezTo>
                  <a:pt x="82" y="60"/>
                  <a:pt x="83" y="58"/>
                  <a:pt x="83" y="56"/>
                </a:cubicBezTo>
                <a:cubicBezTo>
                  <a:pt x="83" y="55"/>
                  <a:pt x="82" y="53"/>
                  <a:pt x="80" y="53"/>
                </a:cubicBezTo>
                <a:cubicBezTo>
                  <a:pt x="28" y="53"/>
                  <a:pt x="28" y="53"/>
                  <a:pt x="28" y="53"/>
                </a:cubicBezTo>
                <a:cubicBezTo>
                  <a:pt x="26" y="53"/>
                  <a:pt x="25" y="55"/>
                  <a:pt x="25" y="56"/>
                </a:cubicBezTo>
                <a:cubicBezTo>
                  <a:pt x="25" y="58"/>
                  <a:pt x="26" y="60"/>
                  <a:pt x="28" y="60"/>
                </a:cubicBezTo>
                <a:close/>
                <a:moveTo>
                  <a:pt x="28" y="76"/>
                </a:moveTo>
                <a:cubicBezTo>
                  <a:pt x="80" y="76"/>
                  <a:pt x="80" y="76"/>
                  <a:pt x="80" y="76"/>
                </a:cubicBezTo>
                <a:cubicBezTo>
                  <a:pt x="82" y="76"/>
                  <a:pt x="83" y="75"/>
                  <a:pt x="83" y="73"/>
                </a:cubicBezTo>
                <a:cubicBezTo>
                  <a:pt x="83" y="71"/>
                  <a:pt x="82" y="69"/>
                  <a:pt x="80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6" y="69"/>
                  <a:pt x="25" y="71"/>
                  <a:pt x="25" y="73"/>
                </a:cubicBezTo>
                <a:cubicBezTo>
                  <a:pt x="25" y="75"/>
                  <a:pt x="26" y="76"/>
                  <a:pt x="28" y="76"/>
                </a:cubicBezTo>
                <a:close/>
                <a:moveTo>
                  <a:pt x="92" y="86"/>
                </a:moveTo>
                <a:cubicBezTo>
                  <a:pt x="28" y="86"/>
                  <a:pt x="28" y="86"/>
                  <a:pt x="28" y="86"/>
                </a:cubicBezTo>
                <a:cubicBezTo>
                  <a:pt x="26" y="86"/>
                  <a:pt x="25" y="87"/>
                  <a:pt x="25" y="89"/>
                </a:cubicBezTo>
                <a:cubicBezTo>
                  <a:pt x="25" y="91"/>
                  <a:pt x="26" y="92"/>
                  <a:pt x="28" y="92"/>
                </a:cubicBezTo>
                <a:cubicBezTo>
                  <a:pt x="92" y="92"/>
                  <a:pt x="92" y="92"/>
                  <a:pt x="92" y="92"/>
                </a:cubicBezTo>
                <a:cubicBezTo>
                  <a:pt x="94" y="92"/>
                  <a:pt x="95" y="91"/>
                  <a:pt x="95" y="89"/>
                </a:cubicBezTo>
                <a:cubicBezTo>
                  <a:pt x="95" y="87"/>
                  <a:pt x="94" y="86"/>
                  <a:pt x="92" y="86"/>
                </a:cubicBezTo>
                <a:close/>
                <a:moveTo>
                  <a:pt x="92" y="102"/>
                </a:moveTo>
                <a:cubicBezTo>
                  <a:pt x="28" y="102"/>
                  <a:pt x="28" y="102"/>
                  <a:pt x="28" y="102"/>
                </a:cubicBezTo>
                <a:cubicBezTo>
                  <a:pt x="26" y="102"/>
                  <a:pt x="25" y="103"/>
                  <a:pt x="25" y="105"/>
                </a:cubicBezTo>
                <a:cubicBezTo>
                  <a:pt x="25" y="107"/>
                  <a:pt x="26" y="109"/>
                  <a:pt x="28" y="109"/>
                </a:cubicBezTo>
                <a:cubicBezTo>
                  <a:pt x="92" y="109"/>
                  <a:pt x="92" y="109"/>
                  <a:pt x="92" y="109"/>
                </a:cubicBezTo>
                <a:cubicBezTo>
                  <a:pt x="94" y="109"/>
                  <a:pt x="95" y="107"/>
                  <a:pt x="95" y="105"/>
                </a:cubicBezTo>
                <a:cubicBezTo>
                  <a:pt x="95" y="103"/>
                  <a:pt x="94" y="102"/>
                  <a:pt x="92" y="102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50" name="图标"/>
          <p:cNvSpPr>
            <a:spLocks noChangeAspect="1" noEditPoints="1"/>
          </p:cNvSpPr>
          <p:nvPr/>
        </p:nvSpPr>
        <p:spPr bwMode="auto">
          <a:xfrm>
            <a:off x="9719967" y="3986072"/>
            <a:ext cx="380991" cy="434582"/>
          </a:xfrm>
          <a:custGeom>
            <a:avLst/>
            <a:gdLst>
              <a:gd name="T0" fmla="*/ 122 w 134"/>
              <a:gd name="T1" fmla="*/ 129 h 140"/>
              <a:gd name="T2" fmla="*/ 107 w 134"/>
              <a:gd name="T3" fmla="*/ 124 h 140"/>
              <a:gd name="T4" fmla="*/ 134 w 134"/>
              <a:gd name="T5" fmla="*/ 129 h 140"/>
              <a:gd name="T6" fmla="*/ 71 w 134"/>
              <a:gd name="T7" fmla="*/ 129 h 140"/>
              <a:gd name="T8" fmla="*/ 85 w 134"/>
              <a:gd name="T9" fmla="*/ 140 h 140"/>
              <a:gd name="T10" fmla="*/ 82 w 134"/>
              <a:gd name="T11" fmla="*/ 114 h 140"/>
              <a:gd name="T12" fmla="*/ 82 w 134"/>
              <a:gd name="T13" fmla="*/ 102 h 140"/>
              <a:gd name="T14" fmla="*/ 122 w 134"/>
              <a:gd name="T15" fmla="*/ 102 h 140"/>
              <a:gd name="T16" fmla="*/ 114 w 134"/>
              <a:gd name="T17" fmla="*/ 102 h 140"/>
              <a:gd name="T18" fmla="*/ 90 w 134"/>
              <a:gd name="T19" fmla="*/ 102 h 140"/>
              <a:gd name="T20" fmla="*/ 114 w 134"/>
              <a:gd name="T21" fmla="*/ 102 h 140"/>
              <a:gd name="T22" fmla="*/ 5 w 134"/>
              <a:gd name="T23" fmla="*/ 40 h 140"/>
              <a:gd name="T24" fmla="*/ 39 w 134"/>
              <a:gd name="T25" fmla="*/ 27 h 140"/>
              <a:gd name="T26" fmla="*/ 110 w 134"/>
              <a:gd name="T27" fmla="*/ 5 h 140"/>
              <a:gd name="T28" fmla="*/ 117 w 134"/>
              <a:gd name="T29" fmla="*/ 85 h 140"/>
              <a:gd name="T30" fmla="*/ 123 w 134"/>
              <a:gd name="T31" fmla="*/ 13 h 140"/>
              <a:gd name="T32" fmla="*/ 39 w 134"/>
              <a:gd name="T33" fmla="*/ 0 h 140"/>
              <a:gd name="T34" fmla="*/ 0 w 134"/>
              <a:gd name="T35" fmla="*/ 117 h 140"/>
              <a:gd name="T36" fmla="*/ 66 w 134"/>
              <a:gd name="T37" fmla="*/ 130 h 140"/>
              <a:gd name="T38" fmla="*/ 13 w 134"/>
              <a:gd name="T39" fmla="*/ 125 h 140"/>
              <a:gd name="T40" fmla="*/ 98 w 134"/>
              <a:gd name="T41" fmla="*/ 28 h 140"/>
              <a:gd name="T42" fmla="*/ 45 w 134"/>
              <a:gd name="T43" fmla="*/ 32 h 140"/>
              <a:gd name="T44" fmla="*/ 100 w 134"/>
              <a:gd name="T45" fmla="*/ 30 h 140"/>
              <a:gd name="T46" fmla="*/ 98 w 134"/>
              <a:gd name="T47" fmla="*/ 47 h 140"/>
              <a:gd name="T48" fmla="*/ 23 w 134"/>
              <a:gd name="T49" fmla="*/ 48 h 140"/>
              <a:gd name="T50" fmla="*/ 98 w 134"/>
              <a:gd name="T51" fmla="*/ 50 h 140"/>
              <a:gd name="T52" fmla="*/ 98 w 134"/>
              <a:gd name="T53" fmla="*/ 47 h 140"/>
              <a:gd name="T54" fmla="*/ 98 w 134"/>
              <a:gd name="T55" fmla="*/ 65 h 140"/>
              <a:gd name="T56" fmla="*/ 23 w 134"/>
              <a:gd name="T57" fmla="*/ 67 h 140"/>
              <a:gd name="T58" fmla="*/ 98 w 134"/>
              <a:gd name="T59" fmla="*/ 69 h 140"/>
              <a:gd name="T60" fmla="*/ 70 w 134"/>
              <a:gd name="T61" fmla="*/ 84 h 140"/>
              <a:gd name="T62" fmla="*/ 23 w 134"/>
              <a:gd name="T63" fmla="*/ 85 h 140"/>
              <a:gd name="T64" fmla="*/ 70 w 134"/>
              <a:gd name="T65" fmla="*/ 87 h 140"/>
              <a:gd name="T66" fmla="*/ 70 w 134"/>
              <a:gd name="T67" fmla="*/ 84 h 140"/>
              <a:gd name="T68" fmla="*/ 25 w 134"/>
              <a:gd name="T69" fmla="*/ 102 h 140"/>
              <a:gd name="T70" fmla="*/ 25 w 134"/>
              <a:gd name="T71" fmla="*/ 106 h 140"/>
              <a:gd name="T72" fmla="*/ 72 w 134"/>
              <a:gd name="T73" fmla="*/ 104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34" h="140">
                <a:moveTo>
                  <a:pt x="134" y="129"/>
                </a:moveTo>
                <a:cubicBezTo>
                  <a:pt x="122" y="129"/>
                  <a:pt x="122" y="129"/>
                  <a:pt x="122" y="129"/>
                </a:cubicBezTo>
                <a:cubicBezTo>
                  <a:pt x="119" y="140"/>
                  <a:pt x="119" y="140"/>
                  <a:pt x="119" y="140"/>
                </a:cubicBezTo>
                <a:cubicBezTo>
                  <a:pt x="107" y="124"/>
                  <a:pt x="107" y="124"/>
                  <a:pt x="107" y="124"/>
                </a:cubicBezTo>
                <a:cubicBezTo>
                  <a:pt x="113" y="122"/>
                  <a:pt x="118" y="119"/>
                  <a:pt x="121" y="114"/>
                </a:cubicBezTo>
                <a:lnTo>
                  <a:pt x="134" y="129"/>
                </a:lnTo>
                <a:close/>
                <a:moveTo>
                  <a:pt x="82" y="114"/>
                </a:moveTo>
                <a:cubicBezTo>
                  <a:pt x="71" y="129"/>
                  <a:pt x="71" y="129"/>
                  <a:pt x="71" y="129"/>
                </a:cubicBezTo>
                <a:cubicBezTo>
                  <a:pt x="82" y="129"/>
                  <a:pt x="82" y="129"/>
                  <a:pt x="82" y="129"/>
                </a:cubicBezTo>
                <a:cubicBezTo>
                  <a:pt x="85" y="140"/>
                  <a:pt x="85" y="140"/>
                  <a:pt x="85" y="140"/>
                </a:cubicBezTo>
                <a:cubicBezTo>
                  <a:pt x="97" y="124"/>
                  <a:pt x="97" y="124"/>
                  <a:pt x="97" y="124"/>
                </a:cubicBezTo>
                <a:cubicBezTo>
                  <a:pt x="91" y="123"/>
                  <a:pt x="86" y="119"/>
                  <a:pt x="82" y="114"/>
                </a:cubicBezTo>
                <a:close/>
                <a:moveTo>
                  <a:pt x="102" y="122"/>
                </a:moveTo>
                <a:cubicBezTo>
                  <a:pt x="91" y="122"/>
                  <a:pt x="82" y="113"/>
                  <a:pt x="82" y="102"/>
                </a:cubicBezTo>
                <a:cubicBezTo>
                  <a:pt x="82" y="90"/>
                  <a:pt x="91" y="81"/>
                  <a:pt x="102" y="81"/>
                </a:cubicBezTo>
                <a:cubicBezTo>
                  <a:pt x="113" y="81"/>
                  <a:pt x="122" y="90"/>
                  <a:pt x="122" y="102"/>
                </a:cubicBezTo>
                <a:cubicBezTo>
                  <a:pt x="122" y="113"/>
                  <a:pt x="113" y="122"/>
                  <a:pt x="102" y="122"/>
                </a:cubicBezTo>
                <a:close/>
                <a:moveTo>
                  <a:pt x="114" y="102"/>
                </a:moveTo>
                <a:cubicBezTo>
                  <a:pt x="114" y="95"/>
                  <a:pt x="109" y="90"/>
                  <a:pt x="102" y="90"/>
                </a:cubicBezTo>
                <a:cubicBezTo>
                  <a:pt x="95" y="90"/>
                  <a:pt x="90" y="95"/>
                  <a:pt x="90" y="102"/>
                </a:cubicBezTo>
                <a:cubicBezTo>
                  <a:pt x="90" y="108"/>
                  <a:pt x="95" y="113"/>
                  <a:pt x="102" y="113"/>
                </a:cubicBezTo>
                <a:cubicBezTo>
                  <a:pt x="109" y="113"/>
                  <a:pt x="114" y="108"/>
                  <a:pt x="114" y="102"/>
                </a:cubicBezTo>
                <a:close/>
                <a:moveTo>
                  <a:pt x="5" y="117"/>
                </a:moveTo>
                <a:cubicBezTo>
                  <a:pt x="5" y="40"/>
                  <a:pt x="5" y="40"/>
                  <a:pt x="5" y="40"/>
                </a:cubicBezTo>
                <a:cubicBezTo>
                  <a:pt x="27" y="40"/>
                  <a:pt x="27" y="40"/>
                  <a:pt x="27" y="40"/>
                </a:cubicBezTo>
                <a:cubicBezTo>
                  <a:pt x="34" y="40"/>
                  <a:pt x="39" y="34"/>
                  <a:pt x="39" y="27"/>
                </a:cubicBezTo>
                <a:cubicBezTo>
                  <a:pt x="39" y="5"/>
                  <a:pt x="39" y="5"/>
                  <a:pt x="39" y="5"/>
                </a:cubicBezTo>
                <a:cubicBezTo>
                  <a:pt x="110" y="5"/>
                  <a:pt x="110" y="5"/>
                  <a:pt x="110" y="5"/>
                </a:cubicBezTo>
                <a:cubicBezTo>
                  <a:pt x="114" y="5"/>
                  <a:pt x="117" y="9"/>
                  <a:pt x="117" y="13"/>
                </a:cubicBezTo>
                <a:cubicBezTo>
                  <a:pt x="117" y="85"/>
                  <a:pt x="117" y="85"/>
                  <a:pt x="117" y="85"/>
                </a:cubicBezTo>
                <a:cubicBezTo>
                  <a:pt x="120" y="87"/>
                  <a:pt x="121" y="89"/>
                  <a:pt x="123" y="92"/>
                </a:cubicBezTo>
                <a:cubicBezTo>
                  <a:pt x="123" y="13"/>
                  <a:pt x="123" y="13"/>
                  <a:pt x="123" y="13"/>
                </a:cubicBezTo>
                <a:cubicBezTo>
                  <a:pt x="123" y="6"/>
                  <a:pt x="117" y="0"/>
                  <a:pt x="110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125"/>
                  <a:pt x="6" y="130"/>
                  <a:pt x="13" y="130"/>
                </a:cubicBezTo>
                <a:cubicBezTo>
                  <a:pt x="66" y="130"/>
                  <a:pt x="66" y="130"/>
                  <a:pt x="66" y="130"/>
                </a:cubicBezTo>
                <a:cubicBezTo>
                  <a:pt x="70" y="125"/>
                  <a:pt x="70" y="125"/>
                  <a:pt x="70" y="125"/>
                </a:cubicBezTo>
                <a:cubicBezTo>
                  <a:pt x="13" y="125"/>
                  <a:pt x="13" y="125"/>
                  <a:pt x="13" y="125"/>
                </a:cubicBezTo>
                <a:cubicBezTo>
                  <a:pt x="9" y="125"/>
                  <a:pt x="5" y="122"/>
                  <a:pt x="5" y="117"/>
                </a:cubicBezTo>
                <a:close/>
                <a:moveTo>
                  <a:pt x="98" y="28"/>
                </a:moveTo>
                <a:cubicBezTo>
                  <a:pt x="45" y="28"/>
                  <a:pt x="45" y="28"/>
                  <a:pt x="45" y="28"/>
                </a:cubicBezTo>
                <a:cubicBezTo>
                  <a:pt x="45" y="32"/>
                  <a:pt x="45" y="32"/>
                  <a:pt x="45" y="32"/>
                </a:cubicBezTo>
                <a:cubicBezTo>
                  <a:pt x="98" y="32"/>
                  <a:pt x="98" y="32"/>
                  <a:pt x="98" y="32"/>
                </a:cubicBezTo>
                <a:cubicBezTo>
                  <a:pt x="99" y="32"/>
                  <a:pt x="100" y="31"/>
                  <a:pt x="100" y="30"/>
                </a:cubicBezTo>
                <a:cubicBezTo>
                  <a:pt x="100" y="29"/>
                  <a:pt x="99" y="28"/>
                  <a:pt x="98" y="28"/>
                </a:cubicBezTo>
                <a:close/>
                <a:moveTo>
                  <a:pt x="98" y="47"/>
                </a:moveTo>
                <a:cubicBezTo>
                  <a:pt x="25" y="47"/>
                  <a:pt x="25" y="47"/>
                  <a:pt x="25" y="47"/>
                </a:cubicBezTo>
                <a:cubicBezTo>
                  <a:pt x="24" y="47"/>
                  <a:pt x="23" y="47"/>
                  <a:pt x="23" y="48"/>
                </a:cubicBezTo>
                <a:cubicBezTo>
                  <a:pt x="23" y="49"/>
                  <a:pt x="24" y="50"/>
                  <a:pt x="25" y="50"/>
                </a:cubicBezTo>
                <a:cubicBezTo>
                  <a:pt x="98" y="50"/>
                  <a:pt x="98" y="50"/>
                  <a:pt x="98" y="50"/>
                </a:cubicBezTo>
                <a:cubicBezTo>
                  <a:pt x="99" y="50"/>
                  <a:pt x="100" y="49"/>
                  <a:pt x="100" y="48"/>
                </a:cubicBezTo>
                <a:cubicBezTo>
                  <a:pt x="100" y="47"/>
                  <a:pt x="99" y="47"/>
                  <a:pt x="98" y="47"/>
                </a:cubicBezTo>
                <a:close/>
                <a:moveTo>
                  <a:pt x="100" y="67"/>
                </a:moveTo>
                <a:cubicBezTo>
                  <a:pt x="100" y="66"/>
                  <a:pt x="99" y="65"/>
                  <a:pt x="98" y="65"/>
                </a:cubicBezTo>
                <a:cubicBezTo>
                  <a:pt x="25" y="65"/>
                  <a:pt x="25" y="65"/>
                  <a:pt x="25" y="65"/>
                </a:cubicBezTo>
                <a:cubicBezTo>
                  <a:pt x="24" y="65"/>
                  <a:pt x="23" y="66"/>
                  <a:pt x="23" y="67"/>
                </a:cubicBezTo>
                <a:cubicBezTo>
                  <a:pt x="23" y="68"/>
                  <a:pt x="24" y="69"/>
                  <a:pt x="25" y="69"/>
                </a:cubicBezTo>
                <a:cubicBezTo>
                  <a:pt x="98" y="69"/>
                  <a:pt x="98" y="69"/>
                  <a:pt x="98" y="69"/>
                </a:cubicBezTo>
                <a:cubicBezTo>
                  <a:pt x="99" y="69"/>
                  <a:pt x="100" y="68"/>
                  <a:pt x="100" y="67"/>
                </a:cubicBezTo>
                <a:close/>
                <a:moveTo>
                  <a:pt x="70" y="84"/>
                </a:moveTo>
                <a:cubicBezTo>
                  <a:pt x="25" y="84"/>
                  <a:pt x="25" y="84"/>
                  <a:pt x="25" y="84"/>
                </a:cubicBezTo>
                <a:cubicBezTo>
                  <a:pt x="24" y="84"/>
                  <a:pt x="23" y="84"/>
                  <a:pt x="23" y="85"/>
                </a:cubicBezTo>
                <a:cubicBezTo>
                  <a:pt x="23" y="86"/>
                  <a:pt x="24" y="87"/>
                  <a:pt x="25" y="87"/>
                </a:cubicBezTo>
                <a:cubicBezTo>
                  <a:pt x="70" y="87"/>
                  <a:pt x="70" y="87"/>
                  <a:pt x="70" y="87"/>
                </a:cubicBezTo>
                <a:cubicBezTo>
                  <a:pt x="71" y="87"/>
                  <a:pt x="72" y="86"/>
                  <a:pt x="72" y="85"/>
                </a:cubicBezTo>
                <a:cubicBezTo>
                  <a:pt x="72" y="84"/>
                  <a:pt x="71" y="84"/>
                  <a:pt x="70" y="84"/>
                </a:cubicBezTo>
                <a:close/>
                <a:moveTo>
                  <a:pt x="70" y="102"/>
                </a:moveTo>
                <a:cubicBezTo>
                  <a:pt x="25" y="102"/>
                  <a:pt x="25" y="102"/>
                  <a:pt x="25" y="102"/>
                </a:cubicBezTo>
                <a:cubicBezTo>
                  <a:pt x="24" y="102"/>
                  <a:pt x="23" y="103"/>
                  <a:pt x="23" y="104"/>
                </a:cubicBezTo>
                <a:cubicBezTo>
                  <a:pt x="23" y="105"/>
                  <a:pt x="24" y="106"/>
                  <a:pt x="25" y="106"/>
                </a:cubicBezTo>
                <a:cubicBezTo>
                  <a:pt x="70" y="106"/>
                  <a:pt x="70" y="106"/>
                  <a:pt x="70" y="106"/>
                </a:cubicBezTo>
                <a:cubicBezTo>
                  <a:pt x="71" y="106"/>
                  <a:pt x="72" y="105"/>
                  <a:pt x="72" y="104"/>
                </a:cubicBezTo>
                <a:cubicBezTo>
                  <a:pt x="72" y="103"/>
                  <a:pt x="71" y="102"/>
                  <a:pt x="70" y="102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51" name="图标"/>
          <p:cNvSpPr>
            <a:spLocks noChangeAspect="1" noEditPoints="1"/>
          </p:cNvSpPr>
          <p:nvPr/>
        </p:nvSpPr>
        <p:spPr bwMode="auto">
          <a:xfrm>
            <a:off x="10853280" y="3986072"/>
            <a:ext cx="380990" cy="476423"/>
          </a:xfrm>
          <a:custGeom>
            <a:avLst/>
            <a:gdLst>
              <a:gd name="T0" fmla="*/ 82 w 484"/>
              <a:gd name="T1" fmla="*/ 166 h 606"/>
              <a:gd name="T2" fmla="*/ 82 w 484"/>
              <a:gd name="T3" fmla="*/ 186 h 606"/>
              <a:gd name="T4" fmla="*/ 331 w 484"/>
              <a:gd name="T5" fmla="*/ 193 h 606"/>
              <a:gd name="T6" fmla="*/ 331 w 484"/>
              <a:gd name="T7" fmla="*/ 173 h 606"/>
              <a:gd name="T8" fmla="*/ 387 w 484"/>
              <a:gd name="T9" fmla="*/ 556 h 606"/>
              <a:gd name="T10" fmla="*/ 388 w 484"/>
              <a:gd name="T11" fmla="*/ 564 h 606"/>
              <a:gd name="T12" fmla="*/ 418 w 484"/>
              <a:gd name="T13" fmla="*/ 594 h 606"/>
              <a:gd name="T14" fmla="*/ 474 w 484"/>
              <a:gd name="T15" fmla="*/ 581 h 606"/>
              <a:gd name="T16" fmla="*/ 474 w 484"/>
              <a:gd name="T17" fmla="*/ 531 h 606"/>
              <a:gd name="T18" fmla="*/ 444 w 484"/>
              <a:gd name="T19" fmla="*/ 501 h 606"/>
              <a:gd name="T20" fmla="*/ 418 w 484"/>
              <a:gd name="T21" fmla="*/ 519 h 606"/>
              <a:gd name="T22" fmla="*/ 384 w 484"/>
              <a:gd name="T23" fmla="*/ 553 h 606"/>
              <a:gd name="T24" fmla="*/ 218 w 484"/>
              <a:gd name="T25" fmla="*/ 354 h 606"/>
              <a:gd name="T26" fmla="*/ 229 w 484"/>
              <a:gd name="T27" fmla="*/ 336 h 606"/>
              <a:gd name="T28" fmla="*/ 207 w 484"/>
              <a:gd name="T29" fmla="*/ 320 h 606"/>
              <a:gd name="T30" fmla="*/ 207 w 484"/>
              <a:gd name="T31" fmla="*/ 327 h 606"/>
              <a:gd name="T32" fmla="*/ 246 w 484"/>
              <a:gd name="T33" fmla="*/ 422 h 606"/>
              <a:gd name="T34" fmla="*/ 297 w 484"/>
              <a:gd name="T35" fmla="*/ 364 h 606"/>
              <a:gd name="T36" fmla="*/ 296 w 484"/>
              <a:gd name="T37" fmla="*/ 357 h 606"/>
              <a:gd name="T38" fmla="*/ 224 w 484"/>
              <a:gd name="T39" fmla="*/ 362 h 606"/>
              <a:gd name="T40" fmla="*/ 224 w 484"/>
              <a:gd name="T41" fmla="*/ 368 h 606"/>
              <a:gd name="T42" fmla="*/ 246 w 484"/>
              <a:gd name="T43" fmla="*/ 422 h 606"/>
              <a:gd name="T44" fmla="*/ 429 w 484"/>
              <a:gd name="T45" fmla="*/ 493 h 606"/>
              <a:gd name="T46" fmla="*/ 429 w 484"/>
              <a:gd name="T47" fmla="*/ 487 h 606"/>
              <a:gd name="T48" fmla="*/ 394 w 484"/>
              <a:gd name="T49" fmla="*/ 451 h 606"/>
              <a:gd name="T50" fmla="*/ 256 w 484"/>
              <a:gd name="T51" fmla="*/ 425 h 606"/>
              <a:gd name="T52" fmla="*/ 256 w 484"/>
              <a:gd name="T53" fmla="*/ 432 h 606"/>
              <a:gd name="T54" fmla="*/ 354 w 484"/>
              <a:gd name="T55" fmla="*/ 530 h 606"/>
              <a:gd name="T56" fmla="*/ 395 w 484"/>
              <a:gd name="T57" fmla="*/ 528 h 606"/>
              <a:gd name="T58" fmla="*/ 20 w 484"/>
              <a:gd name="T59" fmla="*/ 150 h 606"/>
              <a:gd name="T60" fmla="*/ 89 w 484"/>
              <a:gd name="T61" fmla="*/ 152 h 606"/>
              <a:gd name="T62" fmla="*/ 141 w 484"/>
              <a:gd name="T63" fmla="*/ 100 h 606"/>
              <a:gd name="T64" fmla="*/ 141 w 484"/>
              <a:gd name="T65" fmla="*/ 93 h 606"/>
              <a:gd name="T66" fmla="*/ 383 w 484"/>
              <a:gd name="T67" fmla="*/ 28 h 606"/>
              <a:gd name="T68" fmla="*/ 394 w 484"/>
              <a:gd name="T69" fmla="*/ 422 h 606"/>
              <a:gd name="T70" fmla="*/ 414 w 484"/>
              <a:gd name="T71" fmla="*/ 449 h 606"/>
              <a:gd name="T72" fmla="*/ 414 w 484"/>
              <a:gd name="T73" fmla="*/ 39 h 606"/>
              <a:gd name="T74" fmla="*/ 383 w 484"/>
              <a:gd name="T75" fmla="*/ 0 h 606"/>
              <a:gd name="T76" fmla="*/ 121 w 484"/>
              <a:gd name="T77" fmla="*/ 2 h 606"/>
              <a:gd name="T78" fmla="*/ 0 w 484"/>
              <a:gd name="T79" fmla="*/ 123 h 606"/>
              <a:gd name="T80" fmla="*/ 0 w 484"/>
              <a:gd name="T81" fmla="*/ 492 h 606"/>
              <a:gd name="T82" fmla="*/ 31 w 484"/>
              <a:gd name="T83" fmla="*/ 530 h 606"/>
              <a:gd name="T84" fmla="*/ 319 w 484"/>
              <a:gd name="T85" fmla="*/ 524 h 606"/>
              <a:gd name="T86" fmla="*/ 305 w 484"/>
              <a:gd name="T87" fmla="*/ 503 h 606"/>
              <a:gd name="T88" fmla="*/ 20 w 484"/>
              <a:gd name="T89" fmla="*/ 492 h 606"/>
              <a:gd name="T90" fmla="*/ 20 w 484"/>
              <a:gd name="T91" fmla="*/ 150 h 606"/>
              <a:gd name="T92" fmla="*/ 156 w 484"/>
              <a:gd name="T93" fmla="*/ 322 h 606"/>
              <a:gd name="T94" fmla="*/ 156 w 484"/>
              <a:gd name="T95" fmla="*/ 301 h 606"/>
              <a:gd name="T96" fmla="*/ 82 w 484"/>
              <a:gd name="T97" fmla="*/ 294 h 606"/>
              <a:gd name="T98" fmla="*/ 82 w 484"/>
              <a:gd name="T99" fmla="*/ 315 h 606"/>
              <a:gd name="T100" fmla="*/ 82 w 484"/>
              <a:gd name="T101" fmla="*/ 272 h 606"/>
              <a:gd name="T102" fmla="*/ 331 w 484"/>
              <a:gd name="T103" fmla="*/ 279 h 606"/>
              <a:gd name="T104" fmla="*/ 331 w 484"/>
              <a:gd name="T105" fmla="*/ 258 h 606"/>
              <a:gd name="T106" fmla="*/ 82 w 484"/>
              <a:gd name="T107" fmla="*/ 252 h 606"/>
              <a:gd name="T108" fmla="*/ 82 w 484"/>
              <a:gd name="T109" fmla="*/ 272 h 606"/>
              <a:gd name="T110" fmla="*/ 82 w 484"/>
              <a:gd name="T111" fmla="*/ 236 h 606"/>
              <a:gd name="T112" fmla="*/ 331 w 484"/>
              <a:gd name="T113" fmla="*/ 229 h 606"/>
              <a:gd name="T114" fmla="*/ 331 w 484"/>
              <a:gd name="T115" fmla="*/ 209 h 606"/>
              <a:gd name="T116" fmla="*/ 82 w 484"/>
              <a:gd name="T117" fmla="*/ 216 h 6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84" h="606">
                <a:moveTo>
                  <a:pt x="331" y="166"/>
                </a:moveTo>
                <a:lnTo>
                  <a:pt x="82" y="166"/>
                </a:lnTo>
                <a:lnTo>
                  <a:pt x="82" y="173"/>
                </a:lnTo>
                <a:lnTo>
                  <a:pt x="82" y="186"/>
                </a:lnTo>
                <a:lnTo>
                  <a:pt x="82" y="193"/>
                </a:lnTo>
                <a:lnTo>
                  <a:pt x="331" y="193"/>
                </a:lnTo>
                <a:lnTo>
                  <a:pt x="331" y="186"/>
                </a:lnTo>
                <a:lnTo>
                  <a:pt x="331" y="173"/>
                </a:lnTo>
                <a:lnTo>
                  <a:pt x="331" y="166"/>
                </a:lnTo>
                <a:close/>
                <a:moveTo>
                  <a:pt x="387" y="556"/>
                </a:moveTo>
                <a:lnTo>
                  <a:pt x="384" y="560"/>
                </a:lnTo>
                <a:lnTo>
                  <a:pt x="388" y="564"/>
                </a:lnTo>
                <a:lnTo>
                  <a:pt x="408" y="583"/>
                </a:lnTo>
                <a:lnTo>
                  <a:pt x="418" y="594"/>
                </a:lnTo>
                <a:cubicBezTo>
                  <a:pt x="430" y="606"/>
                  <a:pt x="450" y="606"/>
                  <a:pt x="462" y="594"/>
                </a:cubicBezTo>
                <a:lnTo>
                  <a:pt x="474" y="581"/>
                </a:lnTo>
                <a:cubicBezTo>
                  <a:pt x="481" y="575"/>
                  <a:pt x="484" y="565"/>
                  <a:pt x="483" y="556"/>
                </a:cubicBezTo>
                <a:cubicBezTo>
                  <a:pt x="484" y="548"/>
                  <a:pt x="481" y="538"/>
                  <a:pt x="474" y="531"/>
                </a:cubicBezTo>
                <a:lnTo>
                  <a:pt x="462" y="519"/>
                </a:lnTo>
                <a:lnTo>
                  <a:pt x="444" y="501"/>
                </a:lnTo>
                <a:lnTo>
                  <a:pt x="440" y="497"/>
                </a:lnTo>
                <a:lnTo>
                  <a:pt x="418" y="519"/>
                </a:lnTo>
                <a:lnTo>
                  <a:pt x="412" y="525"/>
                </a:lnTo>
                <a:lnTo>
                  <a:pt x="384" y="553"/>
                </a:lnTo>
                <a:lnTo>
                  <a:pt x="387" y="556"/>
                </a:lnTo>
                <a:close/>
                <a:moveTo>
                  <a:pt x="218" y="354"/>
                </a:moveTo>
                <a:lnTo>
                  <a:pt x="234" y="338"/>
                </a:lnTo>
                <a:lnTo>
                  <a:pt x="229" y="336"/>
                </a:lnTo>
                <a:lnTo>
                  <a:pt x="234" y="331"/>
                </a:lnTo>
                <a:lnTo>
                  <a:pt x="207" y="320"/>
                </a:lnTo>
                <a:lnTo>
                  <a:pt x="211" y="328"/>
                </a:lnTo>
                <a:lnTo>
                  <a:pt x="207" y="327"/>
                </a:lnTo>
                <a:lnTo>
                  <a:pt x="218" y="354"/>
                </a:lnTo>
                <a:close/>
                <a:moveTo>
                  <a:pt x="246" y="422"/>
                </a:moveTo>
                <a:lnTo>
                  <a:pt x="302" y="366"/>
                </a:lnTo>
                <a:lnTo>
                  <a:pt x="297" y="364"/>
                </a:lnTo>
                <a:lnTo>
                  <a:pt x="302" y="359"/>
                </a:lnTo>
                <a:lnTo>
                  <a:pt x="296" y="357"/>
                </a:lnTo>
                <a:lnTo>
                  <a:pt x="249" y="337"/>
                </a:lnTo>
                <a:lnTo>
                  <a:pt x="224" y="362"/>
                </a:lnTo>
                <a:lnTo>
                  <a:pt x="226" y="367"/>
                </a:lnTo>
                <a:lnTo>
                  <a:pt x="224" y="368"/>
                </a:lnTo>
                <a:lnTo>
                  <a:pt x="243" y="416"/>
                </a:lnTo>
                <a:lnTo>
                  <a:pt x="246" y="422"/>
                </a:lnTo>
                <a:close/>
                <a:moveTo>
                  <a:pt x="412" y="511"/>
                </a:moveTo>
                <a:lnTo>
                  <a:pt x="429" y="493"/>
                </a:lnTo>
                <a:lnTo>
                  <a:pt x="426" y="490"/>
                </a:lnTo>
                <a:lnTo>
                  <a:pt x="429" y="487"/>
                </a:lnTo>
                <a:lnTo>
                  <a:pt x="414" y="472"/>
                </a:lnTo>
                <a:lnTo>
                  <a:pt x="394" y="451"/>
                </a:lnTo>
                <a:lnTo>
                  <a:pt x="312" y="369"/>
                </a:lnTo>
                <a:lnTo>
                  <a:pt x="256" y="425"/>
                </a:lnTo>
                <a:lnTo>
                  <a:pt x="260" y="429"/>
                </a:lnTo>
                <a:lnTo>
                  <a:pt x="256" y="432"/>
                </a:lnTo>
                <a:lnTo>
                  <a:pt x="334" y="510"/>
                </a:lnTo>
                <a:lnTo>
                  <a:pt x="354" y="530"/>
                </a:lnTo>
                <a:lnTo>
                  <a:pt x="374" y="549"/>
                </a:lnTo>
                <a:lnTo>
                  <a:pt x="395" y="528"/>
                </a:lnTo>
                <a:lnTo>
                  <a:pt x="412" y="511"/>
                </a:lnTo>
                <a:close/>
                <a:moveTo>
                  <a:pt x="20" y="150"/>
                </a:moveTo>
                <a:lnTo>
                  <a:pt x="89" y="152"/>
                </a:lnTo>
                <a:lnTo>
                  <a:pt x="89" y="152"/>
                </a:lnTo>
                <a:lnTo>
                  <a:pt x="89" y="152"/>
                </a:lnTo>
                <a:cubicBezTo>
                  <a:pt x="118" y="152"/>
                  <a:pt x="141" y="129"/>
                  <a:pt x="141" y="100"/>
                </a:cubicBezTo>
                <a:lnTo>
                  <a:pt x="141" y="94"/>
                </a:lnTo>
                <a:lnTo>
                  <a:pt x="141" y="93"/>
                </a:lnTo>
                <a:lnTo>
                  <a:pt x="141" y="28"/>
                </a:lnTo>
                <a:lnTo>
                  <a:pt x="383" y="28"/>
                </a:lnTo>
                <a:cubicBezTo>
                  <a:pt x="389" y="28"/>
                  <a:pt x="394" y="32"/>
                  <a:pt x="394" y="38"/>
                </a:cubicBezTo>
                <a:lnTo>
                  <a:pt x="394" y="422"/>
                </a:lnTo>
                <a:lnTo>
                  <a:pt x="394" y="429"/>
                </a:lnTo>
                <a:lnTo>
                  <a:pt x="414" y="449"/>
                </a:lnTo>
                <a:lnTo>
                  <a:pt x="414" y="443"/>
                </a:lnTo>
                <a:lnTo>
                  <a:pt x="414" y="39"/>
                </a:lnTo>
                <a:lnTo>
                  <a:pt x="414" y="32"/>
                </a:lnTo>
                <a:cubicBezTo>
                  <a:pt x="414" y="15"/>
                  <a:pt x="400" y="0"/>
                  <a:pt x="383" y="0"/>
                </a:cubicBezTo>
                <a:lnTo>
                  <a:pt x="123" y="0"/>
                </a:lnTo>
                <a:lnTo>
                  <a:pt x="121" y="2"/>
                </a:lnTo>
                <a:lnTo>
                  <a:pt x="1" y="122"/>
                </a:lnTo>
                <a:lnTo>
                  <a:pt x="0" y="123"/>
                </a:lnTo>
                <a:lnTo>
                  <a:pt x="0" y="130"/>
                </a:lnTo>
                <a:lnTo>
                  <a:pt x="0" y="492"/>
                </a:lnTo>
                <a:lnTo>
                  <a:pt x="0" y="499"/>
                </a:lnTo>
                <a:cubicBezTo>
                  <a:pt x="0" y="516"/>
                  <a:pt x="14" y="530"/>
                  <a:pt x="31" y="530"/>
                </a:cubicBezTo>
                <a:lnTo>
                  <a:pt x="326" y="530"/>
                </a:lnTo>
                <a:lnTo>
                  <a:pt x="319" y="524"/>
                </a:lnTo>
                <a:lnTo>
                  <a:pt x="326" y="524"/>
                </a:lnTo>
                <a:lnTo>
                  <a:pt x="305" y="503"/>
                </a:lnTo>
                <a:lnTo>
                  <a:pt x="31" y="503"/>
                </a:lnTo>
                <a:cubicBezTo>
                  <a:pt x="25" y="503"/>
                  <a:pt x="21" y="498"/>
                  <a:pt x="20" y="492"/>
                </a:cubicBezTo>
                <a:lnTo>
                  <a:pt x="20" y="492"/>
                </a:lnTo>
                <a:lnTo>
                  <a:pt x="20" y="150"/>
                </a:lnTo>
                <a:close/>
                <a:moveTo>
                  <a:pt x="82" y="322"/>
                </a:moveTo>
                <a:lnTo>
                  <a:pt x="156" y="322"/>
                </a:lnTo>
                <a:lnTo>
                  <a:pt x="156" y="315"/>
                </a:lnTo>
                <a:lnTo>
                  <a:pt x="156" y="301"/>
                </a:lnTo>
                <a:lnTo>
                  <a:pt x="156" y="294"/>
                </a:lnTo>
                <a:lnTo>
                  <a:pt x="82" y="294"/>
                </a:lnTo>
                <a:lnTo>
                  <a:pt x="82" y="301"/>
                </a:lnTo>
                <a:lnTo>
                  <a:pt x="82" y="315"/>
                </a:lnTo>
                <a:lnTo>
                  <a:pt x="82" y="322"/>
                </a:lnTo>
                <a:close/>
                <a:moveTo>
                  <a:pt x="82" y="272"/>
                </a:moveTo>
                <a:lnTo>
                  <a:pt x="82" y="279"/>
                </a:lnTo>
                <a:lnTo>
                  <a:pt x="331" y="279"/>
                </a:lnTo>
                <a:lnTo>
                  <a:pt x="331" y="272"/>
                </a:lnTo>
                <a:lnTo>
                  <a:pt x="331" y="258"/>
                </a:lnTo>
                <a:lnTo>
                  <a:pt x="331" y="252"/>
                </a:lnTo>
                <a:lnTo>
                  <a:pt x="82" y="252"/>
                </a:lnTo>
                <a:lnTo>
                  <a:pt x="82" y="258"/>
                </a:lnTo>
                <a:lnTo>
                  <a:pt x="82" y="272"/>
                </a:lnTo>
                <a:close/>
                <a:moveTo>
                  <a:pt x="82" y="229"/>
                </a:moveTo>
                <a:lnTo>
                  <a:pt x="82" y="236"/>
                </a:lnTo>
                <a:lnTo>
                  <a:pt x="331" y="236"/>
                </a:lnTo>
                <a:lnTo>
                  <a:pt x="331" y="229"/>
                </a:lnTo>
                <a:lnTo>
                  <a:pt x="331" y="216"/>
                </a:lnTo>
                <a:lnTo>
                  <a:pt x="331" y="209"/>
                </a:lnTo>
                <a:lnTo>
                  <a:pt x="82" y="209"/>
                </a:lnTo>
                <a:lnTo>
                  <a:pt x="82" y="216"/>
                </a:lnTo>
                <a:lnTo>
                  <a:pt x="82" y="22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52" name="图标"/>
          <p:cNvSpPr>
            <a:spLocks noChangeAspect="1" noEditPoints="1"/>
          </p:cNvSpPr>
          <p:nvPr/>
        </p:nvSpPr>
        <p:spPr bwMode="auto">
          <a:xfrm>
            <a:off x="845986" y="4622680"/>
            <a:ext cx="311485" cy="425693"/>
          </a:xfrm>
          <a:custGeom>
            <a:avLst/>
            <a:gdLst>
              <a:gd name="T0" fmla="*/ 58 w 443"/>
              <a:gd name="T1" fmla="*/ 98 h 605"/>
              <a:gd name="T2" fmla="*/ 49 w 443"/>
              <a:gd name="T3" fmla="*/ 605 h 605"/>
              <a:gd name="T4" fmla="*/ 443 w 443"/>
              <a:gd name="T5" fmla="*/ 149 h 605"/>
              <a:gd name="T6" fmla="*/ 410 w 443"/>
              <a:gd name="T7" fmla="*/ 159 h 605"/>
              <a:gd name="T8" fmla="*/ 51 w 443"/>
              <a:gd name="T9" fmla="*/ 570 h 605"/>
              <a:gd name="T10" fmla="*/ 192 w 443"/>
              <a:gd name="T11" fmla="*/ 64 h 605"/>
              <a:gd name="T12" fmla="*/ 252 w 443"/>
              <a:gd name="T13" fmla="*/ 64 h 605"/>
              <a:gd name="T14" fmla="*/ 221 w 443"/>
              <a:gd name="T15" fmla="*/ 96 h 605"/>
              <a:gd name="T16" fmla="*/ 155 w 443"/>
              <a:gd name="T17" fmla="*/ 66 h 605"/>
              <a:gd name="T18" fmla="*/ 81 w 443"/>
              <a:gd name="T19" fmla="*/ 153 h 605"/>
              <a:gd name="T20" fmla="*/ 362 w 443"/>
              <a:gd name="T21" fmla="*/ 153 h 605"/>
              <a:gd name="T22" fmla="*/ 288 w 443"/>
              <a:gd name="T23" fmla="*/ 66 h 605"/>
              <a:gd name="T24" fmla="*/ 155 w 443"/>
              <a:gd name="T25" fmla="*/ 66 h 605"/>
              <a:gd name="T26" fmla="*/ 156 w 443"/>
              <a:gd name="T27" fmla="*/ 459 h 605"/>
              <a:gd name="T28" fmla="*/ 107 w 443"/>
              <a:gd name="T29" fmla="*/ 473 h 605"/>
              <a:gd name="T30" fmla="*/ 97 w 443"/>
              <a:gd name="T31" fmla="*/ 484 h 605"/>
              <a:gd name="T32" fmla="*/ 156 w 443"/>
              <a:gd name="T33" fmla="*/ 489 h 605"/>
              <a:gd name="T34" fmla="*/ 94 w 443"/>
              <a:gd name="T35" fmla="*/ 519 h 605"/>
              <a:gd name="T36" fmla="*/ 172 w 443"/>
              <a:gd name="T37" fmla="*/ 481 h 605"/>
              <a:gd name="T38" fmla="*/ 172 w 443"/>
              <a:gd name="T39" fmla="*/ 456 h 605"/>
              <a:gd name="T40" fmla="*/ 78 w 443"/>
              <a:gd name="T41" fmla="*/ 461 h 605"/>
              <a:gd name="T42" fmla="*/ 152 w 443"/>
              <a:gd name="T43" fmla="*/ 539 h 605"/>
              <a:gd name="T44" fmla="*/ 152 w 443"/>
              <a:gd name="T45" fmla="*/ 237 h 605"/>
              <a:gd name="T46" fmla="*/ 107 w 443"/>
              <a:gd name="T47" fmla="*/ 251 h 605"/>
              <a:gd name="T48" fmla="*/ 123 w 443"/>
              <a:gd name="T49" fmla="*/ 291 h 605"/>
              <a:gd name="T50" fmla="*/ 94 w 443"/>
              <a:gd name="T51" fmla="*/ 302 h 605"/>
              <a:gd name="T52" fmla="*/ 152 w 443"/>
              <a:gd name="T53" fmla="*/ 222 h 605"/>
              <a:gd name="T54" fmla="*/ 78 w 443"/>
              <a:gd name="T55" fmla="*/ 300 h 605"/>
              <a:gd name="T56" fmla="*/ 171 w 443"/>
              <a:gd name="T57" fmla="*/ 255 h 605"/>
              <a:gd name="T58" fmla="*/ 170 w 443"/>
              <a:gd name="T59" fmla="*/ 234 h 605"/>
              <a:gd name="T60" fmla="*/ 156 w 443"/>
              <a:gd name="T61" fmla="*/ 357 h 605"/>
              <a:gd name="T62" fmla="*/ 97 w 443"/>
              <a:gd name="T63" fmla="*/ 372 h 605"/>
              <a:gd name="T64" fmla="*/ 156 w 443"/>
              <a:gd name="T65" fmla="*/ 412 h 605"/>
              <a:gd name="T66" fmla="*/ 171 w 443"/>
              <a:gd name="T67" fmla="*/ 345 h 605"/>
              <a:gd name="T68" fmla="*/ 78 w 443"/>
              <a:gd name="T69" fmla="*/ 349 h 605"/>
              <a:gd name="T70" fmla="*/ 156 w 443"/>
              <a:gd name="T71" fmla="*/ 427 h 605"/>
              <a:gd name="T72" fmla="*/ 205 w 443"/>
              <a:gd name="T73" fmla="*/ 330 h 605"/>
              <a:gd name="T74" fmla="*/ 232 w 443"/>
              <a:gd name="T75" fmla="*/ 513 h 605"/>
              <a:gd name="T76" fmla="*/ 356 w 443"/>
              <a:gd name="T77" fmla="*/ 475 h 605"/>
              <a:gd name="T78" fmla="*/ 227 w 443"/>
              <a:gd name="T79" fmla="*/ 508 h 605"/>
              <a:gd name="T80" fmla="*/ 356 w 443"/>
              <a:gd name="T81" fmla="*/ 360 h 605"/>
              <a:gd name="T82" fmla="*/ 227 w 443"/>
              <a:gd name="T83" fmla="*/ 291 h 605"/>
              <a:gd name="T84" fmla="*/ 227 w 443"/>
              <a:gd name="T85" fmla="*/ 250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43" h="605">
                <a:moveTo>
                  <a:pt x="34" y="159"/>
                </a:moveTo>
                <a:cubicBezTo>
                  <a:pt x="34" y="142"/>
                  <a:pt x="42" y="134"/>
                  <a:pt x="58" y="133"/>
                </a:cubicBezTo>
                <a:lnTo>
                  <a:pt x="58" y="98"/>
                </a:lnTo>
                <a:cubicBezTo>
                  <a:pt x="27" y="99"/>
                  <a:pt x="0" y="118"/>
                  <a:pt x="0" y="149"/>
                </a:cubicBezTo>
                <a:lnTo>
                  <a:pt x="0" y="556"/>
                </a:lnTo>
                <a:cubicBezTo>
                  <a:pt x="0" y="581"/>
                  <a:pt x="24" y="605"/>
                  <a:pt x="49" y="605"/>
                </a:cubicBezTo>
                <a:lnTo>
                  <a:pt x="394" y="605"/>
                </a:lnTo>
                <a:cubicBezTo>
                  <a:pt x="419" y="605"/>
                  <a:pt x="443" y="581"/>
                  <a:pt x="443" y="556"/>
                </a:cubicBezTo>
                <a:lnTo>
                  <a:pt x="443" y="149"/>
                </a:lnTo>
                <a:cubicBezTo>
                  <a:pt x="443" y="118"/>
                  <a:pt x="416" y="99"/>
                  <a:pt x="385" y="98"/>
                </a:cubicBezTo>
                <a:lnTo>
                  <a:pt x="385" y="133"/>
                </a:lnTo>
                <a:cubicBezTo>
                  <a:pt x="402" y="134"/>
                  <a:pt x="410" y="142"/>
                  <a:pt x="410" y="159"/>
                </a:cubicBezTo>
                <a:lnTo>
                  <a:pt x="410" y="545"/>
                </a:lnTo>
                <a:cubicBezTo>
                  <a:pt x="410" y="557"/>
                  <a:pt x="404" y="570"/>
                  <a:pt x="393" y="570"/>
                </a:cubicBezTo>
                <a:lnTo>
                  <a:pt x="51" y="570"/>
                </a:lnTo>
                <a:cubicBezTo>
                  <a:pt x="37" y="570"/>
                  <a:pt x="34" y="556"/>
                  <a:pt x="34" y="542"/>
                </a:cubicBezTo>
                <a:lnTo>
                  <a:pt x="34" y="159"/>
                </a:lnTo>
                <a:close/>
                <a:moveTo>
                  <a:pt x="192" y="64"/>
                </a:moveTo>
                <a:cubicBezTo>
                  <a:pt x="192" y="50"/>
                  <a:pt x="205" y="37"/>
                  <a:pt x="219" y="37"/>
                </a:cubicBezTo>
                <a:lnTo>
                  <a:pt x="224" y="37"/>
                </a:lnTo>
                <a:cubicBezTo>
                  <a:pt x="238" y="37"/>
                  <a:pt x="252" y="50"/>
                  <a:pt x="252" y="64"/>
                </a:cubicBezTo>
                <a:lnTo>
                  <a:pt x="252" y="67"/>
                </a:lnTo>
                <a:cubicBezTo>
                  <a:pt x="252" y="83"/>
                  <a:pt x="238" y="96"/>
                  <a:pt x="222" y="96"/>
                </a:cubicBezTo>
                <a:lnTo>
                  <a:pt x="221" y="96"/>
                </a:lnTo>
                <a:cubicBezTo>
                  <a:pt x="205" y="96"/>
                  <a:pt x="192" y="83"/>
                  <a:pt x="192" y="67"/>
                </a:cubicBezTo>
                <a:lnTo>
                  <a:pt x="192" y="64"/>
                </a:lnTo>
                <a:close/>
                <a:moveTo>
                  <a:pt x="155" y="66"/>
                </a:moveTo>
                <a:lnTo>
                  <a:pt x="106" y="66"/>
                </a:lnTo>
                <a:cubicBezTo>
                  <a:pt x="89" y="66"/>
                  <a:pt x="81" y="74"/>
                  <a:pt x="81" y="90"/>
                </a:cubicBezTo>
                <a:lnTo>
                  <a:pt x="81" y="153"/>
                </a:lnTo>
                <a:cubicBezTo>
                  <a:pt x="81" y="164"/>
                  <a:pt x="88" y="175"/>
                  <a:pt x="98" y="175"/>
                </a:cubicBezTo>
                <a:lnTo>
                  <a:pt x="345" y="175"/>
                </a:lnTo>
                <a:cubicBezTo>
                  <a:pt x="355" y="175"/>
                  <a:pt x="362" y="164"/>
                  <a:pt x="362" y="153"/>
                </a:cubicBezTo>
                <a:lnTo>
                  <a:pt x="362" y="90"/>
                </a:lnTo>
                <a:cubicBezTo>
                  <a:pt x="362" y="74"/>
                  <a:pt x="354" y="66"/>
                  <a:pt x="337" y="66"/>
                </a:cubicBezTo>
                <a:lnTo>
                  <a:pt x="288" y="66"/>
                </a:lnTo>
                <a:cubicBezTo>
                  <a:pt x="288" y="32"/>
                  <a:pt x="260" y="0"/>
                  <a:pt x="227" y="0"/>
                </a:cubicBezTo>
                <a:lnTo>
                  <a:pt x="216" y="0"/>
                </a:lnTo>
                <a:cubicBezTo>
                  <a:pt x="184" y="0"/>
                  <a:pt x="155" y="32"/>
                  <a:pt x="155" y="66"/>
                </a:cubicBezTo>
                <a:close/>
                <a:moveTo>
                  <a:pt x="94" y="464"/>
                </a:moveTo>
                <a:cubicBezTo>
                  <a:pt x="94" y="460"/>
                  <a:pt x="95" y="459"/>
                  <a:pt x="98" y="459"/>
                </a:cubicBezTo>
                <a:lnTo>
                  <a:pt x="156" y="459"/>
                </a:lnTo>
                <a:lnTo>
                  <a:pt x="156" y="464"/>
                </a:lnTo>
                <a:cubicBezTo>
                  <a:pt x="156" y="469"/>
                  <a:pt x="132" y="483"/>
                  <a:pt x="127" y="485"/>
                </a:cubicBezTo>
                <a:cubicBezTo>
                  <a:pt x="123" y="482"/>
                  <a:pt x="114" y="473"/>
                  <a:pt x="107" y="473"/>
                </a:cubicBezTo>
                <a:lnTo>
                  <a:pt x="106" y="473"/>
                </a:lnTo>
                <a:cubicBezTo>
                  <a:pt x="102" y="473"/>
                  <a:pt x="97" y="479"/>
                  <a:pt x="97" y="482"/>
                </a:cubicBezTo>
                <a:lnTo>
                  <a:pt x="97" y="484"/>
                </a:lnTo>
                <a:cubicBezTo>
                  <a:pt x="97" y="488"/>
                  <a:pt x="118" y="511"/>
                  <a:pt x="123" y="511"/>
                </a:cubicBezTo>
                <a:lnTo>
                  <a:pt x="124" y="511"/>
                </a:lnTo>
                <a:cubicBezTo>
                  <a:pt x="128" y="511"/>
                  <a:pt x="152" y="492"/>
                  <a:pt x="156" y="489"/>
                </a:cubicBezTo>
                <a:cubicBezTo>
                  <a:pt x="156" y="497"/>
                  <a:pt x="160" y="524"/>
                  <a:pt x="152" y="524"/>
                </a:cubicBezTo>
                <a:lnTo>
                  <a:pt x="98" y="524"/>
                </a:lnTo>
                <a:cubicBezTo>
                  <a:pt x="95" y="524"/>
                  <a:pt x="94" y="523"/>
                  <a:pt x="94" y="519"/>
                </a:cubicBezTo>
                <a:lnTo>
                  <a:pt x="94" y="464"/>
                </a:lnTo>
                <a:close/>
                <a:moveTo>
                  <a:pt x="152" y="539"/>
                </a:moveTo>
                <a:cubicBezTo>
                  <a:pt x="181" y="539"/>
                  <a:pt x="170" y="508"/>
                  <a:pt x="172" y="481"/>
                </a:cubicBezTo>
                <a:cubicBezTo>
                  <a:pt x="173" y="467"/>
                  <a:pt x="207" y="455"/>
                  <a:pt x="210" y="443"/>
                </a:cubicBezTo>
                <a:lnTo>
                  <a:pt x="206" y="443"/>
                </a:lnTo>
                <a:cubicBezTo>
                  <a:pt x="195" y="443"/>
                  <a:pt x="179" y="452"/>
                  <a:pt x="172" y="456"/>
                </a:cubicBezTo>
                <a:cubicBezTo>
                  <a:pt x="168" y="451"/>
                  <a:pt x="164" y="444"/>
                  <a:pt x="155" y="444"/>
                </a:cubicBezTo>
                <a:lnTo>
                  <a:pt x="95" y="444"/>
                </a:lnTo>
                <a:cubicBezTo>
                  <a:pt x="86" y="444"/>
                  <a:pt x="78" y="452"/>
                  <a:pt x="78" y="461"/>
                </a:cubicBezTo>
                <a:lnTo>
                  <a:pt x="78" y="522"/>
                </a:lnTo>
                <a:cubicBezTo>
                  <a:pt x="78" y="533"/>
                  <a:pt x="87" y="539"/>
                  <a:pt x="98" y="539"/>
                </a:cubicBezTo>
                <a:lnTo>
                  <a:pt x="152" y="539"/>
                </a:lnTo>
                <a:close/>
                <a:moveTo>
                  <a:pt x="94" y="242"/>
                </a:moveTo>
                <a:cubicBezTo>
                  <a:pt x="94" y="238"/>
                  <a:pt x="95" y="237"/>
                  <a:pt x="98" y="237"/>
                </a:cubicBezTo>
                <a:lnTo>
                  <a:pt x="152" y="237"/>
                </a:lnTo>
                <a:cubicBezTo>
                  <a:pt x="155" y="237"/>
                  <a:pt x="156" y="238"/>
                  <a:pt x="156" y="242"/>
                </a:cubicBezTo>
                <a:cubicBezTo>
                  <a:pt x="156" y="246"/>
                  <a:pt x="130" y="263"/>
                  <a:pt x="127" y="263"/>
                </a:cubicBezTo>
                <a:cubicBezTo>
                  <a:pt x="124" y="263"/>
                  <a:pt x="116" y="251"/>
                  <a:pt x="107" y="251"/>
                </a:cubicBezTo>
                <a:cubicBezTo>
                  <a:pt x="103" y="251"/>
                  <a:pt x="97" y="256"/>
                  <a:pt x="97" y="260"/>
                </a:cubicBezTo>
                <a:lnTo>
                  <a:pt x="97" y="262"/>
                </a:lnTo>
                <a:cubicBezTo>
                  <a:pt x="97" y="268"/>
                  <a:pt x="118" y="288"/>
                  <a:pt x="123" y="291"/>
                </a:cubicBezTo>
                <a:lnTo>
                  <a:pt x="156" y="266"/>
                </a:lnTo>
                <a:lnTo>
                  <a:pt x="156" y="302"/>
                </a:lnTo>
                <a:lnTo>
                  <a:pt x="94" y="302"/>
                </a:lnTo>
                <a:lnTo>
                  <a:pt x="94" y="242"/>
                </a:lnTo>
                <a:close/>
                <a:moveTo>
                  <a:pt x="170" y="234"/>
                </a:moveTo>
                <a:cubicBezTo>
                  <a:pt x="168" y="226"/>
                  <a:pt x="162" y="222"/>
                  <a:pt x="152" y="222"/>
                </a:cubicBezTo>
                <a:lnTo>
                  <a:pt x="98" y="222"/>
                </a:lnTo>
                <a:cubicBezTo>
                  <a:pt x="87" y="222"/>
                  <a:pt x="78" y="229"/>
                  <a:pt x="78" y="239"/>
                </a:cubicBezTo>
                <a:lnTo>
                  <a:pt x="78" y="300"/>
                </a:lnTo>
                <a:cubicBezTo>
                  <a:pt x="78" y="309"/>
                  <a:pt x="86" y="317"/>
                  <a:pt x="95" y="317"/>
                </a:cubicBezTo>
                <a:lnTo>
                  <a:pt x="155" y="317"/>
                </a:lnTo>
                <a:cubicBezTo>
                  <a:pt x="179" y="317"/>
                  <a:pt x="172" y="279"/>
                  <a:pt x="171" y="255"/>
                </a:cubicBezTo>
                <a:lnTo>
                  <a:pt x="210" y="222"/>
                </a:lnTo>
                <a:cubicBezTo>
                  <a:pt x="210" y="222"/>
                  <a:pt x="207" y="221"/>
                  <a:pt x="207" y="221"/>
                </a:cubicBezTo>
                <a:cubicBezTo>
                  <a:pt x="192" y="221"/>
                  <a:pt x="180" y="234"/>
                  <a:pt x="170" y="234"/>
                </a:cubicBezTo>
                <a:close/>
                <a:moveTo>
                  <a:pt x="94" y="349"/>
                </a:moveTo>
                <a:lnTo>
                  <a:pt x="156" y="349"/>
                </a:lnTo>
                <a:lnTo>
                  <a:pt x="156" y="357"/>
                </a:lnTo>
                <a:lnTo>
                  <a:pt x="127" y="375"/>
                </a:lnTo>
                <a:lnTo>
                  <a:pt x="108" y="361"/>
                </a:lnTo>
                <a:cubicBezTo>
                  <a:pt x="103" y="364"/>
                  <a:pt x="97" y="365"/>
                  <a:pt x="97" y="372"/>
                </a:cubicBezTo>
                <a:cubicBezTo>
                  <a:pt x="97" y="377"/>
                  <a:pt x="118" y="401"/>
                  <a:pt x="123" y="401"/>
                </a:cubicBezTo>
                <a:cubicBezTo>
                  <a:pt x="130" y="401"/>
                  <a:pt x="148" y="380"/>
                  <a:pt x="156" y="378"/>
                </a:cubicBezTo>
                <a:lnTo>
                  <a:pt x="156" y="412"/>
                </a:lnTo>
                <a:lnTo>
                  <a:pt x="94" y="412"/>
                </a:lnTo>
                <a:lnTo>
                  <a:pt x="94" y="349"/>
                </a:lnTo>
                <a:close/>
                <a:moveTo>
                  <a:pt x="171" y="345"/>
                </a:moveTo>
                <a:cubicBezTo>
                  <a:pt x="169" y="340"/>
                  <a:pt x="165" y="334"/>
                  <a:pt x="156" y="334"/>
                </a:cubicBezTo>
                <a:lnTo>
                  <a:pt x="94" y="334"/>
                </a:lnTo>
                <a:cubicBezTo>
                  <a:pt x="86" y="334"/>
                  <a:pt x="78" y="341"/>
                  <a:pt x="78" y="349"/>
                </a:cubicBezTo>
                <a:lnTo>
                  <a:pt x="78" y="412"/>
                </a:lnTo>
                <a:cubicBezTo>
                  <a:pt x="78" y="420"/>
                  <a:pt x="86" y="427"/>
                  <a:pt x="94" y="427"/>
                </a:cubicBezTo>
                <a:lnTo>
                  <a:pt x="156" y="427"/>
                </a:lnTo>
                <a:cubicBezTo>
                  <a:pt x="179" y="427"/>
                  <a:pt x="172" y="388"/>
                  <a:pt x="171" y="365"/>
                </a:cubicBezTo>
                <a:lnTo>
                  <a:pt x="210" y="333"/>
                </a:lnTo>
                <a:lnTo>
                  <a:pt x="205" y="330"/>
                </a:lnTo>
                <a:lnTo>
                  <a:pt x="171" y="345"/>
                </a:lnTo>
                <a:close/>
                <a:moveTo>
                  <a:pt x="227" y="508"/>
                </a:moveTo>
                <a:cubicBezTo>
                  <a:pt x="227" y="512"/>
                  <a:pt x="228" y="513"/>
                  <a:pt x="232" y="513"/>
                </a:cubicBezTo>
                <a:lnTo>
                  <a:pt x="351" y="513"/>
                </a:lnTo>
                <a:cubicBezTo>
                  <a:pt x="355" y="513"/>
                  <a:pt x="356" y="512"/>
                  <a:pt x="356" y="508"/>
                </a:cubicBezTo>
                <a:lnTo>
                  <a:pt x="356" y="475"/>
                </a:lnTo>
                <a:cubicBezTo>
                  <a:pt x="356" y="471"/>
                  <a:pt x="355" y="470"/>
                  <a:pt x="351" y="470"/>
                </a:cubicBezTo>
                <a:lnTo>
                  <a:pt x="227" y="470"/>
                </a:lnTo>
                <a:lnTo>
                  <a:pt x="227" y="508"/>
                </a:lnTo>
                <a:close/>
                <a:moveTo>
                  <a:pt x="227" y="401"/>
                </a:moveTo>
                <a:lnTo>
                  <a:pt x="356" y="401"/>
                </a:lnTo>
                <a:lnTo>
                  <a:pt x="356" y="360"/>
                </a:lnTo>
                <a:lnTo>
                  <a:pt x="227" y="360"/>
                </a:lnTo>
                <a:lnTo>
                  <a:pt x="227" y="401"/>
                </a:lnTo>
                <a:close/>
                <a:moveTo>
                  <a:pt x="227" y="291"/>
                </a:moveTo>
                <a:lnTo>
                  <a:pt x="321" y="291"/>
                </a:lnTo>
                <a:lnTo>
                  <a:pt x="321" y="250"/>
                </a:lnTo>
                <a:lnTo>
                  <a:pt x="227" y="250"/>
                </a:lnTo>
                <a:lnTo>
                  <a:pt x="227" y="29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53" name="图标"/>
          <p:cNvSpPr>
            <a:spLocks noChangeAspect="1" noEditPoints="1"/>
          </p:cNvSpPr>
          <p:nvPr/>
        </p:nvSpPr>
        <p:spPr bwMode="auto">
          <a:xfrm>
            <a:off x="1955233" y="4622680"/>
            <a:ext cx="380990" cy="304792"/>
          </a:xfrm>
          <a:custGeom>
            <a:avLst/>
            <a:gdLst>
              <a:gd name="T0" fmla="*/ 38 w 124"/>
              <a:gd name="T1" fmla="*/ 26 h 100"/>
              <a:gd name="T2" fmla="*/ 65 w 124"/>
              <a:gd name="T3" fmla="*/ 32 h 100"/>
              <a:gd name="T4" fmla="*/ 27 w 124"/>
              <a:gd name="T5" fmla="*/ 2 h 100"/>
              <a:gd name="T6" fmla="*/ 39 w 124"/>
              <a:gd name="T7" fmla="*/ 0 h 100"/>
              <a:gd name="T8" fmla="*/ 43 w 124"/>
              <a:gd name="T9" fmla="*/ 2 h 100"/>
              <a:gd name="T10" fmla="*/ 55 w 124"/>
              <a:gd name="T11" fmla="*/ 0 h 100"/>
              <a:gd name="T12" fmla="*/ 59 w 124"/>
              <a:gd name="T13" fmla="*/ 2 h 100"/>
              <a:gd name="T14" fmla="*/ 71 w 124"/>
              <a:gd name="T15" fmla="*/ 0 h 100"/>
              <a:gd name="T16" fmla="*/ 75 w 124"/>
              <a:gd name="T17" fmla="*/ 2 h 100"/>
              <a:gd name="T18" fmla="*/ 87 w 124"/>
              <a:gd name="T19" fmla="*/ 0 h 100"/>
              <a:gd name="T20" fmla="*/ 91 w 124"/>
              <a:gd name="T21" fmla="*/ 2 h 100"/>
              <a:gd name="T22" fmla="*/ 103 w 124"/>
              <a:gd name="T23" fmla="*/ 0 h 100"/>
              <a:gd name="T24" fmla="*/ 107 w 124"/>
              <a:gd name="T25" fmla="*/ 2 h 100"/>
              <a:gd name="T26" fmla="*/ 122 w 124"/>
              <a:gd name="T27" fmla="*/ 1 h 100"/>
              <a:gd name="T28" fmla="*/ 124 w 124"/>
              <a:gd name="T29" fmla="*/ 95 h 100"/>
              <a:gd name="T30" fmla="*/ 24 w 124"/>
              <a:gd name="T31" fmla="*/ 100 h 100"/>
              <a:gd name="T32" fmla="*/ 1 w 124"/>
              <a:gd name="T33" fmla="*/ 35 h 100"/>
              <a:gd name="T34" fmla="*/ 19 w 124"/>
              <a:gd name="T35" fmla="*/ 5 h 100"/>
              <a:gd name="T36" fmla="*/ 35 w 124"/>
              <a:gd name="T37" fmla="*/ 16 h 100"/>
              <a:gd name="T38" fmla="*/ 35 w 124"/>
              <a:gd name="T39" fmla="*/ 16 h 100"/>
              <a:gd name="T40" fmla="*/ 29 w 124"/>
              <a:gd name="T41" fmla="*/ 90 h 100"/>
              <a:gd name="T42" fmla="*/ 108 w 124"/>
              <a:gd name="T43" fmla="*/ 16 h 100"/>
              <a:gd name="T44" fmla="*/ 98 w 124"/>
              <a:gd name="T45" fmla="*/ 16 h 100"/>
              <a:gd name="T46" fmla="*/ 87 w 124"/>
              <a:gd name="T47" fmla="*/ 11 h 100"/>
              <a:gd name="T48" fmla="*/ 83 w 124"/>
              <a:gd name="T49" fmla="*/ 16 h 100"/>
              <a:gd name="T50" fmla="*/ 67 w 124"/>
              <a:gd name="T51" fmla="*/ 16 h 100"/>
              <a:gd name="T52" fmla="*/ 60 w 124"/>
              <a:gd name="T53" fmla="*/ 16 h 100"/>
              <a:gd name="T54" fmla="*/ 51 w 124"/>
              <a:gd name="T55" fmla="*/ 16 h 100"/>
              <a:gd name="T56" fmla="*/ 39 w 124"/>
              <a:gd name="T57" fmla="*/ 11 h 100"/>
              <a:gd name="T58" fmla="*/ 19 w 124"/>
              <a:gd name="T59" fmla="*/ 63 h 100"/>
              <a:gd name="T60" fmla="*/ 19 w 124"/>
              <a:gd name="T61" fmla="*/ 63 h 100"/>
              <a:gd name="T62" fmla="*/ 78 w 124"/>
              <a:gd name="T63" fmla="*/ 26 h 100"/>
              <a:gd name="T64" fmla="*/ 107 w 124"/>
              <a:gd name="T65" fmla="*/ 29 h 100"/>
              <a:gd name="T66" fmla="*/ 104 w 124"/>
              <a:gd name="T67" fmla="*/ 62 h 100"/>
              <a:gd name="T68" fmla="*/ 75 w 124"/>
              <a:gd name="T69" fmla="*/ 59 h 100"/>
              <a:gd name="T70" fmla="*/ 101 w 124"/>
              <a:gd name="T71" fmla="*/ 32 h 100"/>
              <a:gd name="T72" fmla="*/ 80 w 124"/>
              <a:gd name="T73" fmla="*/ 57 h 100"/>
              <a:gd name="T74" fmla="*/ 38 w 124"/>
              <a:gd name="T75" fmla="*/ 42 h 100"/>
              <a:gd name="T76" fmla="*/ 38 w 124"/>
              <a:gd name="T77" fmla="*/ 36 h 100"/>
              <a:gd name="T78" fmla="*/ 65 w 124"/>
              <a:gd name="T79" fmla="*/ 42 h 100"/>
              <a:gd name="T80" fmla="*/ 38 w 124"/>
              <a:gd name="T81" fmla="*/ 52 h 100"/>
              <a:gd name="T82" fmla="*/ 65 w 124"/>
              <a:gd name="T83" fmla="*/ 46 h 100"/>
              <a:gd name="T84" fmla="*/ 38 w 124"/>
              <a:gd name="T85" fmla="*/ 52 h 100"/>
              <a:gd name="T86" fmla="*/ 36 w 124"/>
              <a:gd name="T87" fmla="*/ 59 h 100"/>
              <a:gd name="T88" fmla="*/ 68 w 124"/>
              <a:gd name="T89" fmla="*/ 59 h 100"/>
              <a:gd name="T90" fmla="*/ 78 w 124"/>
              <a:gd name="T91" fmla="*/ 72 h 100"/>
              <a:gd name="T92" fmla="*/ 78 w 124"/>
              <a:gd name="T93" fmla="*/ 67 h 100"/>
              <a:gd name="T94" fmla="*/ 104 w 124"/>
              <a:gd name="T95" fmla="*/ 72 h 100"/>
              <a:gd name="T96" fmla="*/ 38 w 124"/>
              <a:gd name="T97" fmla="*/ 72 h 100"/>
              <a:gd name="T98" fmla="*/ 65 w 124"/>
              <a:gd name="T99" fmla="*/ 67 h 100"/>
              <a:gd name="T100" fmla="*/ 38 w 124"/>
              <a:gd name="T101" fmla="*/ 72 h 100"/>
              <a:gd name="T102" fmla="*/ 75 w 124"/>
              <a:gd name="T103" fmla="*/ 80 h 100"/>
              <a:gd name="T104" fmla="*/ 107 w 124"/>
              <a:gd name="T105" fmla="*/ 80 h 100"/>
              <a:gd name="T106" fmla="*/ 38 w 124"/>
              <a:gd name="T107" fmla="*/ 83 h 100"/>
              <a:gd name="T108" fmla="*/ 38 w 124"/>
              <a:gd name="T109" fmla="*/ 77 h 100"/>
              <a:gd name="T110" fmla="*/ 65 w 124"/>
              <a:gd name="T111" fmla="*/ 83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4" h="100">
                <a:moveTo>
                  <a:pt x="38" y="32"/>
                </a:moveTo>
                <a:cubicBezTo>
                  <a:pt x="37" y="32"/>
                  <a:pt x="36" y="30"/>
                  <a:pt x="36" y="29"/>
                </a:cubicBezTo>
                <a:cubicBezTo>
                  <a:pt x="36" y="27"/>
                  <a:pt x="37" y="26"/>
                  <a:pt x="38" y="26"/>
                </a:cubicBezTo>
                <a:cubicBezTo>
                  <a:pt x="65" y="26"/>
                  <a:pt x="65" y="26"/>
                  <a:pt x="65" y="26"/>
                </a:cubicBezTo>
                <a:cubicBezTo>
                  <a:pt x="67" y="26"/>
                  <a:pt x="68" y="27"/>
                  <a:pt x="68" y="29"/>
                </a:cubicBezTo>
                <a:cubicBezTo>
                  <a:pt x="68" y="30"/>
                  <a:pt x="67" y="32"/>
                  <a:pt x="65" y="32"/>
                </a:cubicBezTo>
                <a:cubicBezTo>
                  <a:pt x="38" y="32"/>
                  <a:pt x="38" y="32"/>
                  <a:pt x="38" y="32"/>
                </a:cubicBezTo>
                <a:close/>
                <a:moveTo>
                  <a:pt x="27" y="2"/>
                </a:moveTo>
                <a:cubicBezTo>
                  <a:pt x="27" y="2"/>
                  <a:pt x="27" y="2"/>
                  <a:pt x="27" y="2"/>
                </a:cubicBezTo>
                <a:cubicBezTo>
                  <a:pt x="32" y="6"/>
                  <a:pt x="32" y="6"/>
                  <a:pt x="32" y="6"/>
                </a:cubicBezTo>
                <a:cubicBezTo>
                  <a:pt x="36" y="1"/>
                  <a:pt x="36" y="1"/>
                  <a:pt x="36" y="1"/>
                </a:cubicBezTo>
                <a:cubicBezTo>
                  <a:pt x="37" y="0"/>
                  <a:pt x="38" y="0"/>
                  <a:pt x="39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1" y="0"/>
                  <a:pt x="42" y="1"/>
                  <a:pt x="43" y="2"/>
                </a:cubicBezTo>
                <a:cubicBezTo>
                  <a:pt x="47" y="6"/>
                  <a:pt x="47" y="6"/>
                  <a:pt x="47" y="6"/>
                </a:cubicBezTo>
                <a:cubicBezTo>
                  <a:pt x="52" y="1"/>
                  <a:pt x="52" y="1"/>
                  <a:pt x="52" y="1"/>
                </a:cubicBezTo>
                <a:cubicBezTo>
                  <a:pt x="53" y="0"/>
                  <a:pt x="54" y="0"/>
                  <a:pt x="55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57" y="0"/>
                  <a:pt x="58" y="1"/>
                  <a:pt x="59" y="2"/>
                </a:cubicBezTo>
                <a:cubicBezTo>
                  <a:pt x="63" y="6"/>
                  <a:pt x="63" y="6"/>
                  <a:pt x="63" y="6"/>
                </a:cubicBezTo>
                <a:cubicBezTo>
                  <a:pt x="68" y="1"/>
                  <a:pt x="68" y="1"/>
                  <a:pt x="68" y="1"/>
                </a:cubicBezTo>
                <a:cubicBezTo>
                  <a:pt x="69" y="0"/>
                  <a:pt x="70" y="0"/>
                  <a:pt x="71" y="0"/>
                </a:cubicBezTo>
                <a:cubicBezTo>
                  <a:pt x="71" y="0"/>
                  <a:pt x="71" y="0"/>
                  <a:pt x="71" y="0"/>
                </a:cubicBezTo>
                <a:cubicBezTo>
                  <a:pt x="71" y="0"/>
                  <a:pt x="71" y="0"/>
                  <a:pt x="71" y="0"/>
                </a:cubicBezTo>
                <a:cubicBezTo>
                  <a:pt x="73" y="0"/>
                  <a:pt x="74" y="1"/>
                  <a:pt x="75" y="2"/>
                </a:cubicBezTo>
                <a:cubicBezTo>
                  <a:pt x="79" y="6"/>
                  <a:pt x="79" y="6"/>
                  <a:pt x="79" y="6"/>
                </a:cubicBezTo>
                <a:cubicBezTo>
                  <a:pt x="84" y="1"/>
                  <a:pt x="84" y="1"/>
                  <a:pt x="84" y="1"/>
                </a:cubicBezTo>
                <a:cubicBezTo>
                  <a:pt x="85" y="0"/>
                  <a:pt x="86" y="0"/>
                  <a:pt x="87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9" y="0"/>
                  <a:pt x="90" y="1"/>
                  <a:pt x="91" y="2"/>
                </a:cubicBezTo>
                <a:cubicBezTo>
                  <a:pt x="95" y="6"/>
                  <a:pt x="95" y="6"/>
                  <a:pt x="95" y="6"/>
                </a:cubicBezTo>
                <a:cubicBezTo>
                  <a:pt x="100" y="1"/>
                  <a:pt x="100" y="1"/>
                  <a:pt x="100" y="1"/>
                </a:cubicBezTo>
                <a:cubicBezTo>
                  <a:pt x="100" y="0"/>
                  <a:pt x="102" y="0"/>
                  <a:pt x="103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105" y="0"/>
                  <a:pt x="106" y="1"/>
                  <a:pt x="107" y="2"/>
                </a:cubicBezTo>
                <a:cubicBezTo>
                  <a:pt x="111" y="6"/>
                  <a:pt x="111" y="6"/>
                  <a:pt x="111" y="6"/>
                </a:cubicBezTo>
                <a:cubicBezTo>
                  <a:pt x="115" y="1"/>
                  <a:pt x="115" y="1"/>
                  <a:pt x="115" y="1"/>
                </a:cubicBezTo>
                <a:cubicBezTo>
                  <a:pt x="117" y="0"/>
                  <a:pt x="120" y="0"/>
                  <a:pt x="122" y="1"/>
                </a:cubicBezTo>
                <a:cubicBezTo>
                  <a:pt x="123" y="2"/>
                  <a:pt x="124" y="4"/>
                  <a:pt x="124" y="5"/>
                </a:cubicBezTo>
                <a:cubicBezTo>
                  <a:pt x="124" y="5"/>
                  <a:pt x="124" y="5"/>
                  <a:pt x="124" y="5"/>
                </a:cubicBezTo>
                <a:cubicBezTo>
                  <a:pt x="124" y="95"/>
                  <a:pt x="124" y="95"/>
                  <a:pt x="124" y="95"/>
                </a:cubicBezTo>
                <a:cubicBezTo>
                  <a:pt x="124" y="98"/>
                  <a:pt x="121" y="100"/>
                  <a:pt x="119" y="100"/>
                </a:cubicBezTo>
                <a:cubicBezTo>
                  <a:pt x="119" y="100"/>
                  <a:pt x="119" y="100"/>
                  <a:pt x="119" y="100"/>
                </a:cubicBezTo>
                <a:cubicBezTo>
                  <a:pt x="24" y="100"/>
                  <a:pt x="24" y="100"/>
                  <a:pt x="24" y="100"/>
                </a:cubicBezTo>
                <a:cubicBezTo>
                  <a:pt x="24" y="100"/>
                  <a:pt x="24" y="100"/>
                  <a:pt x="24" y="100"/>
                </a:cubicBezTo>
                <a:cubicBezTo>
                  <a:pt x="22" y="100"/>
                  <a:pt x="20" y="98"/>
                  <a:pt x="19" y="9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3"/>
                  <a:pt x="1" y="30"/>
                  <a:pt x="4" y="29"/>
                </a:cubicBezTo>
                <a:cubicBezTo>
                  <a:pt x="19" y="25"/>
                  <a:pt x="19" y="25"/>
                  <a:pt x="19" y="25"/>
                </a:cubicBezTo>
                <a:cubicBezTo>
                  <a:pt x="19" y="5"/>
                  <a:pt x="19" y="5"/>
                  <a:pt x="19" y="5"/>
                </a:cubicBezTo>
                <a:cubicBezTo>
                  <a:pt x="19" y="2"/>
                  <a:pt x="21" y="0"/>
                  <a:pt x="24" y="0"/>
                </a:cubicBezTo>
                <a:cubicBezTo>
                  <a:pt x="25" y="0"/>
                  <a:pt x="26" y="1"/>
                  <a:pt x="27" y="2"/>
                </a:cubicBezTo>
                <a:close/>
                <a:moveTo>
                  <a:pt x="35" y="16"/>
                </a:move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3" y="18"/>
                  <a:pt x="30" y="18"/>
                  <a:pt x="29" y="16"/>
                </a:cubicBezTo>
                <a:cubicBezTo>
                  <a:pt x="29" y="28"/>
                  <a:pt x="29" y="28"/>
                  <a:pt x="29" y="28"/>
                </a:cubicBezTo>
                <a:cubicBezTo>
                  <a:pt x="29" y="90"/>
                  <a:pt x="29" y="90"/>
                  <a:pt x="29" y="90"/>
                </a:cubicBezTo>
                <a:cubicBezTo>
                  <a:pt x="114" y="90"/>
                  <a:pt x="114" y="90"/>
                  <a:pt x="114" y="90"/>
                </a:cubicBezTo>
                <a:cubicBezTo>
                  <a:pt x="114" y="16"/>
                  <a:pt x="114" y="16"/>
                  <a:pt x="114" y="16"/>
                </a:cubicBezTo>
                <a:cubicBezTo>
                  <a:pt x="112" y="18"/>
                  <a:pt x="109" y="18"/>
                  <a:pt x="108" y="16"/>
                </a:cubicBezTo>
                <a:cubicBezTo>
                  <a:pt x="103" y="11"/>
                  <a:pt x="103" y="11"/>
                  <a:pt x="103" y="11"/>
                </a:cubicBezTo>
                <a:cubicBezTo>
                  <a:pt x="99" y="16"/>
                  <a:pt x="99" y="16"/>
                  <a:pt x="99" y="16"/>
                </a:cubicBezTo>
                <a:cubicBezTo>
                  <a:pt x="98" y="16"/>
                  <a:pt x="98" y="16"/>
                  <a:pt x="98" y="16"/>
                </a:cubicBezTo>
                <a:cubicBezTo>
                  <a:pt x="98" y="16"/>
                  <a:pt x="98" y="16"/>
                  <a:pt x="98" y="16"/>
                </a:cubicBezTo>
                <a:cubicBezTo>
                  <a:pt x="97" y="18"/>
                  <a:pt x="94" y="18"/>
                  <a:pt x="92" y="16"/>
                </a:cubicBezTo>
                <a:cubicBezTo>
                  <a:pt x="87" y="11"/>
                  <a:pt x="87" y="11"/>
                  <a:pt x="87" y="11"/>
                </a:cubicBezTo>
                <a:cubicBezTo>
                  <a:pt x="83" y="16"/>
                  <a:pt x="83" y="16"/>
                  <a:pt x="83" y="16"/>
                </a:cubicBezTo>
                <a:cubicBezTo>
                  <a:pt x="83" y="16"/>
                  <a:pt x="83" y="16"/>
                  <a:pt x="83" y="16"/>
                </a:cubicBezTo>
                <a:cubicBezTo>
                  <a:pt x="83" y="16"/>
                  <a:pt x="83" y="16"/>
                  <a:pt x="83" y="16"/>
                </a:cubicBezTo>
                <a:cubicBezTo>
                  <a:pt x="81" y="18"/>
                  <a:pt x="78" y="18"/>
                  <a:pt x="76" y="16"/>
                </a:cubicBezTo>
                <a:cubicBezTo>
                  <a:pt x="71" y="11"/>
                  <a:pt x="71" y="11"/>
                  <a:pt x="71" y="11"/>
                </a:cubicBezTo>
                <a:cubicBezTo>
                  <a:pt x="67" y="16"/>
                  <a:pt x="67" y="16"/>
                  <a:pt x="67" y="16"/>
                </a:cubicBezTo>
                <a:cubicBezTo>
                  <a:pt x="67" y="16"/>
                  <a:pt x="67" y="16"/>
                  <a:pt x="67" y="16"/>
                </a:cubicBezTo>
                <a:cubicBezTo>
                  <a:pt x="67" y="16"/>
                  <a:pt x="67" y="16"/>
                  <a:pt x="67" y="16"/>
                </a:cubicBezTo>
                <a:cubicBezTo>
                  <a:pt x="65" y="18"/>
                  <a:pt x="62" y="18"/>
                  <a:pt x="60" y="16"/>
                </a:cubicBezTo>
                <a:cubicBezTo>
                  <a:pt x="55" y="11"/>
                  <a:pt x="55" y="11"/>
                  <a:pt x="55" y="11"/>
                </a:cubicBezTo>
                <a:cubicBezTo>
                  <a:pt x="51" y="16"/>
                  <a:pt x="51" y="16"/>
                  <a:pt x="51" y="16"/>
                </a:cubicBezTo>
                <a:cubicBezTo>
                  <a:pt x="51" y="16"/>
                  <a:pt x="51" y="16"/>
                  <a:pt x="51" y="16"/>
                </a:cubicBezTo>
                <a:cubicBezTo>
                  <a:pt x="51" y="16"/>
                  <a:pt x="51" y="16"/>
                  <a:pt x="51" y="16"/>
                </a:cubicBezTo>
                <a:cubicBezTo>
                  <a:pt x="49" y="18"/>
                  <a:pt x="46" y="18"/>
                  <a:pt x="44" y="16"/>
                </a:cubicBezTo>
                <a:cubicBezTo>
                  <a:pt x="39" y="11"/>
                  <a:pt x="39" y="11"/>
                  <a:pt x="39" y="11"/>
                </a:cubicBezTo>
                <a:cubicBezTo>
                  <a:pt x="35" y="16"/>
                  <a:pt x="35" y="16"/>
                  <a:pt x="35" y="16"/>
                </a:cubicBezTo>
                <a:close/>
                <a:moveTo>
                  <a:pt x="19" y="63"/>
                </a:moveTo>
                <a:cubicBezTo>
                  <a:pt x="19" y="63"/>
                  <a:pt x="19" y="63"/>
                  <a:pt x="19" y="63"/>
                </a:cubicBezTo>
                <a:cubicBezTo>
                  <a:pt x="19" y="35"/>
                  <a:pt x="19" y="35"/>
                  <a:pt x="19" y="35"/>
                </a:cubicBezTo>
                <a:cubicBezTo>
                  <a:pt x="11" y="37"/>
                  <a:pt x="11" y="37"/>
                  <a:pt x="11" y="37"/>
                </a:cubicBezTo>
                <a:cubicBezTo>
                  <a:pt x="19" y="63"/>
                  <a:pt x="19" y="63"/>
                  <a:pt x="19" y="63"/>
                </a:cubicBezTo>
                <a:close/>
                <a:moveTo>
                  <a:pt x="78" y="26"/>
                </a:moveTo>
                <a:cubicBezTo>
                  <a:pt x="78" y="26"/>
                  <a:pt x="78" y="26"/>
                  <a:pt x="78" y="26"/>
                </a:cubicBezTo>
                <a:cubicBezTo>
                  <a:pt x="78" y="26"/>
                  <a:pt x="78" y="26"/>
                  <a:pt x="78" y="26"/>
                </a:cubicBezTo>
                <a:cubicBezTo>
                  <a:pt x="104" y="26"/>
                  <a:pt x="104" y="26"/>
                  <a:pt x="104" y="26"/>
                </a:cubicBezTo>
                <a:cubicBezTo>
                  <a:pt x="106" y="26"/>
                  <a:pt x="107" y="27"/>
                  <a:pt x="107" y="29"/>
                </a:cubicBezTo>
                <a:cubicBezTo>
                  <a:pt x="107" y="29"/>
                  <a:pt x="107" y="29"/>
                  <a:pt x="107" y="29"/>
                </a:cubicBezTo>
                <a:cubicBezTo>
                  <a:pt x="107" y="59"/>
                  <a:pt x="107" y="59"/>
                  <a:pt x="107" y="59"/>
                </a:cubicBezTo>
                <a:cubicBezTo>
                  <a:pt x="107" y="61"/>
                  <a:pt x="106" y="62"/>
                  <a:pt x="104" y="62"/>
                </a:cubicBezTo>
                <a:cubicBezTo>
                  <a:pt x="104" y="62"/>
                  <a:pt x="104" y="62"/>
                  <a:pt x="104" y="62"/>
                </a:cubicBezTo>
                <a:cubicBezTo>
                  <a:pt x="78" y="62"/>
                  <a:pt x="78" y="62"/>
                  <a:pt x="78" y="62"/>
                </a:cubicBezTo>
                <a:cubicBezTo>
                  <a:pt x="76" y="62"/>
                  <a:pt x="75" y="61"/>
                  <a:pt x="75" y="59"/>
                </a:cubicBezTo>
                <a:cubicBezTo>
                  <a:pt x="75" y="59"/>
                  <a:pt x="75" y="59"/>
                  <a:pt x="75" y="59"/>
                </a:cubicBezTo>
                <a:cubicBezTo>
                  <a:pt x="75" y="29"/>
                  <a:pt x="75" y="29"/>
                  <a:pt x="75" y="29"/>
                </a:cubicBezTo>
                <a:cubicBezTo>
                  <a:pt x="75" y="27"/>
                  <a:pt x="76" y="26"/>
                  <a:pt x="78" y="26"/>
                </a:cubicBezTo>
                <a:close/>
                <a:moveTo>
                  <a:pt x="101" y="32"/>
                </a:moveTo>
                <a:cubicBezTo>
                  <a:pt x="101" y="32"/>
                  <a:pt x="101" y="32"/>
                  <a:pt x="101" y="32"/>
                </a:cubicBezTo>
                <a:cubicBezTo>
                  <a:pt x="80" y="32"/>
                  <a:pt x="80" y="32"/>
                  <a:pt x="80" y="32"/>
                </a:cubicBezTo>
                <a:cubicBezTo>
                  <a:pt x="80" y="57"/>
                  <a:pt x="80" y="57"/>
                  <a:pt x="80" y="57"/>
                </a:cubicBezTo>
                <a:cubicBezTo>
                  <a:pt x="101" y="57"/>
                  <a:pt x="101" y="57"/>
                  <a:pt x="101" y="57"/>
                </a:cubicBezTo>
                <a:cubicBezTo>
                  <a:pt x="101" y="32"/>
                  <a:pt x="101" y="32"/>
                  <a:pt x="101" y="32"/>
                </a:cubicBezTo>
                <a:close/>
                <a:moveTo>
                  <a:pt x="38" y="42"/>
                </a:moveTo>
                <a:cubicBezTo>
                  <a:pt x="38" y="42"/>
                  <a:pt x="38" y="42"/>
                  <a:pt x="38" y="42"/>
                </a:cubicBezTo>
                <a:cubicBezTo>
                  <a:pt x="37" y="42"/>
                  <a:pt x="36" y="41"/>
                  <a:pt x="36" y="39"/>
                </a:cubicBezTo>
                <a:cubicBezTo>
                  <a:pt x="36" y="38"/>
                  <a:pt x="37" y="36"/>
                  <a:pt x="38" y="36"/>
                </a:cubicBezTo>
                <a:cubicBezTo>
                  <a:pt x="65" y="36"/>
                  <a:pt x="65" y="36"/>
                  <a:pt x="65" y="36"/>
                </a:cubicBezTo>
                <a:cubicBezTo>
                  <a:pt x="67" y="36"/>
                  <a:pt x="68" y="38"/>
                  <a:pt x="68" y="39"/>
                </a:cubicBezTo>
                <a:cubicBezTo>
                  <a:pt x="68" y="41"/>
                  <a:pt x="67" y="42"/>
                  <a:pt x="65" y="42"/>
                </a:cubicBezTo>
                <a:cubicBezTo>
                  <a:pt x="38" y="42"/>
                  <a:pt x="38" y="42"/>
                  <a:pt x="38" y="42"/>
                </a:cubicBezTo>
                <a:close/>
                <a:moveTo>
                  <a:pt x="38" y="52"/>
                </a:moveTo>
                <a:cubicBezTo>
                  <a:pt x="38" y="52"/>
                  <a:pt x="38" y="52"/>
                  <a:pt x="38" y="52"/>
                </a:cubicBezTo>
                <a:cubicBezTo>
                  <a:pt x="37" y="52"/>
                  <a:pt x="36" y="51"/>
                  <a:pt x="36" y="49"/>
                </a:cubicBezTo>
                <a:cubicBezTo>
                  <a:pt x="36" y="48"/>
                  <a:pt x="37" y="46"/>
                  <a:pt x="38" y="46"/>
                </a:cubicBezTo>
                <a:cubicBezTo>
                  <a:pt x="65" y="46"/>
                  <a:pt x="65" y="46"/>
                  <a:pt x="65" y="46"/>
                </a:cubicBezTo>
                <a:cubicBezTo>
                  <a:pt x="67" y="46"/>
                  <a:pt x="68" y="48"/>
                  <a:pt x="68" y="49"/>
                </a:cubicBezTo>
                <a:cubicBezTo>
                  <a:pt x="68" y="51"/>
                  <a:pt x="67" y="52"/>
                  <a:pt x="65" y="52"/>
                </a:cubicBezTo>
                <a:cubicBezTo>
                  <a:pt x="38" y="52"/>
                  <a:pt x="38" y="52"/>
                  <a:pt x="38" y="52"/>
                </a:cubicBezTo>
                <a:close/>
                <a:moveTo>
                  <a:pt x="38" y="62"/>
                </a:moveTo>
                <a:cubicBezTo>
                  <a:pt x="38" y="62"/>
                  <a:pt x="38" y="62"/>
                  <a:pt x="38" y="62"/>
                </a:cubicBezTo>
                <a:cubicBezTo>
                  <a:pt x="37" y="62"/>
                  <a:pt x="36" y="61"/>
                  <a:pt x="36" y="59"/>
                </a:cubicBezTo>
                <a:cubicBezTo>
                  <a:pt x="36" y="58"/>
                  <a:pt x="37" y="57"/>
                  <a:pt x="38" y="57"/>
                </a:cubicBezTo>
                <a:cubicBezTo>
                  <a:pt x="65" y="57"/>
                  <a:pt x="65" y="57"/>
                  <a:pt x="65" y="57"/>
                </a:cubicBezTo>
                <a:cubicBezTo>
                  <a:pt x="67" y="57"/>
                  <a:pt x="68" y="58"/>
                  <a:pt x="68" y="59"/>
                </a:cubicBezTo>
                <a:cubicBezTo>
                  <a:pt x="68" y="61"/>
                  <a:pt x="67" y="62"/>
                  <a:pt x="65" y="62"/>
                </a:cubicBezTo>
                <a:cubicBezTo>
                  <a:pt x="38" y="62"/>
                  <a:pt x="38" y="62"/>
                  <a:pt x="38" y="62"/>
                </a:cubicBezTo>
                <a:close/>
                <a:moveTo>
                  <a:pt x="78" y="72"/>
                </a:moveTo>
                <a:cubicBezTo>
                  <a:pt x="78" y="72"/>
                  <a:pt x="78" y="72"/>
                  <a:pt x="78" y="72"/>
                </a:cubicBezTo>
                <a:cubicBezTo>
                  <a:pt x="76" y="72"/>
                  <a:pt x="75" y="71"/>
                  <a:pt x="75" y="70"/>
                </a:cubicBezTo>
                <a:cubicBezTo>
                  <a:pt x="75" y="68"/>
                  <a:pt x="76" y="67"/>
                  <a:pt x="78" y="67"/>
                </a:cubicBezTo>
                <a:cubicBezTo>
                  <a:pt x="104" y="67"/>
                  <a:pt x="104" y="67"/>
                  <a:pt x="104" y="67"/>
                </a:cubicBezTo>
                <a:cubicBezTo>
                  <a:pt x="106" y="67"/>
                  <a:pt x="107" y="68"/>
                  <a:pt x="107" y="70"/>
                </a:cubicBezTo>
                <a:cubicBezTo>
                  <a:pt x="107" y="71"/>
                  <a:pt x="106" y="72"/>
                  <a:pt x="104" y="72"/>
                </a:cubicBezTo>
                <a:cubicBezTo>
                  <a:pt x="78" y="72"/>
                  <a:pt x="78" y="72"/>
                  <a:pt x="78" y="72"/>
                </a:cubicBezTo>
                <a:close/>
                <a:moveTo>
                  <a:pt x="38" y="72"/>
                </a:moveTo>
                <a:cubicBezTo>
                  <a:pt x="38" y="72"/>
                  <a:pt x="38" y="72"/>
                  <a:pt x="38" y="72"/>
                </a:cubicBezTo>
                <a:cubicBezTo>
                  <a:pt x="37" y="72"/>
                  <a:pt x="36" y="71"/>
                  <a:pt x="36" y="70"/>
                </a:cubicBezTo>
                <a:cubicBezTo>
                  <a:pt x="36" y="68"/>
                  <a:pt x="37" y="67"/>
                  <a:pt x="38" y="67"/>
                </a:cubicBezTo>
                <a:cubicBezTo>
                  <a:pt x="65" y="67"/>
                  <a:pt x="65" y="67"/>
                  <a:pt x="65" y="67"/>
                </a:cubicBezTo>
                <a:cubicBezTo>
                  <a:pt x="67" y="67"/>
                  <a:pt x="68" y="68"/>
                  <a:pt x="68" y="70"/>
                </a:cubicBezTo>
                <a:cubicBezTo>
                  <a:pt x="68" y="71"/>
                  <a:pt x="67" y="72"/>
                  <a:pt x="65" y="72"/>
                </a:cubicBezTo>
                <a:cubicBezTo>
                  <a:pt x="38" y="72"/>
                  <a:pt x="38" y="72"/>
                  <a:pt x="38" y="72"/>
                </a:cubicBezTo>
                <a:close/>
                <a:moveTo>
                  <a:pt x="78" y="83"/>
                </a:moveTo>
                <a:cubicBezTo>
                  <a:pt x="78" y="83"/>
                  <a:pt x="78" y="83"/>
                  <a:pt x="78" y="83"/>
                </a:cubicBezTo>
                <a:cubicBezTo>
                  <a:pt x="76" y="83"/>
                  <a:pt x="75" y="81"/>
                  <a:pt x="75" y="80"/>
                </a:cubicBezTo>
                <a:cubicBezTo>
                  <a:pt x="75" y="78"/>
                  <a:pt x="76" y="77"/>
                  <a:pt x="78" y="77"/>
                </a:cubicBezTo>
                <a:cubicBezTo>
                  <a:pt x="104" y="77"/>
                  <a:pt x="104" y="77"/>
                  <a:pt x="104" y="77"/>
                </a:cubicBezTo>
                <a:cubicBezTo>
                  <a:pt x="106" y="77"/>
                  <a:pt x="107" y="78"/>
                  <a:pt x="107" y="80"/>
                </a:cubicBezTo>
                <a:cubicBezTo>
                  <a:pt x="107" y="81"/>
                  <a:pt x="106" y="83"/>
                  <a:pt x="104" y="83"/>
                </a:cubicBezTo>
                <a:cubicBezTo>
                  <a:pt x="78" y="83"/>
                  <a:pt x="78" y="83"/>
                  <a:pt x="78" y="83"/>
                </a:cubicBezTo>
                <a:close/>
                <a:moveTo>
                  <a:pt x="38" y="83"/>
                </a:moveTo>
                <a:cubicBezTo>
                  <a:pt x="38" y="83"/>
                  <a:pt x="38" y="83"/>
                  <a:pt x="38" y="83"/>
                </a:cubicBezTo>
                <a:cubicBezTo>
                  <a:pt x="37" y="83"/>
                  <a:pt x="36" y="81"/>
                  <a:pt x="36" y="80"/>
                </a:cubicBezTo>
                <a:cubicBezTo>
                  <a:pt x="36" y="78"/>
                  <a:pt x="37" y="77"/>
                  <a:pt x="38" y="77"/>
                </a:cubicBezTo>
                <a:cubicBezTo>
                  <a:pt x="65" y="77"/>
                  <a:pt x="65" y="77"/>
                  <a:pt x="65" y="77"/>
                </a:cubicBezTo>
                <a:cubicBezTo>
                  <a:pt x="67" y="77"/>
                  <a:pt x="68" y="78"/>
                  <a:pt x="68" y="80"/>
                </a:cubicBezTo>
                <a:cubicBezTo>
                  <a:pt x="68" y="81"/>
                  <a:pt x="67" y="83"/>
                  <a:pt x="65" y="83"/>
                </a:cubicBezTo>
                <a:cubicBezTo>
                  <a:pt x="38" y="83"/>
                  <a:pt x="38" y="83"/>
                  <a:pt x="38" y="8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54" name="图标"/>
          <p:cNvSpPr>
            <a:spLocks noChangeAspect="1" noEditPoints="1"/>
          </p:cNvSpPr>
          <p:nvPr/>
        </p:nvSpPr>
        <p:spPr bwMode="auto">
          <a:xfrm>
            <a:off x="3064481" y="4622680"/>
            <a:ext cx="359708" cy="408931"/>
          </a:xfrm>
          <a:custGeom>
            <a:avLst/>
            <a:gdLst>
              <a:gd name="T0" fmla="*/ 13 w 108"/>
              <a:gd name="T1" fmla="*/ 0 h 123"/>
              <a:gd name="T2" fmla="*/ 69 w 108"/>
              <a:gd name="T3" fmla="*/ 0 h 123"/>
              <a:gd name="T4" fmla="*/ 72 w 108"/>
              <a:gd name="T5" fmla="*/ 2 h 123"/>
              <a:gd name="T6" fmla="*/ 107 w 108"/>
              <a:gd name="T7" fmla="*/ 36 h 123"/>
              <a:gd name="T8" fmla="*/ 108 w 108"/>
              <a:gd name="T9" fmla="*/ 39 h 123"/>
              <a:gd name="T10" fmla="*/ 108 w 108"/>
              <a:gd name="T11" fmla="*/ 39 h 123"/>
              <a:gd name="T12" fmla="*/ 108 w 108"/>
              <a:gd name="T13" fmla="*/ 111 h 123"/>
              <a:gd name="T14" fmla="*/ 104 w 108"/>
              <a:gd name="T15" fmla="*/ 120 h 123"/>
              <a:gd name="T16" fmla="*/ 104 w 108"/>
              <a:gd name="T17" fmla="*/ 120 h 123"/>
              <a:gd name="T18" fmla="*/ 104 w 108"/>
              <a:gd name="T19" fmla="*/ 120 h 123"/>
              <a:gd name="T20" fmla="*/ 95 w 108"/>
              <a:gd name="T21" fmla="*/ 123 h 123"/>
              <a:gd name="T22" fmla="*/ 13 w 108"/>
              <a:gd name="T23" fmla="*/ 123 h 123"/>
              <a:gd name="T24" fmla="*/ 4 w 108"/>
              <a:gd name="T25" fmla="*/ 120 h 123"/>
              <a:gd name="T26" fmla="*/ 4 w 108"/>
              <a:gd name="T27" fmla="*/ 120 h 123"/>
              <a:gd name="T28" fmla="*/ 0 w 108"/>
              <a:gd name="T29" fmla="*/ 111 h 123"/>
              <a:gd name="T30" fmla="*/ 0 w 108"/>
              <a:gd name="T31" fmla="*/ 13 h 123"/>
              <a:gd name="T32" fmla="*/ 4 w 108"/>
              <a:gd name="T33" fmla="*/ 4 h 123"/>
              <a:gd name="T34" fmla="*/ 13 w 108"/>
              <a:gd name="T35" fmla="*/ 0 h 123"/>
              <a:gd name="T36" fmla="*/ 24 w 108"/>
              <a:gd name="T37" fmla="*/ 91 h 123"/>
              <a:gd name="T38" fmla="*/ 24 w 108"/>
              <a:gd name="T39" fmla="*/ 91 h 123"/>
              <a:gd name="T40" fmla="*/ 20 w 108"/>
              <a:gd name="T41" fmla="*/ 91 h 123"/>
              <a:gd name="T42" fmla="*/ 20 w 108"/>
              <a:gd name="T43" fmla="*/ 87 h 123"/>
              <a:gd name="T44" fmla="*/ 44 w 108"/>
              <a:gd name="T45" fmla="*/ 64 h 123"/>
              <a:gd name="T46" fmla="*/ 48 w 108"/>
              <a:gd name="T47" fmla="*/ 64 h 123"/>
              <a:gd name="T48" fmla="*/ 48 w 108"/>
              <a:gd name="T49" fmla="*/ 64 h 123"/>
              <a:gd name="T50" fmla="*/ 62 w 108"/>
              <a:gd name="T51" fmla="*/ 78 h 123"/>
              <a:gd name="T52" fmla="*/ 84 w 108"/>
              <a:gd name="T53" fmla="*/ 56 h 123"/>
              <a:gd name="T54" fmla="*/ 88 w 108"/>
              <a:gd name="T55" fmla="*/ 56 h 123"/>
              <a:gd name="T56" fmla="*/ 88 w 108"/>
              <a:gd name="T57" fmla="*/ 60 h 123"/>
              <a:gd name="T58" fmla="*/ 64 w 108"/>
              <a:gd name="T59" fmla="*/ 84 h 123"/>
              <a:gd name="T60" fmla="*/ 60 w 108"/>
              <a:gd name="T61" fmla="*/ 84 h 123"/>
              <a:gd name="T62" fmla="*/ 60 w 108"/>
              <a:gd name="T63" fmla="*/ 83 h 123"/>
              <a:gd name="T64" fmla="*/ 46 w 108"/>
              <a:gd name="T65" fmla="*/ 70 h 123"/>
              <a:gd name="T66" fmla="*/ 24 w 108"/>
              <a:gd name="T67" fmla="*/ 91 h 123"/>
              <a:gd name="T68" fmla="*/ 99 w 108"/>
              <a:gd name="T69" fmla="*/ 42 h 123"/>
              <a:gd name="T70" fmla="*/ 99 w 108"/>
              <a:gd name="T71" fmla="*/ 42 h 123"/>
              <a:gd name="T72" fmla="*/ 77 w 108"/>
              <a:gd name="T73" fmla="*/ 42 h 123"/>
              <a:gd name="T74" fmla="*/ 69 w 108"/>
              <a:gd name="T75" fmla="*/ 39 h 123"/>
              <a:gd name="T76" fmla="*/ 69 w 108"/>
              <a:gd name="T77" fmla="*/ 39 h 123"/>
              <a:gd name="T78" fmla="*/ 66 w 108"/>
              <a:gd name="T79" fmla="*/ 31 h 123"/>
              <a:gd name="T80" fmla="*/ 66 w 108"/>
              <a:gd name="T81" fmla="*/ 10 h 123"/>
              <a:gd name="T82" fmla="*/ 13 w 108"/>
              <a:gd name="T83" fmla="*/ 10 h 123"/>
              <a:gd name="T84" fmla="*/ 11 w 108"/>
              <a:gd name="T85" fmla="*/ 11 h 123"/>
              <a:gd name="T86" fmla="*/ 10 w 108"/>
              <a:gd name="T87" fmla="*/ 13 h 123"/>
              <a:gd name="T88" fmla="*/ 10 w 108"/>
              <a:gd name="T89" fmla="*/ 111 h 123"/>
              <a:gd name="T90" fmla="*/ 11 w 108"/>
              <a:gd name="T91" fmla="*/ 113 h 123"/>
              <a:gd name="T92" fmla="*/ 11 w 108"/>
              <a:gd name="T93" fmla="*/ 113 h 123"/>
              <a:gd name="T94" fmla="*/ 13 w 108"/>
              <a:gd name="T95" fmla="*/ 114 h 123"/>
              <a:gd name="T96" fmla="*/ 95 w 108"/>
              <a:gd name="T97" fmla="*/ 114 h 123"/>
              <a:gd name="T98" fmla="*/ 98 w 108"/>
              <a:gd name="T99" fmla="*/ 113 h 123"/>
              <a:gd name="T100" fmla="*/ 98 w 108"/>
              <a:gd name="T101" fmla="*/ 113 h 123"/>
              <a:gd name="T102" fmla="*/ 99 w 108"/>
              <a:gd name="T103" fmla="*/ 111 h 123"/>
              <a:gd name="T104" fmla="*/ 99 w 108"/>
              <a:gd name="T105" fmla="*/ 42 h 123"/>
              <a:gd name="T106" fmla="*/ 94 w 108"/>
              <a:gd name="T107" fmla="*/ 36 h 123"/>
              <a:gd name="T108" fmla="*/ 94 w 108"/>
              <a:gd name="T109" fmla="*/ 36 h 123"/>
              <a:gd name="T110" fmla="*/ 72 w 108"/>
              <a:gd name="T111" fmla="*/ 15 h 123"/>
              <a:gd name="T112" fmla="*/ 72 w 108"/>
              <a:gd name="T113" fmla="*/ 31 h 123"/>
              <a:gd name="T114" fmla="*/ 73 w 108"/>
              <a:gd name="T115" fmla="*/ 35 h 123"/>
              <a:gd name="T116" fmla="*/ 73 w 108"/>
              <a:gd name="T117" fmla="*/ 35 h 123"/>
              <a:gd name="T118" fmla="*/ 77 w 108"/>
              <a:gd name="T119" fmla="*/ 36 h 123"/>
              <a:gd name="T120" fmla="*/ 94 w 108"/>
              <a:gd name="T121" fmla="*/ 36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8" h="123">
                <a:moveTo>
                  <a:pt x="13" y="0"/>
                </a:moveTo>
                <a:cubicBezTo>
                  <a:pt x="69" y="0"/>
                  <a:pt x="69" y="0"/>
                  <a:pt x="69" y="0"/>
                </a:cubicBezTo>
                <a:cubicBezTo>
                  <a:pt x="70" y="0"/>
                  <a:pt x="72" y="1"/>
                  <a:pt x="72" y="2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8" y="37"/>
                  <a:pt x="108" y="38"/>
                  <a:pt x="108" y="39"/>
                </a:cubicBezTo>
                <a:cubicBezTo>
                  <a:pt x="108" y="39"/>
                  <a:pt x="108" y="39"/>
                  <a:pt x="108" y="39"/>
                </a:cubicBezTo>
                <a:cubicBezTo>
                  <a:pt x="108" y="111"/>
                  <a:pt x="108" y="111"/>
                  <a:pt x="108" y="111"/>
                </a:cubicBezTo>
                <a:cubicBezTo>
                  <a:pt x="108" y="114"/>
                  <a:pt x="107" y="117"/>
                  <a:pt x="104" y="120"/>
                </a:cubicBezTo>
                <a:cubicBezTo>
                  <a:pt x="104" y="120"/>
                  <a:pt x="104" y="120"/>
                  <a:pt x="104" y="120"/>
                </a:cubicBezTo>
                <a:cubicBezTo>
                  <a:pt x="104" y="120"/>
                  <a:pt x="104" y="120"/>
                  <a:pt x="104" y="120"/>
                </a:cubicBezTo>
                <a:cubicBezTo>
                  <a:pt x="102" y="122"/>
                  <a:pt x="99" y="123"/>
                  <a:pt x="95" y="123"/>
                </a:cubicBezTo>
                <a:cubicBezTo>
                  <a:pt x="13" y="123"/>
                  <a:pt x="13" y="123"/>
                  <a:pt x="13" y="123"/>
                </a:cubicBezTo>
                <a:cubicBezTo>
                  <a:pt x="10" y="123"/>
                  <a:pt x="6" y="122"/>
                  <a:pt x="4" y="120"/>
                </a:cubicBezTo>
                <a:cubicBezTo>
                  <a:pt x="4" y="120"/>
                  <a:pt x="4" y="120"/>
                  <a:pt x="4" y="120"/>
                </a:cubicBezTo>
                <a:cubicBezTo>
                  <a:pt x="2" y="117"/>
                  <a:pt x="0" y="114"/>
                  <a:pt x="0" y="111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0"/>
                  <a:pt x="2" y="6"/>
                  <a:pt x="4" y="4"/>
                </a:cubicBezTo>
                <a:cubicBezTo>
                  <a:pt x="6" y="2"/>
                  <a:pt x="10" y="0"/>
                  <a:pt x="13" y="0"/>
                </a:cubicBezTo>
                <a:close/>
                <a:moveTo>
                  <a:pt x="24" y="91"/>
                </a:moveTo>
                <a:cubicBezTo>
                  <a:pt x="24" y="91"/>
                  <a:pt x="24" y="91"/>
                  <a:pt x="24" y="91"/>
                </a:cubicBezTo>
                <a:cubicBezTo>
                  <a:pt x="23" y="92"/>
                  <a:pt x="21" y="92"/>
                  <a:pt x="20" y="91"/>
                </a:cubicBezTo>
                <a:cubicBezTo>
                  <a:pt x="19" y="90"/>
                  <a:pt x="19" y="88"/>
                  <a:pt x="20" y="87"/>
                </a:cubicBezTo>
                <a:cubicBezTo>
                  <a:pt x="44" y="64"/>
                  <a:pt x="44" y="64"/>
                  <a:pt x="44" y="64"/>
                </a:cubicBezTo>
                <a:cubicBezTo>
                  <a:pt x="45" y="62"/>
                  <a:pt x="47" y="62"/>
                  <a:pt x="48" y="64"/>
                </a:cubicBezTo>
                <a:cubicBezTo>
                  <a:pt x="48" y="64"/>
                  <a:pt x="48" y="64"/>
                  <a:pt x="48" y="64"/>
                </a:cubicBezTo>
                <a:cubicBezTo>
                  <a:pt x="62" y="78"/>
                  <a:pt x="62" y="78"/>
                  <a:pt x="62" y="78"/>
                </a:cubicBezTo>
                <a:cubicBezTo>
                  <a:pt x="84" y="56"/>
                  <a:pt x="84" y="56"/>
                  <a:pt x="84" y="56"/>
                </a:cubicBezTo>
                <a:cubicBezTo>
                  <a:pt x="85" y="55"/>
                  <a:pt x="87" y="55"/>
                  <a:pt x="88" y="56"/>
                </a:cubicBezTo>
                <a:cubicBezTo>
                  <a:pt x="89" y="57"/>
                  <a:pt x="89" y="59"/>
                  <a:pt x="88" y="60"/>
                </a:cubicBezTo>
                <a:cubicBezTo>
                  <a:pt x="64" y="84"/>
                  <a:pt x="64" y="84"/>
                  <a:pt x="64" y="84"/>
                </a:cubicBezTo>
                <a:cubicBezTo>
                  <a:pt x="63" y="85"/>
                  <a:pt x="61" y="85"/>
                  <a:pt x="60" y="84"/>
                </a:cubicBezTo>
                <a:cubicBezTo>
                  <a:pt x="60" y="83"/>
                  <a:pt x="60" y="83"/>
                  <a:pt x="60" y="83"/>
                </a:cubicBezTo>
                <a:cubicBezTo>
                  <a:pt x="46" y="70"/>
                  <a:pt x="46" y="70"/>
                  <a:pt x="46" y="70"/>
                </a:cubicBezTo>
                <a:cubicBezTo>
                  <a:pt x="24" y="91"/>
                  <a:pt x="24" y="91"/>
                  <a:pt x="24" y="91"/>
                </a:cubicBezTo>
                <a:close/>
                <a:moveTo>
                  <a:pt x="99" y="42"/>
                </a:moveTo>
                <a:cubicBezTo>
                  <a:pt x="99" y="42"/>
                  <a:pt x="99" y="42"/>
                  <a:pt x="99" y="42"/>
                </a:cubicBezTo>
                <a:cubicBezTo>
                  <a:pt x="77" y="42"/>
                  <a:pt x="77" y="42"/>
                  <a:pt x="77" y="42"/>
                </a:cubicBezTo>
                <a:cubicBezTo>
                  <a:pt x="74" y="42"/>
                  <a:pt x="71" y="41"/>
                  <a:pt x="69" y="39"/>
                </a:cubicBezTo>
                <a:cubicBezTo>
                  <a:pt x="69" y="39"/>
                  <a:pt x="69" y="39"/>
                  <a:pt x="69" y="39"/>
                </a:cubicBezTo>
                <a:cubicBezTo>
                  <a:pt x="67" y="37"/>
                  <a:pt x="66" y="34"/>
                  <a:pt x="66" y="31"/>
                </a:cubicBezTo>
                <a:cubicBezTo>
                  <a:pt x="66" y="10"/>
                  <a:pt x="66" y="10"/>
                  <a:pt x="66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2" y="10"/>
                  <a:pt x="11" y="10"/>
                  <a:pt x="11" y="11"/>
                </a:cubicBezTo>
                <a:cubicBezTo>
                  <a:pt x="10" y="11"/>
                  <a:pt x="10" y="12"/>
                  <a:pt x="10" y="13"/>
                </a:cubicBezTo>
                <a:cubicBezTo>
                  <a:pt x="10" y="111"/>
                  <a:pt x="10" y="111"/>
                  <a:pt x="10" y="111"/>
                </a:cubicBezTo>
                <a:cubicBezTo>
                  <a:pt x="10" y="112"/>
                  <a:pt x="10" y="112"/>
                  <a:pt x="11" y="113"/>
                </a:cubicBezTo>
                <a:cubicBezTo>
                  <a:pt x="11" y="113"/>
                  <a:pt x="11" y="113"/>
                  <a:pt x="11" y="113"/>
                </a:cubicBezTo>
                <a:cubicBezTo>
                  <a:pt x="11" y="114"/>
                  <a:pt x="12" y="114"/>
                  <a:pt x="13" y="114"/>
                </a:cubicBezTo>
                <a:cubicBezTo>
                  <a:pt x="95" y="114"/>
                  <a:pt x="95" y="114"/>
                  <a:pt x="95" y="114"/>
                </a:cubicBezTo>
                <a:cubicBezTo>
                  <a:pt x="96" y="114"/>
                  <a:pt x="97" y="114"/>
                  <a:pt x="98" y="113"/>
                </a:cubicBezTo>
                <a:cubicBezTo>
                  <a:pt x="98" y="113"/>
                  <a:pt x="98" y="113"/>
                  <a:pt x="98" y="113"/>
                </a:cubicBezTo>
                <a:cubicBezTo>
                  <a:pt x="98" y="112"/>
                  <a:pt x="99" y="112"/>
                  <a:pt x="99" y="111"/>
                </a:cubicBezTo>
                <a:cubicBezTo>
                  <a:pt x="99" y="42"/>
                  <a:pt x="99" y="42"/>
                  <a:pt x="99" y="42"/>
                </a:cubicBezTo>
                <a:close/>
                <a:moveTo>
                  <a:pt x="94" y="36"/>
                </a:moveTo>
                <a:cubicBezTo>
                  <a:pt x="94" y="36"/>
                  <a:pt x="94" y="36"/>
                  <a:pt x="94" y="36"/>
                </a:cubicBezTo>
                <a:cubicBezTo>
                  <a:pt x="72" y="15"/>
                  <a:pt x="72" y="15"/>
                  <a:pt x="72" y="15"/>
                </a:cubicBezTo>
                <a:cubicBezTo>
                  <a:pt x="72" y="31"/>
                  <a:pt x="72" y="31"/>
                  <a:pt x="72" y="31"/>
                </a:cubicBezTo>
                <a:cubicBezTo>
                  <a:pt x="72" y="33"/>
                  <a:pt x="72" y="34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4" y="36"/>
                  <a:pt x="76" y="36"/>
                  <a:pt x="77" y="36"/>
                </a:cubicBezTo>
                <a:cubicBezTo>
                  <a:pt x="94" y="36"/>
                  <a:pt x="94" y="36"/>
                  <a:pt x="94" y="3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55" name="图标"/>
          <p:cNvSpPr>
            <a:spLocks noChangeAspect="1" noEditPoints="1"/>
          </p:cNvSpPr>
          <p:nvPr/>
        </p:nvSpPr>
        <p:spPr bwMode="auto">
          <a:xfrm>
            <a:off x="4173730" y="4622680"/>
            <a:ext cx="300803" cy="378872"/>
          </a:xfrm>
          <a:custGeom>
            <a:avLst/>
            <a:gdLst/>
            <a:ahLst/>
            <a:cxnLst>
              <a:cxn ang="0">
                <a:pos x="187" y="135"/>
              </a:cxn>
              <a:cxn ang="0">
                <a:pos x="44" y="135"/>
              </a:cxn>
              <a:cxn ang="0">
                <a:pos x="44" y="156"/>
              </a:cxn>
              <a:cxn ang="0">
                <a:pos x="187" y="156"/>
              </a:cxn>
              <a:cxn ang="0">
                <a:pos x="187" y="135"/>
              </a:cxn>
              <a:cxn ang="0">
                <a:pos x="187" y="95"/>
              </a:cxn>
              <a:cxn ang="0">
                <a:pos x="44" y="95"/>
              </a:cxn>
              <a:cxn ang="0">
                <a:pos x="44" y="115"/>
              </a:cxn>
              <a:cxn ang="0">
                <a:pos x="187" y="115"/>
              </a:cxn>
              <a:cxn ang="0">
                <a:pos x="187" y="95"/>
              </a:cxn>
              <a:cxn ang="0">
                <a:pos x="187" y="54"/>
              </a:cxn>
              <a:cxn ang="0">
                <a:pos x="44" y="54"/>
              </a:cxn>
              <a:cxn ang="0">
                <a:pos x="44" y="75"/>
              </a:cxn>
              <a:cxn ang="0">
                <a:pos x="187" y="75"/>
              </a:cxn>
              <a:cxn ang="0">
                <a:pos x="187" y="54"/>
              </a:cxn>
              <a:cxn ang="0">
                <a:pos x="44" y="196"/>
              </a:cxn>
              <a:cxn ang="0">
                <a:pos x="116" y="196"/>
              </a:cxn>
              <a:cxn ang="0">
                <a:pos x="116" y="176"/>
              </a:cxn>
              <a:cxn ang="0">
                <a:pos x="44" y="176"/>
              </a:cxn>
              <a:cxn ang="0">
                <a:pos x="44" y="196"/>
              </a:cxn>
              <a:cxn ang="0">
                <a:pos x="233" y="29"/>
              </a:cxn>
              <a:cxn ang="0">
                <a:pos x="233" y="0"/>
              </a:cxn>
              <a:cxn ang="0">
                <a:pos x="0" y="0"/>
              </a:cxn>
              <a:cxn ang="0">
                <a:pos x="0" y="301"/>
              </a:cxn>
              <a:cxn ang="0">
                <a:pos x="29" y="301"/>
              </a:cxn>
              <a:cxn ang="0">
                <a:pos x="29" y="330"/>
              </a:cxn>
              <a:cxn ang="0">
                <a:pos x="262" y="330"/>
              </a:cxn>
              <a:cxn ang="0">
                <a:pos x="262" y="29"/>
              </a:cxn>
              <a:cxn ang="0">
                <a:pos x="233" y="29"/>
              </a:cxn>
              <a:cxn ang="0">
                <a:pos x="15" y="286"/>
              </a:cxn>
              <a:cxn ang="0">
                <a:pos x="15" y="16"/>
              </a:cxn>
              <a:cxn ang="0">
                <a:pos x="216" y="16"/>
              </a:cxn>
              <a:cxn ang="0">
                <a:pos x="216" y="216"/>
              </a:cxn>
              <a:cxn ang="0">
                <a:pos x="148" y="216"/>
              </a:cxn>
              <a:cxn ang="0">
                <a:pos x="148" y="286"/>
              </a:cxn>
              <a:cxn ang="0">
                <a:pos x="15" y="286"/>
              </a:cxn>
              <a:cxn ang="0">
                <a:pos x="245" y="315"/>
              </a:cxn>
              <a:cxn ang="0">
                <a:pos x="44" y="315"/>
              </a:cxn>
              <a:cxn ang="0">
                <a:pos x="44" y="301"/>
              </a:cxn>
              <a:cxn ang="0">
                <a:pos x="155" y="301"/>
              </a:cxn>
              <a:cxn ang="0">
                <a:pos x="233" y="225"/>
              </a:cxn>
              <a:cxn ang="0">
                <a:pos x="233" y="45"/>
              </a:cxn>
              <a:cxn ang="0">
                <a:pos x="245" y="45"/>
              </a:cxn>
              <a:cxn ang="0">
                <a:pos x="245" y="315"/>
              </a:cxn>
            </a:cxnLst>
            <a:rect l="0" t="0" r="r" b="b"/>
            <a:pathLst>
              <a:path w="262" h="330">
                <a:moveTo>
                  <a:pt x="187" y="135"/>
                </a:moveTo>
                <a:lnTo>
                  <a:pt x="44" y="135"/>
                </a:lnTo>
                <a:lnTo>
                  <a:pt x="44" y="156"/>
                </a:lnTo>
                <a:lnTo>
                  <a:pt x="187" y="156"/>
                </a:lnTo>
                <a:lnTo>
                  <a:pt x="187" y="135"/>
                </a:lnTo>
                <a:close/>
                <a:moveTo>
                  <a:pt x="187" y="95"/>
                </a:moveTo>
                <a:lnTo>
                  <a:pt x="44" y="95"/>
                </a:lnTo>
                <a:lnTo>
                  <a:pt x="44" y="115"/>
                </a:lnTo>
                <a:lnTo>
                  <a:pt x="187" y="115"/>
                </a:lnTo>
                <a:lnTo>
                  <a:pt x="187" y="95"/>
                </a:lnTo>
                <a:close/>
                <a:moveTo>
                  <a:pt x="187" y="54"/>
                </a:moveTo>
                <a:lnTo>
                  <a:pt x="44" y="54"/>
                </a:lnTo>
                <a:lnTo>
                  <a:pt x="44" y="75"/>
                </a:lnTo>
                <a:lnTo>
                  <a:pt x="187" y="75"/>
                </a:lnTo>
                <a:lnTo>
                  <a:pt x="187" y="54"/>
                </a:lnTo>
                <a:close/>
                <a:moveTo>
                  <a:pt x="44" y="196"/>
                </a:moveTo>
                <a:lnTo>
                  <a:pt x="116" y="196"/>
                </a:lnTo>
                <a:lnTo>
                  <a:pt x="116" y="176"/>
                </a:lnTo>
                <a:lnTo>
                  <a:pt x="44" y="176"/>
                </a:lnTo>
                <a:lnTo>
                  <a:pt x="44" y="196"/>
                </a:lnTo>
                <a:close/>
                <a:moveTo>
                  <a:pt x="233" y="29"/>
                </a:moveTo>
                <a:lnTo>
                  <a:pt x="233" y="0"/>
                </a:lnTo>
                <a:lnTo>
                  <a:pt x="0" y="0"/>
                </a:lnTo>
                <a:lnTo>
                  <a:pt x="0" y="301"/>
                </a:lnTo>
                <a:lnTo>
                  <a:pt x="29" y="301"/>
                </a:lnTo>
                <a:lnTo>
                  <a:pt x="29" y="330"/>
                </a:lnTo>
                <a:lnTo>
                  <a:pt x="262" y="330"/>
                </a:lnTo>
                <a:lnTo>
                  <a:pt x="262" y="29"/>
                </a:lnTo>
                <a:lnTo>
                  <a:pt x="233" y="29"/>
                </a:lnTo>
                <a:close/>
                <a:moveTo>
                  <a:pt x="15" y="286"/>
                </a:moveTo>
                <a:lnTo>
                  <a:pt x="15" y="16"/>
                </a:lnTo>
                <a:lnTo>
                  <a:pt x="216" y="16"/>
                </a:lnTo>
                <a:lnTo>
                  <a:pt x="216" y="216"/>
                </a:lnTo>
                <a:lnTo>
                  <a:pt x="148" y="216"/>
                </a:lnTo>
                <a:lnTo>
                  <a:pt x="148" y="286"/>
                </a:lnTo>
                <a:lnTo>
                  <a:pt x="15" y="286"/>
                </a:lnTo>
                <a:close/>
                <a:moveTo>
                  <a:pt x="245" y="315"/>
                </a:moveTo>
                <a:lnTo>
                  <a:pt x="44" y="315"/>
                </a:lnTo>
                <a:lnTo>
                  <a:pt x="44" y="301"/>
                </a:lnTo>
                <a:lnTo>
                  <a:pt x="155" y="301"/>
                </a:lnTo>
                <a:lnTo>
                  <a:pt x="233" y="225"/>
                </a:lnTo>
                <a:lnTo>
                  <a:pt x="233" y="45"/>
                </a:lnTo>
                <a:lnTo>
                  <a:pt x="245" y="45"/>
                </a:lnTo>
                <a:lnTo>
                  <a:pt x="245" y="315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56" name="图标"/>
          <p:cNvSpPr>
            <a:spLocks noChangeAspect="1" noEditPoints="1"/>
          </p:cNvSpPr>
          <p:nvPr/>
        </p:nvSpPr>
        <p:spPr bwMode="auto">
          <a:xfrm>
            <a:off x="5282977" y="4622680"/>
            <a:ext cx="329293" cy="402059"/>
          </a:xfrm>
          <a:custGeom>
            <a:avLst/>
            <a:gdLst>
              <a:gd name="T0" fmla="*/ 34166831 w 781"/>
              <a:gd name="T1" fmla="*/ 231497676 h 953"/>
              <a:gd name="T2" fmla="*/ 108097548 w 781"/>
              <a:gd name="T3" fmla="*/ 231497676 h 953"/>
              <a:gd name="T4" fmla="*/ 108097548 w 781"/>
              <a:gd name="T5" fmla="*/ 247422023 h 953"/>
              <a:gd name="T6" fmla="*/ 34166831 w 781"/>
              <a:gd name="T7" fmla="*/ 247422023 h 953"/>
              <a:gd name="T8" fmla="*/ 34166831 w 781"/>
              <a:gd name="T9" fmla="*/ 231497676 h 953"/>
              <a:gd name="T10" fmla="*/ 34166831 w 781"/>
              <a:gd name="T11" fmla="*/ 205841360 h 953"/>
              <a:gd name="T12" fmla="*/ 108097548 w 781"/>
              <a:gd name="T13" fmla="*/ 205841360 h 953"/>
              <a:gd name="T14" fmla="*/ 108097548 w 781"/>
              <a:gd name="T15" fmla="*/ 221765708 h 953"/>
              <a:gd name="T16" fmla="*/ 34166831 w 781"/>
              <a:gd name="T17" fmla="*/ 221765708 h 953"/>
              <a:gd name="T18" fmla="*/ 34166831 w 781"/>
              <a:gd name="T19" fmla="*/ 205841360 h 953"/>
              <a:gd name="T20" fmla="*/ 34166831 w 781"/>
              <a:gd name="T21" fmla="*/ 178415250 h 953"/>
              <a:gd name="T22" fmla="*/ 108097548 w 781"/>
              <a:gd name="T23" fmla="*/ 178415250 h 953"/>
              <a:gd name="T24" fmla="*/ 108097548 w 781"/>
              <a:gd name="T25" fmla="*/ 194340141 h 953"/>
              <a:gd name="T26" fmla="*/ 34166831 w 781"/>
              <a:gd name="T27" fmla="*/ 194340141 h 953"/>
              <a:gd name="T28" fmla="*/ 34166831 w 781"/>
              <a:gd name="T29" fmla="*/ 178415250 h 953"/>
              <a:gd name="T30" fmla="*/ 34166831 w 781"/>
              <a:gd name="T31" fmla="*/ 154233311 h 953"/>
              <a:gd name="T32" fmla="*/ 108097548 w 781"/>
              <a:gd name="T33" fmla="*/ 154233311 h 953"/>
              <a:gd name="T34" fmla="*/ 108097548 w 781"/>
              <a:gd name="T35" fmla="*/ 169863326 h 953"/>
              <a:gd name="T36" fmla="*/ 34166831 w 781"/>
              <a:gd name="T37" fmla="*/ 169863326 h 953"/>
              <a:gd name="T38" fmla="*/ 34166831 w 781"/>
              <a:gd name="T39" fmla="*/ 154233311 h 953"/>
              <a:gd name="T40" fmla="*/ 34166831 w 781"/>
              <a:gd name="T41" fmla="*/ 127987245 h 953"/>
              <a:gd name="T42" fmla="*/ 108097548 w 781"/>
              <a:gd name="T43" fmla="*/ 127987245 h 953"/>
              <a:gd name="T44" fmla="*/ 108097548 w 781"/>
              <a:gd name="T45" fmla="*/ 143912136 h 953"/>
              <a:gd name="T46" fmla="*/ 34166831 w 781"/>
              <a:gd name="T47" fmla="*/ 143912136 h 953"/>
              <a:gd name="T48" fmla="*/ 34166831 w 781"/>
              <a:gd name="T49" fmla="*/ 127987245 h 953"/>
              <a:gd name="T50" fmla="*/ 156991583 w 781"/>
              <a:gd name="T51" fmla="*/ 49838255 h 953"/>
              <a:gd name="T52" fmla="*/ 188801931 w 781"/>
              <a:gd name="T53" fmla="*/ 49838255 h 953"/>
              <a:gd name="T54" fmla="*/ 188801931 w 781"/>
              <a:gd name="T55" fmla="*/ 241819394 h 953"/>
              <a:gd name="T56" fmla="*/ 156991583 w 781"/>
              <a:gd name="T57" fmla="*/ 241819394 h 953"/>
              <a:gd name="T58" fmla="*/ 156991583 w 781"/>
              <a:gd name="T59" fmla="*/ 49838255 h 953"/>
              <a:gd name="T60" fmla="*/ 79821381 w 781"/>
              <a:gd name="T61" fmla="*/ 19758268 h 953"/>
              <a:gd name="T62" fmla="*/ 82766713 w 781"/>
              <a:gd name="T63" fmla="*/ 31259487 h 953"/>
              <a:gd name="T64" fmla="*/ 83355562 w 781"/>
              <a:gd name="T65" fmla="*/ 43350457 h 953"/>
              <a:gd name="T66" fmla="*/ 81883168 w 781"/>
              <a:gd name="T67" fmla="*/ 56031177 h 953"/>
              <a:gd name="T68" fmla="*/ 78053747 w 781"/>
              <a:gd name="T69" fmla="*/ 68122147 h 953"/>
              <a:gd name="T70" fmla="*/ 71574233 w 781"/>
              <a:gd name="T71" fmla="*/ 80213117 h 953"/>
              <a:gd name="T72" fmla="*/ 63032390 w 781"/>
              <a:gd name="T73" fmla="*/ 91419461 h 953"/>
              <a:gd name="T74" fmla="*/ 52428760 w 781"/>
              <a:gd name="T75" fmla="*/ 101741179 h 953"/>
              <a:gd name="T76" fmla="*/ 50661669 w 781"/>
              <a:gd name="T77" fmla="*/ 96138007 h 953"/>
              <a:gd name="T78" fmla="*/ 47715794 w 781"/>
              <a:gd name="T79" fmla="*/ 90239960 h 953"/>
              <a:gd name="T80" fmla="*/ 44475765 w 781"/>
              <a:gd name="T81" fmla="*/ 84931663 h 953"/>
              <a:gd name="T82" fmla="*/ 39763342 w 781"/>
              <a:gd name="T83" fmla="*/ 79918242 h 953"/>
              <a:gd name="T84" fmla="*/ 36523314 w 781"/>
              <a:gd name="T85" fmla="*/ 77559240 h 953"/>
              <a:gd name="T86" fmla="*/ 31810891 w 781"/>
              <a:gd name="T87" fmla="*/ 74609945 h 953"/>
              <a:gd name="T88" fmla="*/ 25624988 w 781"/>
              <a:gd name="T89" fmla="*/ 71956068 h 953"/>
              <a:gd name="T90" fmla="*/ 16788991 w 781"/>
              <a:gd name="T91" fmla="*/ 80802867 h 953"/>
              <a:gd name="T92" fmla="*/ 15905446 w 781"/>
              <a:gd name="T93" fmla="*/ 260987912 h 953"/>
              <a:gd name="T94" fmla="*/ 212954524 w 781"/>
              <a:gd name="T95" fmla="*/ 260987912 h 953"/>
              <a:gd name="T96" fmla="*/ 213543916 w 781"/>
              <a:gd name="T97" fmla="*/ 19758268 h 953"/>
              <a:gd name="T98" fmla="*/ 79821381 w 781"/>
              <a:gd name="T99" fmla="*/ 19758268 h 953"/>
              <a:gd name="T100" fmla="*/ 73046628 w 781"/>
              <a:gd name="T101" fmla="*/ 0 h 953"/>
              <a:gd name="T102" fmla="*/ 230038211 w 781"/>
              <a:gd name="T103" fmla="*/ 0 h 953"/>
              <a:gd name="T104" fmla="*/ 228859970 w 781"/>
              <a:gd name="T105" fmla="*/ 281041055 h 953"/>
              <a:gd name="T106" fmla="*/ 0 w 781"/>
              <a:gd name="T107" fmla="*/ 281041055 h 953"/>
              <a:gd name="T108" fmla="*/ 883545 w 781"/>
              <a:gd name="T109" fmla="*/ 71071442 h 953"/>
              <a:gd name="T110" fmla="*/ 73046628 w 781"/>
              <a:gd name="T111" fmla="*/ 0 h 953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781" h="953">
                <a:moveTo>
                  <a:pt x="116" y="785"/>
                </a:moveTo>
                <a:lnTo>
                  <a:pt x="367" y="785"/>
                </a:lnTo>
                <a:lnTo>
                  <a:pt x="367" y="839"/>
                </a:lnTo>
                <a:lnTo>
                  <a:pt x="116" y="839"/>
                </a:lnTo>
                <a:lnTo>
                  <a:pt x="116" y="785"/>
                </a:lnTo>
                <a:close/>
                <a:moveTo>
                  <a:pt x="116" y="698"/>
                </a:moveTo>
                <a:lnTo>
                  <a:pt x="367" y="698"/>
                </a:lnTo>
                <a:lnTo>
                  <a:pt x="367" y="752"/>
                </a:lnTo>
                <a:lnTo>
                  <a:pt x="116" y="752"/>
                </a:lnTo>
                <a:lnTo>
                  <a:pt x="116" y="698"/>
                </a:lnTo>
                <a:close/>
                <a:moveTo>
                  <a:pt x="116" y="605"/>
                </a:moveTo>
                <a:lnTo>
                  <a:pt x="367" y="605"/>
                </a:lnTo>
                <a:lnTo>
                  <a:pt x="367" y="659"/>
                </a:lnTo>
                <a:lnTo>
                  <a:pt x="116" y="659"/>
                </a:lnTo>
                <a:lnTo>
                  <a:pt x="116" y="605"/>
                </a:lnTo>
                <a:close/>
                <a:moveTo>
                  <a:pt x="116" y="523"/>
                </a:moveTo>
                <a:lnTo>
                  <a:pt x="367" y="523"/>
                </a:lnTo>
                <a:lnTo>
                  <a:pt x="367" y="576"/>
                </a:lnTo>
                <a:lnTo>
                  <a:pt x="116" y="576"/>
                </a:lnTo>
                <a:lnTo>
                  <a:pt x="116" y="523"/>
                </a:lnTo>
                <a:close/>
                <a:moveTo>
                  <a:pt x="116" y="434"/>
                </a:moveTo>
                <a:lnTo>
                  <a:pt x="367" y="434"/>
                </a:lnTo>
                <a:lnTo>
                  <a:pt x="367" y="488"/>
                </a:lnTo>
                <a:lnTo>
                  <a:pt x="116" y="488"/>
                </a:lnTo>
                <a:lnTo>
                  <a:pt x="116" y="434"/>
                </a:lnTo>
                <a:close/>
                <a:moveTo>
                  <a:pt x="533" y="169"/>
                </a:moveTo>
                <a:lnTo>
                  <a:pt x="641" y="169"/>
                </a:lnTo>
                <a:lnTo>
                  <a:pt x="641" y="820"/>
                </a:lnTo>
                <a:lnTo>
                  <a:pt x="533" y="820"/>
                </a:lnTo>
                <a:lnTo>
                  <a:pt x="533" y="169"/>
                </a:lnTo>
                <a:close/>
                <a:moveTo>
                  <a:pt x="271" y="67"/>
                </a:moveTo>
                <a:lnTo>
                  <a:pt x="281" y="106"/>
                </a:lnTo>
                <a:lnTo>
                  <a:pt x="283" y="147"/>
                </a:lnTo>
                <a:lnTo>
                  <a:pt x="278" y="190"/>
                </a:lnTo>
                <a:lnTo>
                  <a:pt x="265" y="231"/>
                </a:lnTo>
                <a:lnTo>
                  <a:pt x="243" y="272"/>
                </a:lnTo>
                <a:lnTo>
                  <a:pt x="214" y="310"/>
                </a:lnTo>
                <a:lnTo>
                  <a:pt x="178" y="345"/>
                </a:lnTo>
                <a:lnTo>
                  <a:pt x="172" y="326"/>
                </a:lnTo>
                <a:lnTo>
                  <a:pt x="162" y="306"/>
                </a:lnTo>
                <a:lnTo>
                  <a:pt x="151" y="288"/>
                </a:lnTo>
                <a:lnTo>
                  <a:pt x="135" y="271"/>
                </a:lnTo>
                <a:lnTo>
                  <a:pt x="124" y="263"/>
                </a:lnTo>
                <a:lnTo>
                  <a:pt x="108" y="253"/>
                </a:lnTo>
                <a:lnTo>
                  <a:pt x="87" y="244"/>
                </a:lnTo>
                <a:lnTo>
                  <a:pt x="57" y="274"/>
                </a:lnTo>
                <a:lnTo>
                  <a:pt x="54" y="885"/>
                </a:lnTo>
                <a:lnTo>
                  <a:pt x="723" y="885"/>
                </a:lnTo>
                <a:lnTo>
                  <a:pt x="725" y="67"/>
                </a:lnTo>
                <a:lnTo>
                  <a:pt x="271" y="67"/>
                </a:lnTo>
                <a:close/>
                <a:moveTo>
                  <a:pt x="248" y="0"/>
                </a:moveTo>
                <a:lnTo>
                  <a:pt x="781" y="0"/>
                </a:lnTo>
                <a:lnTo>
                  <a:pt x="777" y="953"/>
                </a:lnTo>
                <a:lnTo>
                  <a:pt x="0" y="953"/>
                </a:lnTo>
                <a:lnTo>
                  <a:pt x="3" y="241"/>
                </a:lnTo>
                <a:lnTo>
                  <a:pt x="248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121920" tIns="60960" rIns="121920" bIns="60960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57" name="图标"/>
          <p:cNvSpPr>
            <a:spLocks noChangeAspect="1" noEditPoints="1"/>
          </p:cNvSpPr>
          <p:nvPr/>
        </p:nvSpPr>
        <p:spPr bwMode="auto">
          <a:xfrm>
            <a:off x="6392224" y="4622680"/>
            <a:ext cx="380990" cy="353915"/>
          </a:xfrm>
          <a:custGeom>
            <a:avLst/>
            <a:gdLst>
              <a:gd name="T0" fmla="*/ 373 w 678"/>
              <a:gd name="T1" fmla="*/ 551 h 630"/>
              <a:gd name="T2" fmla="*/ 280 w 678"/>
              <a:gd name="T3" fmla="*/ 593 h 630"/>
              <a:gd name="T4" fmla="*/ 190 w 678"/>
              <a:gd name="T5" fmla="*/ 21 h 630"/>
              <a:gd name="T6" fmla="*/ 210 w 678"/>
              <a:gd name="T7" fmla="*/ 34 h 630"/>
              <a:gd name="T8" fmla="*/ 342 w 678"/>
              <a:gd name="T9" fmla="*/ 1 h 630"/>
              <a:gd name="T10" fmla="*/ 169 w 678"/>
              <a:gd name="T11" fmla="*/ 25 h 630"/>
              <a:gd name="T12" fmla="*/ 207 w 678"/>
              <a:gd name="T13" fmla="*/ 62 h 630"/>
              <a:gd name="T14" fmla="*/ 199 w 678"/>
              <a:gd name="T15" fmla="*/ 340 h 630"/>
              <a:gd name="T16" fmla="*/ 161 w 678"/>
              <a:gd name="T17" fmla="*/ 304 h 630"/>
              <a:gd name="T18" fmla="*/ 169 w 678"/>
              <a:gd name="T19" fmla="*/ 25 h 630"/>
              <a:gd name="T20" fmla="*/ 309 w 678"/>
              <a:gd name="T21" fmla="*/ 120 h 630"/>
              <a:gd name="T22" fmla="*/ 467 w 678"/>
              <a:gd name="T23" fmla="*/ 102 h 630"/>
              <a:gd name="T24" fmla="*/ 291 w 678"/>
              <a:gd name="T25" fmla="*/ 109 h 630"/>
              <a:gd name="T26" fmla="*/ 300 w 678"/>
              <a:gd name="T27" fmla="*/ 133 h 630"/>
              <a:gd name="T28" fmla="*/ 308 w 678"/>
              <a:gd name="T29" fmla="*/ 422 h 630"/>
              <a:gd name="T30" fmla="*/ 270 w 678"/>
              <a:gd name="T31" fmla="*/ 410 h 630"/>
              <a:gd name="T32" fmla="*/ 263 w 678"/>
              <a:gd name="T33" fmla="*/ 122 h 630"/>
              <a:gd name="T34" fmla="*/ 322 w 678"/>
              <a:gd name="T35" fmla="*/ 145 h 630"/>
              <a:gd name="T36" fmla="*/ 511 w 678"/>
              <a:gd name="T37" fmla="*/ 145 h 630"/>
              <a:gd name="T38" fmla="*/ 486 w 678"/>
              <a:gd name="T39" fmla="*/ 406 h 630"/>
              <a:gd name="T40" fmla="*/ 322 w 678"/>
              <a:gd name="T41" fmla="*/ 145 h 630"/>
              <a:gd name="T42" fmla="*/ 481 w 678"/>
              <a:gd name="T43" fmla="*/ 166 h 630"/>
              <a:gd name="T44" fmla="*/ 354 w 678"/>
              <a:gd name="T45" fmla="*/ 240 h 630"/>
              <a:gd name="T46" fmla="*/ 221 w 678"/>
              <a:gd name="T47" fmla="*/ 56 h 630"/>
              <a:gd name="T48" fmla="*/ 410 w 678"/>
              <a:gd name="T49" fmla="*/ 56 h 630"/>
              <a:gd name="T50" fmla="*/ 255 w 678"/>
              <a:gd name="T51" fmla="*/ 83 h 630"/>
              <a:gd name="T52" fmla="*/ 240 w 678"/>
              <a:gd name="T53" fmla="*/ 335 h 630"/>
              <a:gd name="T54" fmla="*/ 221 w 678"/>
              <a:gd name="T55" fmla="*/ 56 h 630"/>
              <a:gd name="T56" fmla="*/ 134 w 678"/>
              <a:gd name="T57" fmla="*/ 188 h 630"/>
              <a:gd name="T58" fmla="*/ 104 w 678"/>
              <a:gd name="T59" fmla="*/ 135 h 630"/>
              <a:gd name="T60" fmla="*/ 54 w 678"/>
              <a:gd name="T61" fmla="*/ 467 h 630"/>
              <a:gd name="T62" fmla="*/ 90 w 678"/>
              <a:gd name="T63" fmla="*/ 515 h 630"/>
              <a:gd name="T64" fmla="*/ 0 w 678"/>
              <a:gd name="T65" fmla="*/ 630 h 630"/>
              <a:gd name="T66" fmla="*/ 678 w 678"/>
              <a:gd name="T67" fmla="*/ 586 h 630"/>
              <a:gd name="T68" fmla="*/ 621 w 678"/>
              <a:gd name="T69" fmla="*/ 467 h 630"/>
              <a:gd name="T70" fmla="*/ 571 w 678"/>
              <a:gd name="T71" fmla="*/ 135 h 630"/>
              <a:gd name="T72" fmla="*/ 541 w 678"/>
              <a:gd name="T73" fmla="*/ 188 h 630"/>
              <a:gd name="T74" fmla="*/ 573 w 678"/>
              <a:gd name="T75" fmla="*/ 474 h 630"/>
              <a:gd name="T76" fmla="*/ 101 w 678"/>
              <a:gd name="T77" fmla="*/ 188 h 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8" h="630">
                <a:moveTo>
                  <a:pt x="301" y="551"/>
                </a:moveTo>
                <a:lnTo>
                  <a:pt x="373" y="551"/>
                </a:lnTo>
                <a:lnTo>
                  <a:pt x="398" y="593"/>
                </a:lnTo>
                <a:lnTo>
                  <a:pt x="280" y="593"/>
                </a:lnTo>
                <a:lnTo>
                  <a:pt x="301" y="551"/>
                </a:lnTo>
                <a:close/>
                <a:moveTo>
                  <a:pt x="190" y="21"/>
                </a:moveTo>
                <a:lnTo>
                  <a:pt x="207" y="32"/>
                </a:lnTo>
                <a:cubicBezTo>
                  <a:pt x="208" y="32"/>
                  <a:pt x="209" y="33"/>
                  <a:pt x="210" y="34"/>
                </a:cubicBezTo>
                <a:lnTo>
                  <a:pt x="366" y="14"/>
                </a:lnTo>
                <a:cubicBezTo>
                  <a:pt x="362" y="5"/>
                  <a:pt x="353" y="0"/>
                  <a:pt x="342" y="1"/>
                </a:cubicBezTo>
                <a:lnTo>
                  <a:pt x="190" y="21"/>
                </a:lnTo>
                <a:close/>
                <a:moveTo>
                  <a:pt x="169" y="25"/>
                </a:moveTo>
                <a:lnTo>
                  <a:pt x="199" y="44"/>
                </a:lnTo>
                <a:cubicBezTo>
                  <a:pt x="203" y="47"/>
                  <a:pt x="207" y="55"/>
                  <a:pt x="207" y="62"/>
                </a:cubicBezTo>
                <a:lnTo>
                  <a:pt x="207" y="333"/>
                </a:lnTo>
                <a:cubicBezTo>
                  <a:pt x="207" y="340"/>
                  <a:pt x="203" y="343"/>
                  <a:pt x="199" y="340"/>
                </a:cubicBezTo>
                <a:lnTo>
                  <a:pt x="169" y="322"/>
                </a:lnTo>
                <a:cubicBezTo>
                  <a:pt x="165" y="319"/>
                  <a:pt x="161" y="311"/>
                  <a:pt x="161" y="304"/>
                </a:cubicBezTo>
                <a:lnTo>
                  <a:pt x="161" y="33"/>
                </a:lnTo>
                <a:cubicBezTo>
                  <a:pt x="161" y="26"/>
                  <a:pt x="165" y="23"/>
                  <a:pt x="169" y="25"/>
                </a:cubicBezTo>
                <a:close/>
                <a:moveTo>
                  <a:pt x="291" y="109"/>
                </a:moveTo>
                <a:lnTo>
                  <a:pt x="309" y="120"/>
                </a:lnTo>
                <a:cubicBezTo>
                  <a:pt x="310" y="121"/>
                  <a:pt x="310" y="122"/>
                  <a:pt x="311" y="122"/>
                </a:cubicBezTo>
                <a:lnTo>
                  <a:pt x="467" y="102"/>
                </a:lnTo>
                <a:cubicBezTo>
                  <a:pt x="464" y="94"/>
                  <a:pt x="454" y="88"/>
                  <a:pt x="443" y="90"/>
                </a:cubicBezTo>
                <a:lnTo>
                  <a:pt x="291" y="109"/>
                </a:lnTo>
                <a:close/>
                <a:moveTo>
                  <a:pt x="270" y="114"/>
                </a:moveTo>
                <a:lnTo>
                  <a:pt x="300" y="133"/>
                </a:lnTo>
                <a:cubicBezTo>
                  <a:pt x="304" y="136"/>
                  <a:pt x="308" y="144"/>
                  <a:pt x="308" y="151"/>
                </a:cubicBezTo>
                <a:lnTo>
                  <a:pt x="308" y="422"/>
                </a:lnTo>
                <a:cubicBezTo>
                  <a:pt x="308" y="428"/>
                  <a:pt x="304" y="432"/>
                  <a:pt x="300" y="429"/>
                </a:cubicBezTo>
                <a:lnTo>
                  <a:pt x="270" y="410"/>
                </a:lnTo>
                <a:cubicBezTo>
                  <a:pt x="266" y="407"/>
                  <a:pt x="263" y="400"/>
                  <a:pt x="263" y="393"/>
                </a:cubicBezTo>
                <a:lnTo>
                  <a:pt x="263" y="122"/>
                </a:lnTo>
                <a:cubicBezTo>
                  <a:pt x="263" y="115"/>
                  <a:pt x="266" y="111"/>
                  <a:pt x="270" y="114"/>
                </a:cubicBezTo>
                <a:close/>
                <a:moveTo>
                  <a:pt x="322" y="145"/>
                </a:moveTo>
                <a:lnTo>
                  <a:pt x="486" y="124"/>
                </a:lnTo>
                <a:cubicBezTo>
                  <a:pt x="500" y="122"/>
                  <a:pt x="511" y="131"/>
                  <a:pt x="511" y="145"/>
                </a:cubicBezTo>
                <a:lnTo>
                  <a:pt x="511" y="378"/>
                </a:lnTo>
                <a:cubicBezTo>
                  <a:pt x="511" y="391"/>
                  <a:pt x="500" y="404"/>
                  <a:pt x="486" y="406"/>
                </a:cubicBezTo>
                <a:lnTo>
                  <a:pt x="322" y="426"/>
                </a:lnTo>
                <a:lnTo>
                  <a:pt x="322" y="145"/>
                </a:lnTo>
                <a:close/>
                <a:moveTo>
                  <a:pt x="354" y="183"/>
                </a:moveTo>
                <a:lnTo>
                  <a:pt x="481" y="166"/>
                </a:lnTo>
                <a:lnTo>
                  <a:pt x="481" y="224"/>
                </a:lnTo>
                <a:lnTo>
                  <a:pt x="354" y="240"/>
                </a:lnTo>
                <a:lnTo>
                  <a:pt x="354" y="183"/>
                </a:lnTo>
                <a:close/>
                <a:moveTo>
                  <a:pt x="221" y="56"/>
                </a:moveTo>
                <a:lnTo>
                  <a:pt x="384" y="35"/>
                </a:lnTo>
                <a:cubicBezTo>
                  <a:pt x="398" y="33"/>
                  <a:pt x="410" y="43"/>
                  <a:pt x="410" y="56"/>
                </a:cubicBezTo>
                <a:lnTo>
                  <a:pt x="410" y="63"/>
                </a:lnTo>
                <a:lnTo>
                  <a:pt x="255" y="83"/>
                </a:lnTo>
                <a:cubicBezTo>
                  <a:pt x="244" y="86"/>
                  <a:pt x="240" y="93"/>
                  <a:pt x="240" y="107"/>
                </a:cubicBezTo>
                <a:lnTo>
                  <a:pt x="240" y="335"/>
                </a:lnTo>
                <a:lnTo>
                  <a:pt x="221" y="338"/>
                </a:lnTo>
                <a:lnTo>
                  <a:pt x="221" y="56"/>
                </a:lnTo>
                <a:close/>
                <a:moveTo>
                  <a:pt x="101" y="188"/>
                </a:moveTo>
                <a:lnTo>
                  <a:pt x="134" y="188"/>
                </a:lnTo>
                <a:lnTo>
                  <a:pt x="134" y="135"/>
                </a:lnTo>
                <a:lnTo>
                  <a:pt x="104" y="135"/>
                </a:lnTo>
                <a:cubicBezTo>
                  <a:pt x="76" y="135"/>
                  <a:pt x="54" y="158"/>
                  <a:pt x="54" y="186"/>
                </a:cubicBezTo>
                <a:lnTo>
                  <a:pt x="54" y="467"/>
                </a:lnTo>
                <a:cubicBezTo>
                  <a:pt x="54" y="490"/>
                  <a:pt x="69" y="509"/>
                  <a:pt x="90" y="515"/>
                </a:cubicBezTo>
                <a:lnTo>
                  <a:pt x="90" y="515"/>
                </a:lnTo>
                <a:lnTo>
                  <a:pt x="0" y="586"/>
                </a:lnTo>
                <a:lnTo>
                  <a:pt x="0" y="630"/>
                </a:lnTo>
                <a:lnTo>
                  <a:pt x="678" y="630"/>
                </a:lnTo>
                <a:lnTo>
                  <a:pt x="678" y="586"/>
                </a:lnTo>
                <a:lnTo>
                  <a:pt x="582" y="516"/>
                </a:lnTo>
                <a:cubicBezTo>
                  <a:pt x="604" y="511"/>
                  <a:pt x="621" y="491"/>
                  <a:pt x="621" y="467"/>
                </a:cubicBezTo>
                <a:lnTo>
                  <a:pt x="621" y="186"/>
                </a:lnTo>
                <a:cubicBezTo>
                  <a:pt x="621" y="158"/>
                  <a:pt x="598" y="135"/>
                  <a:pt x="571" y="135"/>
                </a:cubicBezTo>
                <a:lnTo>
                  <a:pt x="541" y="135"/>
                </a:lnTo>
                <a:lnTo>
                  <a:pt x="541" y="188"/>
                </a:lnTo>
                <a:lnTo>
                  <a:pt x="573" y="188"/>
                </a:lnTo>
                <a:lnTo>
                  <a:pt x="573" y="474"/>
                </a:lnTo>
                <a:lnTo>
                  <a:pt x="101" y="474"/>
                </a:lnTo>
                <a:lnTo>
                  <a:pt x="101" y="18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58" name="图标"/>
          <p:cNvSpPr>
            <a:spLocks noChangeAspect="1" noEditPoints="1"/>
          </p:cNvSpPr>
          <p:nvPr/>
        </p:nvSpPr>
        <p:spPr bwMode="auto">
          <a:xfrm>
            <a:off x="7501472" y="4622680"/>
            <a:ext cx="380990" cy="403558"/>
          </a:xfrm>
          <a:custGeom>
            <a:avLst/>
            <a:gdLst>
              <a:gd name="T0" fmla="*/ 139 w 577"/>
              <a:gd name="T1" fmla="*/ 87 h 609"/>
              <a:gd name="T2" fmla="*/ 27 w 577"/>
              <a:gd name="T3" fmla="*/ 87 h 609"/>
              <a:gd name="T4" fmla="*/ 27 w 577"/>
              <a:gd name="T5" fmla="*/ 48 h 609"/>
              <a:gd name="T6" fmla="*/ 139 w 577"/>
              <a:gd name="T7" fmla="*/ 48 h 609"/>
              <a:gd name="T8" fmla="*/ 139 w 577"/>
              <a:gd name="T9" fmla="*/ 87 h 609"/>
              <a:gd name="T10" fmla="*/ 139 w 577"/>
              <a:gd name="T11" fmla="*/ 179 h 609"/>
              <a:gd name="T12" fmla="*/ 27 w 577"/>
              <a:gd name="T13" fmla="*/ 179 h 609"/>
              <a:gd name="T14" fmla="*/ 27 w 577"/>
              <a:gd name="T15" fmla="*/ 140 h 609"/>
              <a:gd name="T16" fmla="*/ 139 w 577"/>
              <a:gd name="T17" fmla="*/ 140 h 609"/>
              <a:gd name="T18" fmla="*/ 139 w 577"/>
              <a:gd name="T19" fmla="*/ 179 h 609"/>
              <a:gd name="T20" fmla="*/ 139 w 577"/>
              <a:gd name="T21" fmla="*/ 271 h 609"/>
              <a:gd name="T22" fmla="*/ 27 w 577"/>
              <a:gd name="T23" fmla="*/ 271 h 609"/>
              <a:gd name="T24" fmla="*/ 27 w 577"/>
              <a:gd name="T25" fmla="*/ 232 h 609"/>
              <a:gd name="T26" fmla="*/ 139 w 577"/>
              <a:gd name="T27" fmla="*/ 232 h 609"/>
              <a:gd name="T28" fmla="*/ 139 w 577"/>
              <a:gd name="T29" fmla="*/ 271 h 609"/>
              <a:gd name="T30" fmla="*/ 0 w 577"/>
              <a:gd name="T31" fmla="*/ 609 h 609"/>
              <a:gd name="T32" fmla="*/ 166 w 577"/>
              <a:gd name="T33" fmla="*/ 609 h 609"/>
              <a:gd name="T34" fmla="*/ 166 w 577"/>
              <a:gd name="T35" fmla="*/ 0 h 609"/>
              <a:gd name="T36" fmla="*/ 0 w 577"/>
              <a:gd name="T37" fmla="*/ 0 h 609"/>
              <a:gd name="T38" fmla="*/ 0 w 577"/>
              <a:gd name="T39" fmla="*/ 609 h 609"/>
              <a:gd name="T40" fmla="*/ 344 w 577"/>
              <a:gd name="T41" fmla="*/ 87 h 609"/>
              <a:gd name="T42" fmla="*/ 232 w 577"/>
              <a:gd name="T43" fmla="*/ 87 h 609"/>
              <a:gd name="T44" fmla="*/ 232 w 577"/>
              <a:gd name="T45" fmla="*/ 48 h 609"/>
              <a:gd name="T46" fmla="*/ 344 w 577"/>
              <a:gd name="T47" fmla="*/ 48 h 609"/>
              <a:gd name="T48" fmla="*/ 344 w 577"/>
              <a:gd name="T49" fmla="*/ 87 h 609"/>
              <a:gd name="T50" fmla="*/ 344 w 577"/>
              <a:gd name="T51" fmla="*/ 179 h 609"/>
              <a:gd name="T52" fmla="*/ 232 w 577"/>
              <a:gd name="T53" fmla="*/ 179 h 609"/>
              <a:gd name="T54" fmla="*/ 232 w 577"/>
              <a:gd name="T55" fmla="*/ 140 h 609"/>
              <a:gd name="T56" fmla="*/ 344 w 577"/>
              <a:gd name="T57" fmla="*/ 140 h 609"/>
              <a:gd name="T58" fmla="*/ 344 w 577"/>
              <a:gd name="T59" fmla="*/ 179 h 609"/>
              <a:gd name="T60" fmla="*/ 344 w 577"/>
              <a:gd name="T61" fmla="*/ 271 h 609"/>
              <a:gd name="T62" fmla="*/ 232 w 577"/>
              <a:gd name="T63" fmla="*/ 271 h 609"/>
              <a:gd name="T64" fmla="*/ 232 w 577"/>
              <a:gd name="T65" fmla="*/ 232 h 609"/>
              <a:gd name="T66" fmla="*/ 344 w 577"/>
              <a:gd name="T67" fmla="*/ 232 h 609"/>
              <a:gd name="T68" fmla="*/ 344 w 577"/>
              <a:gd name="T69" fmla="*/ 271 h 609"/>
              <a:gd name="T70" fmla="*/ 205 w 577"/>
              <a:gd name="T71" fmla="*/ 609 h 609"/>
              <a:gd name="T72" fmla="*/ 371 w 577"/>
              <a:gd name="T73" fmla="*/ 609 h 609"/>
              <a:gd name="T74" fmla="*/ 371 w 577"/>
              <a:gd name="T75" fmla="*/ 0 h 609"/>
              <a:gd name="T76" fmla="*/ 205 w 577"/>
              <a:gd name="T77" fmla="*/ 0 h 609"/>
              <a:gd name="T78" fmla="*/ 205 w 577"/>
              <a:gd name="T79" fmla="*/ 609 h 609"/>
              <a:gd name="T80" fmla="*/ 549 w 577"/>
              <a:gd name="T81" fmla="*/ 87 h 609"/>
              <a:gd name="T82" fmla="*/ 437 w 577"/>
              <a:gd name="T83" fmla="*/ 87 h 609"/>
              <a:gd name="T84" fmla="*/ 437 w 577"/>
              <a:gd name="T85" fmla="*/ 48 h 609"/>
              <a:gd name="T86" fmla="*/ 549 w 577"/>
              <a:gd name="T87" fmla="*/ 48 h 609"/>
              <a:gd name="T88" fmla="*/ 549 w 577"/>
              <a:gd name="T89" fmla="*/ 87 h 609"/>
              <a:gd name="T90" fmla="*/ 549 w 577"/>
              <a:gd name="T91" fmla="*/ 179 h 609"/>
              <a:gd name="T92" fmla="*/ 437 w 577"/>
              <a:gd name="T93" fmla="*/ 179 h 609"/>
              <a:gd name="T94" fmla="*/ 437 w 577"/>
              <a:gd name="T95" fmla="*/ 140 h 609"/>
              <a:gd name="T96" fmla="*/ 549 w 577"/>
              <a:gd name="T97" fmla="*/ 140 h 609"/>
              <a:gd name="T98" fmla="*/ 549 w 577"/>
              <a:gd name="T99" fmla="*/ 179 h 609"/>
              <a:gd name="T100" fmla="*/ 549 w 577"/>
              <a:gd name="T101" fmla="*/ 271 h 609"/>
              <a:gd name="T102" fmla="*/ 437 w 577"/>
              <a:gd name="T103" fmla="*/ 271 h 609"/>
              <a:gd name="T104" fmla="*/ 437 w 577"/>
              <a:gd name="T105" fmla="*/ 232 h 609"/>
              <a:gd name="T106" fmla="*/ 549 w 577"/>
              <a:gd name="T107" fmla="*/ 232 h 609"/>
              <a:gd name="T108" fmla="*/ 549 w 577"/>
              <a:gd name="T109" fmla="*/ 271 h 609"/>
              <a:gd name="T110" fmla="*/ 410 w 577"/>
              <a:gd name="T111" fmla="*/ 609 h 609"/>
              <a:gd name="T112" fmla="*/ 577 w 577"/>
              <a:gd name="T113" fmla="*/ 609 h 609"/>
              <a:gd name="T114" fmla="*/ 577 w 577"/>
              <a:gd name="T115" fmla="*/ 0 h 609"/>
              <a:gd name="T116" fmla="*/ 410 w 577"/>
              <a:gd name="T117" fmla="*/ 0 h 609"/>
              <a:gd name="T118" fmla="*/ 410 w 577"/>
              <a:gd name="T119" fmla="*/ 609 h 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77" h="609">
                <a:moveTo>
                  <a:pt x="139" y="87"/>
                </a:moveTo>
                <a:lnTo>
                  <a:pt x="27" y="87"/>
                </a:lnTo>
                <a:lnTo>
                  <a:pt x="27" y="48"/>
                </a:lnTo>
                <a:lnTo>
                  <a:pt x="139" y="48"/>
                </a:lnTo>
                <a:lnTo>
                  <a:pt x="139" y="87"/>
                </a:lnTo>
                <a:close/>
                <a:moveTo>
                  <a:pt x="139" y="179"/>
                </a:moveTo>
                <a:lnTo>
                  <a:pt x="27" y="179"/>
                </a:lnTo>
                <a:lnTo>
                  <a:pt x="27" y="140"/>
                </a:lnTo>
                <a:lnTo>
                  <a:pt x="139" y="140"/>
                </a:lnTo>
                <a:lnTo>
                  <a:pt x="139" y="179"/>
                </a:lnTo>
                <a:close/>
                <a:moveTo>
                  <a:pt x="139" y="271"/>
                </a:moveTo>
                <a:lnTo>
                  <a:pt x="27" y="271"/>
                </a:lnTo>
                <a:lnTo>
                  <a:pt x="27" y="232"/>
                </a:lnTo>
                <a:lnTo>
                  <a:pt x="139" y="232"/>
                </a:lnTo>
                <a:lnTo>
                  <a:pt x="139" y="271"/>
                </a:lnTo>
                <a:close/>
                <a:moveTo>
                  <a:pt x="0" y="609"/>
                </a:moveTo>
                <a:lnTo>
                  <a:pt x="166" y="609"/>
                </a:lnTo>
                <a:lnTo>
                  <a:pt x="166" y="0"/>
                </a:lnTo>
                <a:lnTo>
                  <a:pt x="0" y="0"/>
                </a:lnTo>
                <a:lnTo>
                  <a:pt x="0" y="609"/>
                </a:lnTo>
                <a:close/>
                <a:moveTo>
                  <a:pt x="344" y="87"/>
                </a:moveTo>
                <a:lnTo>
                  <a:pt x="232" y="87"/>
                </a:lnTo>
                <a:lnTo>
                  <a:pt x="232" y="48"/>
                </a:lnTo>
                <a:lnTo>
                  <a:pt x="344" y="48"/>
                </a:lnTo>
                <a:lnTo>
                  <a:pt x="344" y="87"/>
                </a:lnTo>
                <a:close/>
                <a:moveTo>
                  <a:pt x="344" y="179"/>
                </a:moveTo>
                <a:lnTo>
                  <a:pt x="232" y="179"/>
                </a:lnTo>
                <a:lnTo>
                  <a:pt x="232" y="140"/>
                </a:lnTo>
                <a:lnTo>
                  <a:pt x="344" y="140"/>
                </a:lnTo>
                <a:lnTo>
                  <a:pt x="344" y="179"/>
                </a:lnTo>
                <a:close/>
                <a:moveTo>
                  <a:pt x="344" y="271"/>
                </a:moveTo>
                <a:lnTo>
                  <a:pt x="232" y="271"/>
                </a:lnTo>
                <a:lnTo>
                  <a:pt x="232" y="232"/>
                </a:lnTo>
                <a:lnTo>
                  <a:pt x="344" y="232"/>
                </a:lnTo>
                <a:lnTo>
                  <a:pt x="344" y="271"/>
                </a:lnTo>
                <a:close/>
                <a:moveTo>
                  <a:pt x="205" y="609"/>
                </a:moveTo>
                <a:lnTo>
                  <a:pt x="371" y="609"/>
                </a:lnTo>
                <a:lnTo>
                  <a:pt x="371" y="0"/>
                </a:lnTo>
                <a:lnTo>
                  <a:pt x="205" y="0"/>
                </a:lnTo>
                <a:lnTo>
                  <a:pt x="205" y="609"/>
                </a:lnTo>
                <a:close/>
                <a:moveTo>
                  <a:pt x="549" y="87"/>
                </a:moveTo>
                <a:lnTo>
                  <a:pt x="437" y="87"/>
                </a:lnTo>
                <a:lnTo>
                  <a:pt x="437" y="48"/>
                </a:lnTo>
                <a:lnTo>
                  <a:pt x="549" y="48"/>
                </a:lnTo>
                <a:lnTo>
                  <a:pt x="549" y="87"/>
                </a:lnTo>
                <a:close/>
                <a:moveTo>
                  <a:pt x="549" y="179"/>
                </a:moveTo>
                <a:lnTo>
                  <a:pt x="437" y="179"/>
                </a:lnTo>
                <a:lnTo>
                  <a:pt x="437" y="140"/>
                </a:lnTo>
                <a:lnTo>
                  <a:pt x="549" y="140"/>
                </a:lnTo>
                <a:lnTo>
                  <a:pt x="549" y="179"/>
                </a:lnTo>
                <a:close/>
                <a:moveTo>
                  <a:pt x="549" y="271"/>
                </a:moveTo>
                <a:lnTo>
                  <a:pt x="437" y="271"/>
                </a:lnTo>
                <a:lnTo>
                  <a:pt x="437" y="232"/>
                </a:lnTo>
                <a:lnTo>
                  <a:pt x="549" y="232"/>
                </a:lnTo>
                <a:lnTo>
                  <a:pt x="549" y="271"/>
                </a:lnTo>
                <a:close/>
                <a:moveTo>
                  <a:pt x="410" y="609"/>
                </a:moveTo>
                <a:lnTo>
                  <a:pt x="577" y="609"/>
                </a:lnTo>
                <a:lnTo>
                  <a:pt x="577" y="0"/>
                </a:lnTo>
                <a:lnTo>
                  <a:pt x="410" y="0"/>
                </a:lnTo>
                <a:lnTo>
                  <a:pt x="410" y="60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59" name="图标"/>
          <p:cNvSpPr>
            <a:spLocks noChangeAspect="1" noEditPoints="1"/>
          </p:cNvSpPr>
          <p:nvPr/>
        </p:nvSpPr>
        <p:spPr bwMode="auto">
          <a:xfrm>
            <a:off x="8610719" y="4622680"/>
            <a:ext cx="380990" cy="336537"/>
          </a:xfrm>
          <a:custGeom>
            <a:avLst/>
            <a:gdLst>
              <a:gd name="T0" fmla="*/ 284 w 683"/>
              <a:gd name="T1" fmla="*/ 381 h 601"/>
              <a:gd name="T2" fmla="*/ 595 w 683"/>
              <a:gd name="T3" fmla="*/ 392 h 601"/>
              <a:gd name="T4" fmla="*/ 589 w 683"/>
              <a:gd name="T5" fmla="*/ 359 h 601"/>
              <a:gd name="T6" fmla="*/ 285 w 683"/>
              <a:gd name="T7" fmla="*/ 371 h 601"/>
              <a:gd name="T8" fmla="*/ 589 w 683"/>
              <a:gd name="T9" fmla="*/ 359 h 601"/>
              <a:gd name="T10" fmla="*/ 282 w 683"/>
              <a:gd name="T11" fmla="*/ 338 h 601"/>
              <a:gd name="T12" fmla="*/ 591 w 683"/>
              <a:gd name="T13" fmla="*/ 349 h 601"/>
              <a:gd name="T14" fmla="*/ 269 w 683"/>
              <a:gd name="T15" fmla="*/ 324 h 601"/>
              <a:gd name="T16" fmla="*/ 607 w 683"/>
              <a:gd name="T17" fmla="*/ 408 h 601"/>
              <a:gd name="T18" fmla="*/ 261 w 683"/>
              <a:gd name="T19" fmla="*/ 432 h 601"/>
              <a:gd name="T20" fmla="*/ 242 w 683"/>
              <a:gd name="T21" fmla="*/ 316 h 601"/>
              <a:gd name="T22" fmla="*/ 607 w 683"/>
              <a:gd name="T23" fmla="*/ 300 h 601"/>
              <a:gd name="T24" fmla="*/ 269 w 683"/>
              <a:gd name="T25" fmla="*/ 324 h 601"/>
              <a:gd name="T26" fmla="*/ 345 w 683"/>
              <a:gd name="T27" fmla="*/ 39 h 601"/>
              <a:gd name="T28" fmla="*/ 335 w 683"/>
              <a:gd name="T29" fmla="*/ 3 h 601"/>
              <a:gd name="T30" fmla="*/ 350 w 683"/>
              <a:gd name="T31" fmla="*/ 1 h 601"/>
              <a:gd name="T32" fmla="*/ 411 w 683"/>
              <a:gd name="T33" fmla="*/ 39 h 601"/>
              <a:gd name="T34" fmla="*/ 367 w 683"/>
              <a:gd name="T35" fmla="*/ 56 h 601"/>
              <a:gd name="T36" fmla="*/ 366 w 683"/>
              <a:gd name="T37" fmla="*/ 105 h 601"/>
              <a:gd name="T38" fmla="*/ 353 w 683"/>
              <a:gd name="T39" fmla="*/ 218 h 601"/>
              <a:gd name="T40" fmla="*/ 380 w 683"/>
              <a:gd name="T41" fmla="*/ 107 h 601"/>
              <a:gd name="T42" fmla="*/ 486 w 683"/>
              <a:gd name="T43" fmla="*/ 87 h 601"/>
              <a:gd name="T44" fmla="*/ 441 w 683"/>
              <a:gd name="T45" fmla="*/ 285 h 601"/>
              <a:gd name="T46" fmla="*/ 406 w 683"/>
              <a:gd name="T47" fmla="*/ 285 h 601"/>
              <a:gd name="T48" fmla="*/ 361 w 683"/>
              <a:gd name="T49" fmla="*/ 87 h 601"/>
              <a:gd name="T50" fmla="*/ 430 w 683"/>
              <a:gd name="T51" fmla="*/ 30 h 601"/>
              <a:gd name="T52" fmla="*/ 429 w 683"/>
              <a:gd name="T53" fmla="*/ 88 h 601"/>
              <a:gd name="T54" fmla="*/ 237 w 683"/>
              <a:gd name="T55" fmla="*/ 540 h 601"/>
              <a:gd name="T56" fmla="*/ 637 w 683"/>
              <a:gd name="T57" fmla="*/ 553 h 601"/>
              <a:gd name="T58" fmla="*/ 237 w 683"/>
              <a:gd name="T59" fmla="*/ 540 h 601"/>
              <a:gd name="T60" fmla="*/ 634 w 683"/>
              <a:gd name="T61" fmla="*/ 515 h 601"/>
              <a:gd name="T62" fmla="*/ 239 w 683"/>
              <a:gd name="T63" fmla="*/ 528 h 601"/>
              <a:gd name="T64" fmla="*/ 231 w 683"/>
              <a:gd name="T65" fmla="*/ 491 h 601"/>
              <a:gd name="T66" fmla="*/ 635 w 683"/>
              <a:gd name="T67" fmla="*/ 504 h 601"/>
              <a:gd name="T68" fmla="*/ 231 w 683"/>
              <a:gd name="T69" fmla="*/ 491 h 601"/>
              <a:gd name="T70" fmla="*/ 652 w 683"/>
              <a:gd name="T71" fmla="*/ 570 h 601"/>
              <a:gd name="T72" fmla="*/ 219 w 683"/>
              <a:gd name="T73" fmla="*/ 598 h 601"/>
              <a:gd name="T74" fmla="*/ 683 w 683"/>
              <a:gd name="T75" fmla="*/ 580 h 601"/>
              <a:gd name="T76" fmla="*/ 662 w 683"/>
              <a:gd name="T77" fmla="*/ 447 h 601"/>
              <a:gd name="T78" fmla="*/ 219 w 683"/>
              <a:gd name="T79" fmla="*/ 475 h 601"/>
              <a:gd name="T80" fmla="*/ 223 w 683"/>
              <a:gd name="T81" fmla="*/ 189 h 601"/>
              <a:gd name="T82" fmla="*/ 103 w 683"/>
              <a:gd name="T83" fmla="*/ 549 h 601"/>
              <a:gd name="T84" fmla="*/ 223 w 683"/>
              <a:gd name="T85" fmla="*/ 189 h 601"/>
              <a:gd name="T86" fmla="*/ 72 w 683"/>
              <a:gd name="T87" fmla="*/ 534 h 601"/>
              <a:gd name="T88" fmla="*/ 213 w 683"/>
              <a:gd name="T89" fmla="*/ 187 h 601"/>
              <a:gd name="T90" fmla="*/ 183 w 683"/>
              <a:gd name="T91" fmla="*/ 168 h 601"/>
              <a:gd name="T92" fmla="*/ 62 w 683"/>
              <a:gd name="T93" fmla="*/ 531 h 601"/>
              <a:gd name="T94" fmla="*/ 183 w 683"/>
              <a:gd name="T95" fmla="*/ 168 h 601"/>
              <a:gd name="T96" fmla="*/ 114 w 683"/>
              <a:gd name="T97" fmla="*/ 568 h 601"/>
              <a:gd name="T98" fmla="*/ 280 w 683"/>
              <a:gd name="T99" fmla="*/ 192 h 601"/>
              <a:gd name="T100" fmla="*/ 112 w 683"/>
              <a:gd name="T101" fmla="*/ 597 h 601"/>
              <a:gd name="T102" fmla="*/ 4 w 683"/>
              <a:gd name="T103" fmla="*/ 536 h 601"/>
              <a:gd name="T104" fmla="*/ 173 w 683"/>
              <a:gd name="T105" fmla="*/ 152 h 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683" h="601">
                <a:moveTo>
                  <a:pt x="591" y="381"/>
                </a:moveTo>
                <a:lnTo>
                  <a:pt x="284" y="381"/>
                </a:lnTo>
                <a:cubicBezTo>
                  <a:pt x="284" y="385"/>
                  <a:pt x="283" y="389"/>
                  <a:pt x="282" y="392"/>
                </a:cubicBezTo>
                <a:lnTo>
                  <a:pt x="595" y="392"/>
                </a:lnTo>
                <a:cubicBezTo>
                  <a:pt x="593" y="389"/>
                  <a:pt x="592" y="385"/>
                  <a:pt x="591" y="381"/>
                </a:cubicBezTo>
                <a:close/>
                <a:moveTo>
                  <a:pt x="589" y="359"/>
                </a:moveTo>
                <a:lnTo>
                  <a:pt x="285" y="359"/>
                </a:lnTo>
                <a:cubicBezTo>
                  <a:pt x="285" y="363"/>
                  <a:pt x="285" y="367"/>
                  <a:pt x="285" y="371"/>
                </a:cubicBezTo>
                <a:lnTo>
                  <a:pt x="589" y="371"/>
                </a:lnTo>
                <a:cubicBezTo>
                  <a:pt x="588" y="367"/>
                  <a:pt x="588" y="363"/>
                  <a:pt x="589" y="359"/>
                </a:cubicBezTo>
                <a:close/>
                <a:moveTo>
                  <a:pt x="595" y="338"/>
                </a:moveTo>
                <a:lnTo>
                  <a:pt x="282" y="338"/>
                </a:lnTo>
                <a:cubicBezTo>
                  <a:pt x="283" y="342"/>
                  <a:pt x="284" y="345"/>
                  <a:pt x="284" y="349"/>
                </a:cubicBezTo>
                <a:lnTo>
                  <a:pt x="591" y="349"/>
                </a:lnTo>
                <a:cubicBezTo>
                  <a:pt x="592" y="345"/>
                  <a:pt x="593" y="341"/>
                  <a:pt x="595" y="338"/>
                </a:cubicBezTo>
                <a:close/>
                <a:moveTo>
                  <a:pt x="269" y="324"/>
                </a:moveTo>
                <a:lnTo>
                  <a:pt x="269" y="408"/>
                </a:lnTo>
                <a:lnTo>
                  <a:pt x="607" y="408"/>
                </a:lnTo>
                <a:lnTo>
                  <a:pt x="607" y="432"/>
                </a:lnTo>
                <a:lnTo>
                  <a:pt x="261" y="432"/>
                </a:lnTo>
                <a:cubicBezTo>
                  <a:pt x="251" y="432"/>
                  <a:pt x="242" y="425"/>
                  <a:pt x="242" y="416"/>
                </a:cubicBezTo>
                <a:lnTo>
                  <a:pt x="242" y="316"/>
                </a:lnTo>
                <a:cubicBezTo>
                  <a:pt x="242" y="307"/>
                  <a:pt x="251" y="300"/>
                  <a:pt x="261" y="300"/>
                </a:cubicBezTo>
                <a:lnTo>
                  <a:pt x="607" y="300"/>
                </a:lnTo>
                <a:lnTo>
                  <a:pt x="607" y="324"/>
                </a:lnTo>
                <a:lnTo>
                  <a:pt x="269" y="324"/>
                </a:lnTo>
                <a:close/>
                <a:moveTo>
                  <a:pt x="367" y="56"/>
                </a:moveTo>
                <a:cubicBezTo>
                  <a:pt x="354" y="55"/>
                  <a:pt x="348" y="48"/>
                  <a:pt x="345" y="39"/>
                </a:cubicBezTo>
                <a:cubicBezTo>
                  <a:pt x="342" y="31"/>
                  <a:pt x="343" y="26"/>
                  <a:pt x="343" y="18"/>
                </a:cubicBezTo>
                <a:cubicBezTo>
                  <a:pt x="342" y="8"/>
                  <a:pt x="336" y="5"/>
                  <a:pt x="335" y="3"/>
                </a:cubicBezTo>
                <a:cubicBezTo>
                  <a:pt x="335" y="2"/>
                  <a:pt x="337" y="1"/>
                  <a:pt x="341" y="1"/>
                </a:cubicBezTo>
                <a:cubicBezTo>
                  <a:pt x="344" y="1"/>
                  <a:pt x="347" y="0"/>
                  <a:pt x="350" y="1"/>
                </a:cubicBezTo>
                <a:cubicBezTo>
                  <a:pt x="356" y="1"/>
                  <a:pt x="365" y="2"/>
                  <a:pt x="366" y="2"/>
                </a:cubicBezTo>
                <a:cubicBezTo>
                  <a:pt x="385" y="6"/>
                  <a:pt x="409" y="16"/>
                  <a:pt x="411" y="39"/>
                </a:cubicBezTo>
                <a:cubicBezTo>
                  <a:pt x="413" y="49"/>
                  <a:pt x="412" y="61"/>
                  <a:pt x="402" y="65"/>
                </a:cubicBezTo>
                <a:cubicBezTo>
                  <a:pt x="395" y="55"/>
                  <a:pt x="378" y="57"/>
                  <a:pt x="367" y="56"/>
                </a:cubicBezTo>
                <a:close/>
                <a:moveTo>
                  <a:pt x="394" y="102"/>
                </a:moveTo>
                <a:cubicBezTo>
                  <a:pt x="385" y="99"/>
                  <a:pt x="378" y="99"/>
                  <a:pt x="366" y="105"/>
                </a:cubicBezTo>
                <a:cubicBezTo>
                  <a:pt x="342" y="116"/>
                  <a:pt x="331" y="144"/>
                  <a:pt x="333" y="169"/>
                </a:cubicBezTo>
                <a:cubicBezTo>
                  <a:pt x="334" y="186"/>
                  <a:pt x="341" y="205"/>
                  <a:pt x="353" y="218"/>
                </a:cubicBezTo>
                <a:cubicBezTo>
                  <a:pt x="349" y="207"/>
                  <a:pt x="346" y="195"/>
                  <a:pt x="345" y="184"/>
                </a:cubicBezTo>
                <a:cubicBezTo>
                  <a:pt x="343" y="154"/>
                  <a:pt x="354" y="121"/>
                  <a:pt x="380" y="107"/>
                </a:cubicBezTo>
                <a:cubicBezTo>
                  <a:pt x="385" y="105"/>
                  <a:pt x="390" y="103"/>
                  <a:pt x="394" y="102"/>
                </a:cubicBezTo>
                <a:close/>
                <a:moveTo>
                  <a:pt x="486" y="87"/>
                </a:moveTo>
                <a:cubicBezTo>
                  <a:pt x="519" y="102"/>
                  <a:pt x="539" y="139"/>
                  <a:pt x="537" y="182"/>
                </a:cubicBezTo>
                <a:cubicBezTo>
                  <a:pt x="533" y="239"/>
                  <a:pt x="490" y="285"/>
                  <a:pt x="441" y="285"/>
                </a:cubicBezTo>
                <a:cubicBezTo>
                  <a:pt x="435" y="285"/>
                  <a:pt x="429" y="280"/>
                  <a:pt x="424" y="278"/>
                </a:cubicBezTo>
                <a:cubicBezTo>
                  <a:pt x="418" y="280"/>
                  <a:pt x="412" y="285"/>
                  <a:pt x="406" y="285"/>
                </a:cubicBezTo>
                <a:cubicBezTo>
                  <a:pt x="357" y="285"/>
                  <a:pt x="315" y="239"/>
                  <a:pt x="311" y="182"/>
                </a:cubicBezTo>
                <a:cubicBezTo>
                  <a:pt x="308" y="139"/>
                  <a:pt x="329" y="102"/>
                  <a:pt x="361" y="87"/>
                </a:cubicBezTo>
                <a:cubicBezTo>
                  <a:pt x="385" y="75"/>
                  <a:pt x="397" y="79"/>
                  <a:pt x="417" y="88"/>
                </a:cubicBezTo>
                <a:cubicBezTo>
                  <a:pt x="415" y="72"/>
                  <a:pt x="414" y="48"/>
                  <a:pt x="430" y="30"/>
                </a:cubicBezTo>
                <a:cubicBezTo>
                  <a:pt x="434" y="28"/>
                  <a:pt x="443" y="32"/>
                  <a:pt x="443" y="40"/>
                </a:cubicBezTo>
                <a:cubicBezTo>
                  <a:pt x="430" y="55"/>
                  <a:pt x="429" y="76"/>
                  <a:pt x="429" y="88"/>
                </a:cubicBezTo>
                <a:cubicBezTo>
                  <a:pt x="450" y="79"/>
                  <a:pt x="462" y="75"/>
                  <a:pt x="486" y="87"/>
                </a:cubicBezTo>
                <a:close/>
                <a:moveTo>
                  <a:pt x="237" y="540"/>
                </a:moveTo>
                <a:lnTo>
                  <a:pt x="635" y="540"/>
                </a:lnTo>
                <a:cubicBezTo>
                  <a:pt x="635" y="544"/>
                  <a:pt x="636" y="549"/>
                  <a:pt x="637" y="553"/>
                </a:cubicBezTo>
                <a:lnTo>
                  <a:pt x="231" y="553"/>
                </a:lnTo>
                <a:cubicBezTo>
                  <a:pt x="234" y="549"/>
                  <a:pt x="236" y="545"/>
                  <a:pt x="237" y="540"/>
                </a:cubicBezTo>
                <a:close/>
                <a:moveTo>
                  <a:pt x="239" y="515"/>
                </a:moveTo>
                <a:lnTo>
                  <a:pt x="634" y="515"/>
                </a:lnTo>
                <a:cubicBezTo>
                  <a:pt x="634" y="520"/>
                  <a:pt x="634" y="524"/>
                  <a:pt x="634" y="528"/>
                </a:cubicBezTo>
                <a:lnTo>
                  <a:pt x="239" y="528"/>
                </a:lnTo>
                <a:cubicBezTo>
                  <a:pt x="240" y="524"/>
                  <a:pt x="240" y="520"/>
                  <a:pt x="239" y="515"/>
                </a:cubicBezTo>
                <a:close/>
                <a:moveTo>
                  <a:pt x="231" y="491"/>
                </a:moveTo>
                <a:lnTo>
                  <a:pt x="637" y="491"/>
                </a:lnTo>
                <a:cubicBezTo>
                  <a:pt x="636" y="495"/>
                  <a:pt x="635" y="499"/>
                  <a:pt x="635" y="504"/>
                </a:cubicBezTo>
                <a:lnTo>
                  <a:pt x="237" y="504"/>
                </a:lnTo>
                <a:cubicBezTo>
                  <a:pt x="236" y="499"/>
                  <a:pt x="234" y="495"/>
                  <a:pt x="231" y="491"/>
                </a:cubicBezTo>
                <a:close/>
                <a:moveTo>
                  <a:pt x="652" y="475"/>
                </a:moveTo>
                <a:lnTo>
                  <a:pt x="652" y="570"/>
                </a:lnTo>
                <a:lnTo>
                  <a:pt x="219" y="570"/>
                </a:lnTo>
                <a:lnTo>
                  <a:pt x="219" y="598"/>
                </a:lnTo>
                <a:lnTo>
                  <a:pt x="662" y="598"/>
                </a:lnTo>
                <a:cubicBezTo>
                  <a:pt x="674" y="598"/>
                  <a:pt x="683" y="590"/>
                  <a:pt x="683" y="580"/>
                </a:cubicBezTo>
                <a:lnTo>
                  <a:pt x="683" y="465"/>
                </a:lnTo>
                <a:cubicBezTo>
                  <a:pt x="683" y="455"/>
                  <a:pt x="674" y="447"/>
                  <a:pt x="662" y="447"/>
                </a:cubicBezTo>
                <a:lnTo>
                  <a:pt x="219" y="447"/>
                </a:lnTo>
                <a:lnTo>
                  <a:pt x="219" y="475"/>
                </a:lnTo>
                <a:lnTo>
                  <a:pt x="652" y="475"/>
                </a:lnTo>
                <a:close/>
                <a:moveTo>
                  <a:pt x="223" y="189"/>
                </a:moveTo>
                <a:lnTo>
                  <a:pt x="93" y="543"/>
                </a:lnTo>
                <a:cubicBezTo>
                  <a:pt x="97" y="545"/>
                  <a:pt x="100" y="547"/>
                  <a:pt x="103" y="549"/>
                </a:cubicBezTo>
                <a:lnTo>
                  <a:pt x="236" y="188"/>
                </a:lnTo>
                <a:cubicBezTo>
                  <a:pt x="232" y="189"/>
                  <a:pt x="228" y="189"/>
                  <a:pt x="223" y="189"/>
                </a:cubicBezTo>
                <a:close/>
                <a:moveTo>
                  <a:pt x="201" y="183"/>
                </a:moveTo>
                <a:lnTo>
                  <a:pt x="72" y="534"/>
                </a:lnTo>
                <a:cubicBezTo>
                  <a:pt x="76" y="535"/>
                  <a:pt x="79" y="537"/>
                  <a:pt x="83" y="538"/>
                </a:cubicBezTo>
                <a:lnTo>
                  <a:pt x="213" y="187"/>
                </a:lnTo>
                <a:cubicBezTo>
                  <a:pt x="209" y="186"/>
                  <a:pt x="205" y="185"/>
                  <a:pt x="201" y="183"/>
                </a:cubicBezTo>
                <a:close/>
                <a:moveTo>
                  <a:pt x="183" y="168"/>
                </a:moveTo>
                <a:lnTo>
                  <a:pt x="50" y="529"/>
                </a:lnTo>
                <a:cubicBezTo>
                  <a:pt x="53" y="530"/>
                  <a:pt x="57" y="531"/>
                  <a:pt x="62" y="531"/>
                </a:cubicBezTo>
                <a:lnTo>
                  <a:pt x="192" y="177"/>
                </a:lnTo>
                <a:cubicBezTo>
                  <a:pt x="189" y="175"/>
                  <a:pt x="185" y="172"/>
                  <a:pt x="183" y="168"/>
                </a:cubicBezTo>
                <a:close/>
                <a:moveTo>
                  <a:pt x="31" y="537"/>
                </a:moveTo>
                <a:lnTo>
                  <a:pt x="114" y="568"/>
                </a:lnTo>
                <a:lnTo>
                  <a:pt x="256" y="183"/>
                </a:lnTo>
                <a:lnTo>
                  <a:pt x="280" y="192"/>
                </a:lnTo>
                <a:lnTo>
                  <a:pt x="135" y="585"/>
                </a:lnTo>
                <a:cubicBezTo>
                  <a:pt x="131" y="595"/>
                  <a:pt x="121" y="601"/>
                  <a:pt x="112" y="597"/>
                </a:cubicBezTo>
                <a:lnTo>
                  <a:pt x="13" y="561"/>
                </a:lnTo>
                <a:cubicBezTo>
                  <a:pt x="4" y="558"/>
                  <a:pt x="0" y="547"/>
                  <a:pt x="4" y="536"/>
                </a:cubicBezTo>
                <a:lnTo>
                  <a:pt x="149" y="144"/>
                </a:lnTo>
                <a:lnTo>
                  <a:pt x="173" y="152"/>
                </a:lnTo>
                <a:lnTo>
                  <a:pt x="31" y="537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0" name="图标"/>
          <p:cNvSpPr>
            <a:spLocks noChangeAspect="1" noEditPoints="1"/>
          </p:cNvSpPr>
          <p:nvPr/>
        </p:nvSpPr>
        <p:spPr bwMode="auto">
          <a:xfrm>
            <a:off x="9719967" y="4622680"/>
            <a:ext cx="380991" cy="482839"/>
          </a:xfrm>
          <a:custGeom>
            <a:avLst/>
            <a:gdLst>
              <a:gd name="T0" fmla="*/ 40 w 335"/>
              <a:gd name="T1" fmla="*/ 303 h 425"/>
              <a:gd name="T2" fmla="*/ 57 w 335"/>
              <a:gd name="T3" fmla="*/ 324 h 425"/>
              <a:gd name="T4" fmla="*/ 107 w 335"/>
              <a:gd name="T5" fmla="*/ 375 h 425"/>
              <a:gd name="T6" fmla="*/ 123 w 335"/>
              <a:gd name="T7" fmla="*/ 381 h 425"/>
              <a:gd name="T8" fmla="*/ 113 w 335"/>
              <a:gd name="T9" fmla="*/ 366 h 425"/>
              <a:gd name="T10" fmla="*/ 108 w 335"/>
              <a:gd name="T11" fmla="*/ 328 h 425"/>
              <a:gd name="T12" fmla="*/ 87 w 335"/>
              <a:gd name="T13" fmla="*/ 308 h 425"/>
              <a:gd name="T14" fmla="*/ 47 w 335"/>
              <a:gd name="T15" fmla="*/ 302 h 425"/>
              <a:gd name="T16" fmla="*/ 59 w 335"/>
              <a:gd name="T17" fmla="*/ 232 h 425"/>
              <a:gd name="T18" fmla="*/ 59 w 335"/>
              <a:gd name="T19" fmla="*/ 253 h 425"/>
              <a:gd name="T20" fmla="*/ 280 w 335"/>
              <a:gd name="T21" fmla="*/ 183 h 425"/>
              <a:gd name="T22" fmla="*/ 59 w 335"/>
              <a:gd name="T23" fmla="*/ 183 h 425"/>
              <a:gd name="T24" fmla="*/ 280 w 335"/>
              <a:gd name="T25" fmla="*/ 152 h 425"/>
              <a:gd name="T26" fmla="*/ 38 w 335"/>
              <a:gd name="T27" fmla="*/ 42 h 425"/>
              <a:gd name="T28" fmla="*/ 58 w 335"/>
              <a:gd name="T29" fmla="*/ 61 h 425"/>
              <a:gd name="T30" fmla="*/ 31 w 335"/>
              <a:gd name="T31" fmla="*/ 78 h 425"/>
              <a:gd name="T32" fmla="*/ 31 w 335"/>
              <a:gd name="T33" fmla="*/ 281 h 425"/>
              <a:gd name="T34" fmla="*/ 58 w 335"/>
              <a:gd name="T35" fmla="*/ 298 h 425"/>
              <a:gd name="T36" fmla="*/ 112 w 335"/>
              <a:gd name="T37" fmla="*/ 300 h 425"/>
              <a:gd name="T38" fmla="*/ 119 w 335"/>
              <a:gd name="T39" fmla="*/ 313 h 425"/>
              <a:gd name="T40" fmla="*/ 129 w 335"/>
              <a:gd name="T41" fmla="*/ 381 h 425"/>
              <a:gd name="T42" fmla="*/ 278 w 335"/>
              <a:gd name="T43" fmla="*/ 390 h 425"/>
              <a:gd name="T44" fmla="*/ 304 w 335"/>
              <a:gd name="T45" fmla="*/ 373 h 425"/>
              <a:gd name="T46" fmla="*/ 304 w 335"/>
              <a:gd name="T47" fmla="*/ 78 h 425"/>
              <a:gd name="T48" fmla="*/ 278 w 335"/>
              <a:gd name="T49" fmla="*/ 61 h 425"/>
              <a:gd name="T50" fmla="*/ 258 w 335"/>
              <a:gd name="T51" fmla="*/ 42 h 425"/>
              <a:gd name="T52" fmla="*/ 324 w 335"/>
              <a:gd name="T53" fmla="*/ 52 h 425"/>
              <a:gd name="T54" fmla="*/ 335 w 335"/>
              <a:gd name="T55" fmla="*/ 388 h 425"/>
              <a:gd name="T56" fmla="*/ 312 w 335"/>
              <a:gd name="T57" fmla="*/ 421 h 425"/>
              <a:gd name="T58" fmla="*/ 24 w 335"/>
              <a:gd name="T59" fmla="*/ 421 h 425"/>
              <a:gd name="T60" fmla="*/ 0 w 335"/>
              <a:gd name="T61" fmla="*/ 388 h 425"/>
              <a:gd name="T62" fmla="*/ 11 w 335"/>
              <a:gd name="T63" fmla="*/ 52 h 425"/>
              <a:gd name="T64" fmla="*/ 164 w 335"/>
              <a:gd name="T65" fmla="*/ 12 h 425"/>
              <a:gd name="T66" fmla="*/ 154 w 335"/>
              <a:gd name="T67" fmla="*/ 18 h 425"/>
              <a:gd name="T68" fmla="*/ 151 w 335"/>
              <a:gd name="T69" fmla="*/ 30 h 425"/>
              <a:gd name="T70" fmla="*/ 160 w 335"/>
              <a:gd name="T71" fmla="*/ 37 h 425"/>
              <a:gd name="T72" fmla="*/ 172 w 335"/>
              <a:gd name="T73" fmla="*/ 36 h 425"/>
              <a:gd name="T74" fmla="*/ 177 w 335"/>
              <a:gd name="T75" fmla="*/ 25 h 425"/>
              <a:gd name="T76" fmla="*/ 172 w 335"/>
              <a:gd name="T77" fmla="*/ 14 h 425"/>
              <a:gd name="T78" fmla="*/ 165 w 335"/>
              <a:gd name="T79" fmla="*/ 0 h 425"/>
              <a:gd name="T80" fmla="*/ 193 w 335"/>
              <a:gd name="T81" fmla="*/ 13 h 425"/>
              <a:gd name="T82" fmla="*/ 234 w 335"/>
              <a:gd name="T83" fmla="*/ 23 h 425"/>
              <a:gd name="T84" fmla="*/ 246 w 335"/>
              <a:gd name="T85" fmla="*/ 34 h 425"/>
              <a:gd name="T86" fmla="*/ 84 w 335"/>
              <a:gd name="T87" fmla="*/ 78 h 425"/>
              <a:gd name="T88" fmla="*/ 86 w 335"/>
              <a:gd name="T89" fmla="*/ 29 h 425"/>
              <a:gd name="T90" fmla="*/ 101 w 335"/>
              <a:gd name="T91" fmla="*/ 22 h 425"/>
              <a:gd name="T92" fmla="*/ 144 w 335"/>
              <a:gd name="T93" fmla="*/ 7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35" h="425">
                <a:moveTo>
                  <a:pt x="36" y="294"/>
                </a:moveTo>
                <a:lnTo>
                  <a:pt x="36" y="297"/>
                </a:lnTo>
                <a:lnTo>
                  <a:pt x="40" y="303"/>
                </a:lnTo>
                <a:lnTo>
                  <a:pt x="46" y="310"/>
                </a:lnTo>
                <a:lnTo>
                  <a:pt x="52" y="317"/>
                </a:lnTo>
                <a:lnTo>
                  <a:pt x="57" y="324"/>
                </a:lnTo>
                <a:lnTo>
                  <a:pt x="94" y="364"/>
                </a:lnTo>
                <a:lnTo>
                  <a:pt x="100" y="370"/>
                </a:lnTo>
                <a:lnTo>
                  <a:pt x="107" y="375"/>
                </a:lnTo>
                <a:lnTo>
                  <a:pt x="114" y="379"/>
                </a:lnTo>
                <a:lnTo>
                  <a:pt x="121" y="381"/>
                </a:lnTo>
                <a:lnTo>
                  <a:pt x="123" y="381"/>
                </a:lnTo>
                <a:lnTo>
                  <a:pt x="122" y="377"/>
                </a:lnTo>
                <a:lnTo>
                  <a:pt x="118" y="374"/>
                </a:lnTo>
                <a:lnTo>
                  <a:pt x="113" y="366"/>
                </a:lnTo>
                <a:lnTo>
                  <a:pt x="110" y="358"/>
                </a:lnTo>
                <a:lnTo>
                  <a:pt x="108" y="346"/>
                </a:lnTo>
                <a:lnTo>
                  <a:pt x="108" y="328"/>
                </a:lnTo>
                <a:lnTo>
                  <a:pt x="106" y="317"/>
                </a:lnTo>
                <a:lnTo>
                  <a:pt x="97" y="310"/>
                </a:lnTo>
                <a:lnTo>
                  <a:pt x="87" y="308"/>
                </a:lnTo>
                <a:lnTo>
                  <a:pt x="74" y="308"/>
                </a:lnTo>
                <a:lnTo>
                  <a:pt x="58" y="305"/>
                </a:lnTo>
                <a:lnTo>
                  <a:pt x="47" y="302"/>
                </a:lnTo>
                <a:lnTo>
                  <a:pt x="40" y="297"/>
                </a:lnTo>
                <a:lnTo>
                  <a:pt x="36" y="294"/>
                </a:lnTo>
                <a:close/>
                <a:moveTo>
                  <a:pt x="59" y="232"/>
                </a:moveTo>
                <a:lnTo>
                  <a:pt x="280" y="232"/>
                </a:lnTo>
                <a:lnTo>
                  <a:pt x="280" y="253"/>
                </a:lnTo>
                <a:lnTo>
                  <a:pt x="59" y="253"/>
                </a:lnTo>
                <a:lnTo>
                  <a:pt x="59" y="232"/>
                </a:lnTo>
                <a:close/>
                <a:moveTo>
                  <a:pt x="59" y="183"/>
                </a:moveTo>
                <a:lnTo>
                  <a:pt x="280" y="183"/>
                </a:lnTo>
                <a:lnTo>
                  <a:pt x="280" y="203"/>
                </a:lnTo>
                <a:lnTo>
                  <a:pt x="59" y="203"/>
                </a:lnTo>
                <a:lnTo>
                  <a:pt x="59" y="183"/>
                </a:lnTo>
                <a:close/>
                <a:moveTo>
                  <a:pt x="59" y="133"/>
                </a:moveTo>
                <a:lnTo>
                  <a:pt x="280" y="133"/>
                </a:lnTo>
                <a:lnTo>
                  <a:pt x="280" y="152"/>
                </a:lnTo>
                <a:lnTo>
                  <a:pt x="59" y="152"/>
                </a:lnTo>
                <a:lnTo>
                  <a:pt x="59" y="133"/>
                </a:lnTo>
                <a:close/>
                <a:moveTo>
                  <a:pt x="38" y="42"/>
                </a:moveTo>
                <a:lnTo>
                  <a:pt x="70" y="42"/>
                </a:lnTo>
                <a:lnTo>
                  <a:pt x="70" y="61"/>
                </a:lnTo>
                <a:lnTo>
                  <a:pt x="58" y="61"/>
                </a:lnTo>
                <a:lnTo>
                  <a:pt x="47" y="63"/>
                </a:lnTo>
                <a:lnTo>
                  <a:pt x="37" y="69"/>
                </a:lnTo>
                <a:lnTo>
                  <a:pt x="31" y="78"/>
                </a:lnTo>
                <a:lnTo>
                  <a:pt x="30" y="89"/>
                </a:lnTo>
                <a:lnTo>
                  <a:pt x="30" y="270"/>
                </a:lnTo>
                <a:lnTo>
                  <a:pt x="31" y="281"/>
                </a:lnTo>
                <a:lnTo>
                  <a:pt x="37" y="289"/>
                </a:lnTo>
                <a:lnTo>
                  <a:pt x="47" y="295"/>
                </a:lnTo>
                <a:lnTo>
                  <a:pt x="58" y="298"/>
                </a:lnTo>
                <a:lnTo>
                  <a:pt x="103" y="297"/>
                </a:lnTo>
                <a:lnTo>
                  <a:pt x="108" y="298"/>
                </a:lnTo>
                <a:lnTo>
                  <a:pt x="112" y="300"/>
                </a:lnTo>
                <a:lnTo>
                  <a:pt x="116" y="303"/>
                </a:lnTo>
                <a:lnTo>
                  <a:pt x="118" y="308"/>
                </a:lnTo>
                <a:lnTo>
                  <a:pt x="119" y="313"/>
                </a:lnTo>
                <a:lnTo>
                  <a:pt x="121" y="361"/>
                </a:lnTo>
                <a:lnTo>
                  <a:pt x="123" y="373"/>
                </a:lnTo>
                <a:lnTo>
                  <a:pt x="129" y="381"/>
                </a:lnTo>
                <a:lnTo>
                  <a:pt x="138" y="387"/>
                </a:lnTo>
                <a:lnTo>
                  <a:pt x="149" y="390"/>
                </a:lnTo>
                <a:lnTo>
                  <a:pt x="278" y="390"/>
                </a:lnTo>
                <a:lnTo>
                  <a:pt x="289" y="387"/>
                </a:lnTo>
                <a:lnTo>
                  <a:pt x="297" y="381"/>
                </a:lnTo>
                <a:lnTo>
                  <a:pt x="304" y="373"/>
                </a:lnTo>
                <a:lnTo>
                  <a:pt x="306" y="361"/>
                </a:lnTo>
                <a:lnTo>
                  <a:pt x="306" y="89"/>
                </a:lnTo>
                <a:lnTo>
                  <a:pt x="304" y="78"/>
                </a:lnTo>
                <a:lnTo>
                  <a:pt x="297" y="69"/>
                </a:lnTo>
                <a:lnTo>
                  <a:pt x="289" y="63"/>
                </a:lnTo>
                <a:lnTo>
                  <a:pt x="278" y="61"/>
                </a:lnTo>
                <a:lnTo>
                  <a:pt x="258" y="61"/>
                </a:lnTo>
                <a:lnTo>
                  <a:pt x="258" y="52"/>
                </a:lnTo>
                <a:lnTo>
                  <a:pt x="258" y="42"/>
                </a:lnTo>
                <a:lnTo>
                  <a:pt x="297" y="42"/>
                </a:lnTo>
                <a:lnTo>
                  <a:pt x="312" y="45"/>
                </a:lnTo>
                <a:lnTo>
                  <a:pt x="324" y="52"/>
                </a:lnTo>
                <a:lnTo>
                  <a:pt x="333" y="64"/>
                </a:lnTo>
                <a:lnTo>
                  <a:pt x="335" y="79"/>
                </a:lnTo>
                <a:lnTo>
                  <a:pt x="335" y="388"/>
                </a:lnTo>
                <a:lnTo>
                  <a:pt x="333" y="402"/>
                </a:lnTo>
                <a:lnTo>
                  <a:pt x="324" y="414"/>
                </a:lnTo>
                <a:lnTo>
                  <a:pt x="312" y="421"/>
                </a:lnTo>
                <a:lnTo>
                  <a:pt x="297" y="425"/>
                </a:lnTo>
                <a:lnTo>
                  <a:pt x="38" y="425"/>
                </a:lnTo>
                <a:lnTo>
                  <a:pt x="24" y="421"/>
                </a:lnTo>
                <a:lnTo>
                  <a:pt x="11" y="414"/>
                </a:lnTo>
                <a:lnTo>
                  <a:pt x="3" y="402"/>
                </a:lnTo>
                <a:lnTo>
                  <a:pt x="0" y="388"/>
                </a:lnTo>
                <a:lnTo>
                  <a:pt x="0" y="79"/>
                </a:lnTo>
                <a:lnTo>
                  <a:pt x="3" y="64"/>
                </a:lnTo>
                <a:lnTo>
                  <a:pt x="11" y="52"/>
                </a:lnTo>
                <a:lnTo>
                  <a:pt x="24" y="45"/>
                </a:lnTo>
                <a:lnTo>
                  <a:pt x="38" y="42"/>
                </a:lnTo>
                <a:close/>
                <a:moveTo>
                  <a:pt x="164" y="12"/>
                </a:moveTo>
                <a:lnTo>
                  <a:pt x="160" y="13"/>
                </a:lnTo>
                <a:lnTo>
                  <a:pt x="156" y="14"/>
                </a:lnTo>
                <a:lnTo>
                  <a:pt x="154" y="18"/>
                </a:lnTo>
                <a:lnTo>
                  <a:pt x="151" y="22"/>
                </a:lnTo>
                <a:lnTo>
                  <a:pt x="151" y="25"/>
                </a:lnTo>
                <a:lnTo>
                  <a:pt x="151" y="30"/>
                </a:lnTo>
                <a:lnTo>
                  <a:pt x="154" y="34"/>
                </a:lnTo>
                <a:lnTo>
                  <a:pt x="156" y="36"/>
                </a:lnTo>
                <a:lnTo>
                  <a:pt x="160" y="37"/>
                </a:lnTo>
                <a:lnTo>
                  <a:pt x="164" y="39"/>
                </a:lnTo>
                <a:lnTo>
                  <a:pt x="168" y="37"/>
                </a:lnTo>
                <a:lnTo>
                  <a:pt x="172" y="36"/>
                </a:lnTo>
                <a:lnTo>
                  <a:pt x="175" y="34"/>
                </a:lnTo>
                <a:lnTo>
                  <a:pt x="177" y="30"/>
                </a:lnTo>
                <a:lnTo>
                  <a:pt x="177" y="25"/>
                </a:lnTo>
                <a:lnTo>
                  <a:pt x="177" y="22"/>
                </a:lnTo>
                <a:lnTo>
                  <a:pt x="175" y="18"/>
                </a:lnTo>
                <a:lnTo>
                  <a:pt x="172" y="14"/>
                </a:lnTo>
                <a:lnTo>
                  <a:pt x="168" y="13"/>
                </a:lnTo>
                <a:lnTo>
                  <a:pt x="164" y="12"/>
                </a:lnTo>
                <a:close/>
                <a:moveTo>
                  <a:pt x="165" y="0"/>
                </a:moveTo>
                <a:lnTo>
                  <a:pt x="175" y="2"/>
                </a:lnTo>
                <a:lnTo>
                  <a:pt x="186" y="7"/>
                </a:lnTo>
                <a:lnTo>
                  <a:pt x="193" y="13"/>
                </a:lnTo>
                <a:lnTo>
                  <a:pt x="197" y="22"/>
                </a:lnTo>
                <a:lnTo>
                  <a:pt x="229" y="22"/>
                </a:lnTo>
                <a:lnTo>
                  <a:pt x="234" y="23"/>
                </a:lnTo>
                <a:lnTo>
                  <a:pt x="238" y="25"/>
                </a:lnTo>
                <a:lnTo>
                  <a:pt x="242" y="29"/>
                </a:lnTo>
                <a:lnTo>
                  <a:pt x="246" y="34"/>
                </a:lnTo>
                <a:lnTo>
                  <a:pt x="246" y="40"/>
                </a:lnTo>
                <a:lnTo>
                  <a:pt x="246" y="78"/>
                </a:lnTo>
                <a:lnTo>
                  <a:pt x="84" y="78"/>
                </a:lnTo>
                <a:lnTo>
                  <a:pt x="84" y="40"/>
                </a:lnTo>
                <a:lnTo>
                  <a:pt x="84" y="34"/>
                </a:lnTo>
                <a:lnTo>
                  <a:pt x="86" y="29"/>
                </a:lnTo>
                <a:lnTo>
                  <a:pt x="91" y="25"/>
                </a:lnTo>
                <a:lnTo>
                  <a:pt x="96" y="23"/>
                </a:lnTo>
                <a:lnTo>
                  <a:pt x="101" y="22"/>
                </a:lnTo>
                <a:lnTo>
                  <a:pt x="132" y="22"/>
                </a:lnTo>
                <a:lnTo>
                  <a:pt x="137" y="13"/>
                </a:lnTo>
                <a:lnTo>
                  <a:pt x="144" y="7"/>
                </a:lnTo>
                <a:lnTo>
                  <a:pt x="155" y="2"/>
                </a:lnTo>
                <a:lnTo>
                  <a:pt x="165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121920" tIns="60960" rIns="121920" bIns="60960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1" name="图标"/>
          <p:cNvSpPr>
            <a:spLocks noChangeAspect="1"/>
          </p:cNvSpPr>
          <p:nvPr/>
        </p:nvSpPr>
        <p:spPr bwMode="auto">
          <a:xfrm>
            <a:off x="10853280" y="4622680"/>
            <a:ext cx="380990" cy="332145"/>
          </a:xfrm>
          <a:custGeom>
            <a:avLst/>
            <a:gdLst>
              <a:gd name="connsiteX0" fmla="*/ 55385 w 432000"/>
              <a:gd name="connsiteY0" fmla="*/ 268616 h 376615"/>
              <a:gd name="connsiteX1" fmla="*/ 177231 w 432000"/>
              <a:gd name="connsiteY1" fmla="*/ 268616 h 376615"/>
              <a:gd name="connsiteX2" fmla="*/ 177231 w 432000"/>
              <a:gd name="connsiteY2" fmla="*/ 288001 h 376615"/>
              <a:gd name="connsiteX3" fmla="*/ 55385 w 432000"/>
              <a:gd name="connsiteY3" fmla="*/ 288001 h 376615"/>
              <a:gd name="connsiteX4" fmla="*/ 207691 w 432000"/>
              <a:gd name="connsiteY4" fmla="*/ 243691 h 376615"/>
              <a:gd name="connsiteX5" fmla="*/ 229845 w 432000"/>
              <a:gd name="connsiteY5" fmla="*/ 260307 h 376615"/>
              <a:gd name="connsiteX6" fmla="*/ 191076 w 432000"/>
              <a:gd name="connsiteY6" fmla="*/ 279692 h 376615"/>
              <a:gd name="connsiteX7" fmla="*/ 55385 w 432000"/>
              <a:gd name="connsiteY7" fmla="*/ 221538 h 376615"/>
              <a:gd name="connsiteX8" fmla="*/ 177231 w 432000"/>
              <a:gd name="connsiteY8" fmla="*/ 221538 h 376615"/>
              <a:gd name="connsiteX9" fmla="*/ 177231 w 432000"/>
              <a:gd name="connsiteY9" fmla="*/ 238154 h 376615"/>
              <a:gd name="connsiteX10" fmla="*/ 55385 w 432000"/>
              <a:gd name="connsiteY10" fmla="*/ 238154 h 376615"/>
              <a:gd name="connsiteX11" fmla="*/ 232615 w 432000"/>
              <a:gd name="connsiteY11" fmla="*/ 180000 h 376615"/>
              <a:gd name="connsiteX12" fmla="*/ 288000 w 432000"/>
              <a:gd name="connsiteY12" fmla="*/ 235385 h 376615"/>
              <a:gd name="connsiteX13" fmla="*/ 235384 w 432000"/>
              <a:gd name="connsiteY13" fmla="*/ 257539 h 376615"/>
              <a:gd name="connsiteX14" fmla="*/ 210461 w 432000"/>
              <a:gd name="connsiteY14" fmla="*/ 235385 h 376615"/>
              <a:gd name="connsiteX15" fmla="*/ 55385 w 432000"/>
              <a:gd name="connsiteY15" fmla="*/ 171692 h 376615"/>
              <a:gd name="connsiteX16" fmla="*/ 177231 w 432000"/>
              <a:gd name="connsiteY16" fmla="*/ 171692 h 376615"/>
              <a:gd name="connsiteX17" fmla="*/ 177231 w 432000"/>
              <a:gd name="connsiteY17" fmla="*/ 191077 h 376615"/>
              <a:gd name="connsiteX18" fmla="*/ 55385 w 432000"/>
              <a:gd name="connsiteY18" fmla="*/ 191077 h 376615"/>
              <a:gd name="connsiteX19" fmla="*/ 55385 w 432000"/>
              <a:gd name="connsiteY19" fmla="*/ 127385 h 376615"/>
              <a:gd name="connsiteX20" fmla="*/ 177231 w 432000"/>
              <a:gd name="connsiteY20" fmla="*/ 127385 h 376615"/>
              <a:gd name="connsiteX21" fmla="*/ 177231 w 432000"/>
              <a:gd name="connsiteY21" fmla="*/ 146770 h 376615"/>
              <a:gd name="connsiteX22" fmla="*/ 55385 w 432000"/>
              <a:gd name="connsiteY22" fmla="*/ 146770 h 376615"/>
              <a:gd name="connsiteX23" fmla="*/ 396001 w 432000"/>
              <a:gd name="connsiteY23" fmla="*/ 113538 h 376615"/>
              <a:gd name="connsiteX24" fmla="*/ 401539 w 432000"/>
              <a:gd name="connsiteY24" fmla="*/ 121846 h 376615"/>
              <a:gd name="connsiteX25" fmla="*/ 296308 w 432000"/>
              <a:gd name="connsiteY25" fmla="*/ 227078 h 376615"/>
              <a:gd name="connsiteX26" fmla="*/ 288000 w 432000"/>
              <a:gd name="connsiteY26" fmla="*/ 221540 h 376615"/>
              <a:gd name="connsiteX27" fmla="*/ 365536 w 432000"/>
              <a:gd name="connsiteY27" fmla="*/ 83076 h 376615"/>
              <a:gd name="connsiteX28" fmla="*/ 384921 w 432000"/>
              <a:gd name="connsiteY28" fmla="*/ 105230 h 376615"/>
              <a:gd name="connsiteX29" fmla="*/ 279690 w 432000"/>
              <a:gd name="connsiteY29" fmla="*/ 210461 h 376615"/>
              <a:gd name="connsiteX30" fmla="*/ 263075 w 432000"/>
              <a:gd name="connsiteY30" fmla="*/ 191076 h 376615"/>
              <a:gd name="connsiteX31" fmla="*/ 346153 w 432000"/>
              <a:gd name="connsiteY31" fmla="*/ 66461 h 376615"/>
              <a:gd name="connsiteX32" fmla="*/ 357230 w 432000"/>
              <a:gd name="connsiteY32" fmla="*/ 77538 h 376615"/>
              <a:gd name="connsiteX33" fmla="*/ 251999 w 432000"/>
              <a:gd name="connsiteY33" fmla="*/ 182769 h 376615"/>
              <a:gd name="connsiteX34" fmla="*/ 240922 w 432000"/>
              <a:gd name="connsiteY34" fmla="*/ 171692 h 376615"/>
              <a:gd name="connsiteX35" fmla="*/ 373846 w 432000"/>
              <a:gd name="connsiteY35" fmla="*/ 38769 h 376615"/>
              <a:gd name="connsiteX36" fmla="*/ 432000 w 432000"/>
              <a:gd name="connsiteY36" fmla="*/ 94154 h 376615"/>
              <a:gd name="connsiteX37" fmla="*/ 409846 w 432000"/>
              <a:gd name="connsiteY37" fmla="*/ 116308 h 376615"/>
              <a:gd name="connsiteX38" fmla="*/ 354461 w 432000"/>
              <a:gd name="connsiteY38" fmla="*/ 60923 h 376615"/>
              <a:gd name="connsiteX39" fmla="*/ 47077 w 432000"/>
              <a:gd name="connsiteY39" fmla="*/ 0 h 376615"/>
              <a:gd name="connsiteX40" fmla="*/ 63692 w 432000"/>
              <a:gd name="connsiteY40" fmla="*/ 0 h 376615"/>
              <a:gd name="connsiteX41" fmla="*/ 63692 w 432000"/>
              <a:gd name="connsiteY41" fmla="*/ 55384 h 376615"/>
              <a:gd name="connsiteX42" fmla="*/ 69231 w 432000"/>
              <a:gd name="connsiteY42" fmla="*/ 55384 h 376615"/>
              <a:gd name="connsiteX43" fmla="*/ 69231 w 432000"/>
              <a:gd name="connsiteY43" fmla="*/ 16615 h 376615"/>
              <a:gd name="connsiteX44" fmla="*/ 88615 w 432000"/>
              <a:gd name="connsiteY44" fmla="*/ 16615 h 376615"/>
              <a:gd name="connsiteX45" fmla="*/ 88615 w 432000"/>
              <a:gd name="connsiteY45" fmla="*/ 55384 h 376615"/>
              <a:gd name="connsiteX46" fmla="*/ 96923 w 432000"/>
              <a:gd name="connsiteY46" fmla="*/ 55384 h 376615"/>
              <a:gd name="connsiteX47" fmla="*/ 96923 w 432000"/>
              <a:gd name="connsiteY47" fmla="*/ 0 h 376615"/>
              <a:gd name="connsiteX48" fmla="*/ 110769 w 432000"/>
              <a:gd name="connsiteY48" fmla="*/ 0 h 376615"/>
              <a:gd name="connsiteX49" fmla="*/ 110769 w 432000"/>
              <a:gd name="connsiteY49" fmla="*/ 55384 h 376615"/>
              <a:gd name="connsiteX50" fmla="*/ 119077 w 432000"/>
              <a:gd name="connsiteY50" fmla="*/ 55384 h 376615"/>
              <a:gd name="connsiteX51" fmla="*/ 119077 w 432000"/>
              <a:gd name="connsiteY51" fmla="*/ 16615 h 376615"/>
              <a:gd name="connsiteX52" fmla="*/ 141230 w 432000"/>
              <a:gd name="connsiteY52" fmla="*/ 16615 h 376615"/>
              <a:gd name="connsiteX53" fmla="*/ 141230 w 432000"/>
              <a:gd name="connsiteY53" fmla="*/ 55384 h 376615"/>
              <a:gd name="connsiteX54" fmla="*/ 146769 w 432000"/>
              <a:gd name="connsiteY54" fmla="*/ 55384 h 376615"/>
              <a:gd name="connsiteX55" fmla="*/ 146769 w 432000"/>
              <a:gd name="connsiteY55" fmla="*/ 0 h 376615"/>
              <a:gd name="connsiteX56" fmla="*/ 157846 w 432000"/>
              <a:gd name="connsiteY56" fmla="*/ 0 h 376615"/>
              <a:gd name="connsiteX57" fmla="*/ 157846 w 432000"/>
              <a:gd name="connsiteY57" fmla="*/ 55384 h 376615"/>
              <a:gd name="connsiteX58" fmla="*/ 166153 w 432000"/>
              <a:gd name="connsiteY58" fmla="*/ 55384 h 376615"/>
              <a:gd name="connsiteX59" fmla="*/ 166153 w 432000"/>
              <a:gd name="connsiteY59" fmla="*/ 16615 h 376615"/>
              <a:gd name="connsiteX60" fmla="*/ 188307 w 432000"/>
              <a:gd name="connsiteY60" fmla="*/ 16615 h 376615"/>
              <a:gd name="connsiteX61" fmla="*/ 188307 w 432000"/>
              <a:gd name="connsiteY61" fmla="*/ 55384 h 376615"/>
              <a:gd name="connsiteX62" fmla="*/ 199384 w 432000"/>
              <a:gd name="connsiteY62" fmla="*/ 55384 h 376615"/>
              <a:gd name="connsiteX63" fmla="*/ 199384 w 432000"/>
              <a:gd name="connsiteY63" fmla="*/ 0 h 376615"/>
              <a:gd name="connsiteX64" fmla="*/ 210461 w 432000"/>
              <a:gd name="connsiteY64" fmla="*/ 0 h 376615"/>
              <a:gd name="connsiteX65" fmla="*/ 210461 w 432000"/>
              <a:gd name="connsiteY65" fmla="*/ 55384 h 376615"/>
              <a:gd name="connsiteX66" fmla="*/ 218769 w 432000"/>
              <a:gd name="connsiteY66" fmla="*/ 55384 h 376615"/>
              <a:gd name="connsiteX67" fmla="*/ 218769 w 432000"/>
              <a:gd name="connsiteY67" fmla="*/ 16615 h 376615"/>
              <a:gd name="connsiteX68" fmla="*/ 240922 w 432000"/>
              <a:gd name="connsiteY68" fmla="*/ 16615 h 376615"/>
              <a:gd name="connsiteX69" fmla="*/ 240922 w 432000"/>
              <a:gd name="connsiteY69" fmla="*/ 55384 h 376615"/>
              <a:gd name="connsiteX70" fmla="*/ 246461 w 432000"/>
              <a:gd name="connsiteY70" fmla="*/ 55384 h 376615"/>
              <a:gd name="connsiteX71" fmla="*/ 246461 w 432000"/>
              <a:gd name="connsiteY71" fmla="*/ 0 h 376615"/>
              <a:gd name="connsiteX72" fmla="*/ 263076 w 432000"/>
              <a:gd name="connsiteY72" fmla="*/ 0 h 376615"/>
              <a:gd name="connsiteX73" fmla="*/ 263076 w 432000"/>
              <a:gd name="connsiteY73" fmla="*/ 55384 h 376615"/>
              <a:gd name="connsiteX74" fmla="*/ 268615 w 432000"/>
              <a:gd name="connsiteY74" fmla="*/ 55384 h 376615"/>
              <a:gd name="connsiteX75" fmla="*/ 268615 w 432000"/>
              <a:gd name="connsiteY75" fmla="*/ 16615 h 376615"/>
              <a:gd name="connsiteX76" fmla="*/ 310153 w 432000"/>
              <a:gd name="connsiteY76" fmla="*/ 16615 h 376615"/>
              <a:gd name="connsiteX77" fmla="*/ 310153 w 432000"/>
              <a:gd name="connsiteY77" fmla="*/ 88615 h 376615"/>
              <a:gd name="connsiteX78" fmla="*/ 287999 w 432000"/>
              <a:gd name="connsiteY78" fmla="*/ 110769 h 376615"/>
              <a:gd name="connsiteX79" fmla="*/ 287999 w 432000"/>
              <a:gd name="connsiteY79" fmla="*/ 88615 h 376615"/>
              <a:gd name="connsiteX80" fmla="*/ 19384 w 432000"/>
              <a:gd name="connsiteY80" fmla="*/ 88615 h 376615"/>
              <a:gd name="connsiteX81" fmla="*/ 19384 w 432000"/>
              <a:gd name="connsiteY81" fmla="*/ 357231 h 376615"/>
              <a:gd name="connsiteX82" fmla="*/ 229845 w 432000"/>
              <a:gd name="connsiteY82" fmla="*/ 357231 h 376615"/>
              <a:gd name="connsiteX83" fmla="*/ 229845 w 432000"/>
              <a:gd name="connsiteY83" fmla="*/ 279692 h 376615"/>
              <a:gd name="connsiteX84" fmla="*/ 287999 w 432000"/>
              <a:gd name="connsiteY84" fmla="*/ 279692 h 376615"/>
              <a:gd name="connsiteX85" fmla="*/ 287999 w 432000"/>
              <a:gd name="connsiteY85" fmla="*/ 254769 h 376615"/>
              <a:gd name="connsiteX86" fmla="*/ 310153 w 432000"/>
              <a:gd name="connsiteY86" fmla="*/ 232615 h 376615"/>
              <a:gd name="connsiteX87" fmla="*/ 310153 w 432000"/>
              <a:gd name="connsiteY87" fmla="*/ 304615 h 376615"/>
              <a:gd name="connsiteX88" fmla="*/ 246461 w 432000"/>
              <a:gd name="connsiteY88" fmla="*/ 376615 h 376615"/>
              <a:gd name="connsiteX89" fmla="*/ 0 w 432000"/>
              <a:gd name="connsiteY89" fmla="*/ 376615 h 376615"/>
              <a:gd name="connsiteX90" fmla="*/ 0 w 432000"/>
              <a:gd name="connsiteY90" fmla="*/ 77538 h 376615"/>
              <a:gd name="connsiteX91" fmla="*/ 0 w 432000"/>
              <a:gd name="connsiteY91" fmla="*/ 66461 h 376615"/>
              <a:gd name="connsiteX92" fmla="*/ 0 w 432000"/>
              <a:gd name="connsiteY92" fmla="*/ 16615 h 376615"/>
              <a:gd name="connsiteX93" fmla="*/ 41538 w 432000"/>
              <a:gd name="connsiteY93" fmla="*/ 16615 h 376615"/>
              <a:gd name="connsiteX94" fmla="*/ 41538 w 432000"/>
              <a:gd name="connsiteY94" fmla="*/ 55384 h 376615"/>
              <a:gd name="connsiteX95" fmla="*/ 47077 w 432000"/>
              <a:gd name="connsiteY95" fmla="*/ 55384 h 376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432000" h="376615">
                <a:moveTo>
                  <a:pt x="55385" y="268616"/>
                </a:moveTo>
                <a:lnTo>
                  <a:pt x="177231" y="268616"/>
                </a:lnTo>
                <a:lnTo>
                  <a:pt x="177231" y="288001"/>
                </a:lnTo>
                <a:lnTo>
                  <a:pt x="55385" y="288001"/>
                </a:lnTo>
                <a:close/>
                <a:moveTo>
                  <a:pt x="207691" y="243691"/>
                </a:moveTo>
                <a:lnTo>
                  <a:pt x="229845" y="260307"/>
                </a:lnTo>
                <a:lnTo>
                  <a:pt x="191076" y="279692"/>
                </a:lnTo>
                <a:close/>
                <a:moveTo>
                  <a:pt x="55385" y="221538"/>
                </a:moveTo>
                <a:lnTo>
                  <a:pt x="177231" y="221538"/>
                </a:lnTo>
                <a:lnTo>
                  <a:pt x="177231" y="238154"/>
                </a:lnTo>
                <a:lnTo>
                  <a:pt x="55385" y="238154"/>
                </a:lnTo>
                <a:close/>
                <a:moveTo>
                  <a:pt x="232615" y="180000"/>
                </a:moveTo>
                <a:lnTo>
                  <a:pt x="288000" y="235385"/>
                </a:lnTo>
                <a:lnTo>
                  <a:pt x="235384" y="257539"/>
                </a:lnTo>
                <a:lnTo>
                  <a:pt x="210461" y="235385"/>
                </a:lnTo>
                <a:close/>
                <a:moveTo>
                  <a:pt x="55385" y="171692"/>
                </a:moveTo>
                <a:lnTo>
                  <a:pt x="177231" y="171692"/>
                </a:lnTo>
                <a:lnTo>
                  <a:pt x="177231" y="191077"/>
                </a:lnTo>
                <a:lnTo>
                  <a:pt x="55385" y="191077"/>
                </a:lnTo>
                <a:close/>
                <a:moveTo>
                  <a:pt x="55385" y="127385"/>
                </a:moveTo>
                <a:lnTo>
                  <a:pt x="177231" y="127385"/>
                </a:lnTo>
                <a:lnTo>
                  <a:pt x="177231" y="146770"/>
                </a:lnTo>
                <a:lnTo>
                  <a:pt x="55385" y="146770"/>
                </a:lnTo>
                <a:close/>
                <a:moveTo>
                  <a:pt x="396001" y="113538"/>
                </a:moveTo>
                <a:lnTo>
                  <a:pt x="401539" y="121846"/>
                </a:lnTo>
                <a:lnTo>
                  <a:pt x="296308" y="227078"/>
                </a:lnTo>
                <a:lnTo>
                  <a:pt x="288000" y="221540"/>
                </a:lnTo>
                <a:close/>
                <a:moveTo>
                  <a:pt x="365536" y="83076"/>
                </a:moveTo>
                <a:lnTo>
                  <a:pt x="384921" y="105230"/>
                </a:lnTo>
                <a:lnTo>
                  <a:pt x="279690" y="210461"/>
                </a:lnTo>
                <a:lnTo>
                  <a:pt x="263075" y="191076"/>
                </a:lnTo>
                <a:close/>
                <a:moveTo>
                  <a:pt x="346153" y="66461"/>
                </a:moveTo>
                <a:lnTo>
                  <a:pt x="357230" y="77538"/>
                </a:lnTo>
                <a:lnTo>
                  <a:pt x="251999" y="182769"/>
                </a:lnTo>
                <a:lnTo>
                  <a:pt x="240922" y="171692"/>
                </a:lnTo>
                <a:close/>
                <a:moveTo>
                  <a:pt x="373846" y="38769"/>
                </a:moveTo>
                <a:lnTo>
                  <a:pt x="432000" y="94154"/>
                </a:lnTo>
                <a:lnTo>
                  <a:pt x="409846" y="116308"/>
                </a:lnTo>
                <a:lnTo>
                  <a:pt x="354461" y="60923"/>
                </a:lnTo>
                <a:close/>
                <a:moveTo>
                  <a:pt x="47077" y="0"/>
                </a:moveTo>
                <a:lnTo>
                  <a:pt x="63692" y="0"/>
                </a:lnTo>
                <a:lnTo>
                  <a:pt x="63692" y="55384"/>
                </a:lnTo>
                <a:lnTo>
                  <a:pt x="69231" y="55384"/>
                </a:lnTo>
                <a:lnTo>
                  <a:pt x="69231" y="16615"/>
                </a:lnTo>
                <a:lnTo>
                  <a:pt x="88615" y="16615"/>
                </a:lnTo>
                <a:lnTo>
                  <a:pt x="88615" y="55384"/>
                </a:lnTo>
                <a:lnTo>
                  <a:pt x="96923" y="55384"/>
                </a:lnTo>
                <a:lnTo>
                  <a:pt x="96923" y="0"/>
                </a:lnTo>
                <a:lnTo>
                  <a:pt x="110769" y="0"/>
                </a:lnTo>
                <a:lnTo>
                  <a:pt x="110769" y="55384"/>
                </a:lnTo>
                <a:lnTo>
                  <a:pt x="119077" y="55384"/>
                </a:lnTo>
                <a:lnTo>
                  <a:pt x="119077" y="16615"/>
                </a:lnTo>
                <a:lnTo>
                  <a:pt x="141230" y="16615"/>
                </a:lnTo>
                <a:lnTo>
                  <a:pt x="141230" y="55384"/>
                </a:lnTo>
                <a:lnTo>
                  <a:pt x="146769" y="55384"/>
                </a:lnTo>
                <a:lnTo>
                  <a:pt x="146769" y="0"/>
                </a:lnTo>
                <a:lnTo>
                  <a:pt x="157846" y="0"/>
                </a:lnTo>
                <a:lnTo>
                  <a:pt x="157846" y="55384"/>
                </a:lnTo>
                <a:lnTo>
                  <a:pt x="166153" y="55384"/>
                </a:lnTo>
                <a:lnTo>
                  <a:pt x="166153" y="16615"/>
                </a:lnTo>
                <a:lnTo>
                  <a:pt x="188307" y="16615"/>
                </a:lnTo>
                <a:lnTo>
                  <a:pt x="188307" y="55384"/>
                </a:lnTo>
                <a:lnTo>
                  <a:pt x="199384" y="55384"/>
                </a:lnTo>
                <a:lnTo>
                  <a:pt x="199384" y="0"/>
                </a:lnTo>
                <a:lnTo>
                  <a:pt x="210461" y="0"/>
                </a:lnTo>
                <a:lnTo>
                  <a:pt x="210461" y="55384"/>
                </a:lnTo>
                <a:lnTo>
                  <a:pt x="218769" y="55384"/>
                </a:lnTo>
                <a:lnTo>
                  <a:pt x="218769" y="16615"/>
                </a:lnTo>
                <a:lnTo>
                  <a:pt x="240922" y="16615"/>
                </a:lnTo>
                <a:lnTo>
                  <a:pt x="240922" y="55384"/>
                </a:lnTo>
                <a:lnTo>
                  <a:pt x="246461" y="55384"/>
                </a:lnTo>
                <a:lnTo>
                  <a:pt x="246461" y="0"/>
                </a:lnTo>
                <a:lnTo>
                  <a:pt x="263076" y="0"/>
                </a:lnTo>
                <a:lnTo>
                  <a:pt x="263076" y="55384"/>
                </a:lnTo>
                <a:lnTo>
                  <a:pt x="268615" y="55384"/>
                </a:lnTo>
                <a:lnTo>
                  <a:pt x="268615" y="16615"/>
                </a:lnTo>
                <a:lnTo>
                  <a:pt x="310153" y="16615"/>
                </a:lnTo>
                <a:lnTo>
                  <a:pt x="310153" y="88615"/>
                </a:lnTo>
                <a:lnTo>
                  <a:pt x="287999" y="110769"/>
                </a:lnTo>
                <a:lnTo>
                  <a:pt x="287999" y="88615"/>
                </a:lnTo>
                <a:lnTo>
                  <a:pt x="19384" y="88615"/>
                </a:lnTo>
                <a:lnTo>
                  <a:pt x="19384" y="357231"/>
                </a:lnTo>
                <a:lnTo>
                  <a:pt x="229845" y="357231"/>
                </a:lnTo>
                <a:lnTo>
                  <a:pt x="229845" y="279692"/>
                </a:lnTo>
                <a:lnTo>
                  <a:pt x="287999" y="279692"/>
                </a:lnTo>
                <a:lnTo>
                  <a:pt x="287999" y="254769"/>
                </a:lnTo>
                <a:lnTo>
                  <a:pt x="310153" y="232615"/>
                </a:lnTo>
                <a:lnTo>
                  <a:pt x="310153" y="304615"/>
                </a:lnTo>
                <a:lnTo>
                  <a:pt x="246461" y="376615"/>
                </a:lnTo>
                <a:lnTo>
                  <a:pt x="0" y="376615"/>
                </a:lnTo>
                <a:lnTo>
                  <a:pt x="0" y="77538"/>
                </a:lnTo>
                <a:lnTo>
                  <a:pt x="0" y="66461"/>
                </a:lnTo>
                <a:lnTo>
                  <a:pt x="0" y="16615"/>
                </a:lnTo>
                <a:lnTo>
                  <a:pt x="41538" y="16615"/>
                </a:lnTo>
                <a:lnTo>
                  <a:pt x="41538" y="55384"/>
                </a:lnTo>
                <a:lnTo>
                  <a:pt x="47077" y="5538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noAutofit/>
          </a:bodyPr>
          <a:lstStyle/>
          <a:p>
            <a:endParaRPr 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2" name="图标"/>
          <p:cNvSpPr>
            <a:spLocks noChangeAspect="1" noEditPoints="1"/>
          </p:cNvSpPr>
          <p:nvPr/>
        </p:nvSpPr>
        <p:spPr bwMode="auto">
          <a:xfrm>
            <a:off x="845986" y="5259287"/>
            <a:ext cx="380990" cy="416284"/>
          </a:xfrm>
          <a:custGeom>
            <a:avLst/>
            <a:gdLst>
              <a:gd name="T0" fmla="*/ 0 w 469"/>
              <a:gd name="T1" fmla="*/ 13275 h 508"/>
              <a:gd name="T2" fmla="*/ 13526 w 469"/>
              <a:gd name="T3" fmla="*/ 184744 h 508"/>
              <a:gd name="T4" fmla="*/ 82618 w 469"/>
              <a:gd name="T5" fmla="*/ 170363 h 508"/>
              <a:gd name="T6" fmla="*/ 14988 w 469"/>
              <a:gd name="T7" fmla="*/ 169625 h 508"/>
              <a:gd name="T8" fmla="*/ 85177 w 469"/>
              <a:gd name="T9" fmla="*/ 15119 h 508"/>
              <a:gd name="T10" fmla="*/ 13526 w 469"/>
              <a:gd name="T11" fmla="*/ 0 h 508"/>
              <a:gd name="T12" fmla="*/ 96509 w 469"/>
              <a:gd name="T13" fmla="*/ 0 h 508"/>
              <a:gd name="T14" fmla="*/ 150247 w 469"/>
              <a:gd name="T15" fmla="*/ 53469 h 508"/>
              <a:gd name="T16" fmla="*/ 30707 w 469"/>
              <a:gd name="T17" fmla="*/ 59369 h 508"/>
              <a:gd name="T18" fmla="*/ 24127 w 469"/>
              <a:gd name="T19" fmla="*/ 66744 h 508"/>
              <a:gd name="T20" fmla="*/ 31439 w 469"/>
              <a:gd name="T21" fmla="*/ 86656 h 508"/>
              <a:gd name="T22" fmla="*/ 51179 w 469"/>
              <a:gd name="T23" fmla="*/ 79281 h 508"/>
              <a:gd name="T24" fmla="*/ 43868 w 469"/>
              <a:gd name="T25" fmla="*/ 59369 h 508"/>
              <a:gd name="T26" fmla="*/ 30707 w 469"/>
              <a:gd name="T27" fmla="*/ 59369 h 508"/>
              <a:gd name="T28" fmla="*/ 135259 w 469"/>
              <a:gd name="T29" fmla="*/ 62319 h 508"/>
              <a:gd name="T30" fmla="*/ 149882 w 469"/>
              <a:gd name="T31" fmla="*/ 95506 h 508"/>
              <a:gd name="T32" fmla="*/ 135259 w 469"/>
              <a:gd name="T33" fmla="*/ 62319 h 508"/>
              <a:gd name="T34" fmla="*/ 59953 w 469"/>
              <a:gd name="T35" fmla="*/ 72644 h 508"/>
              <a:gd name="T36" fmla="*/ 119905 w 469"/>
              <a:gd name="T37" fmla="*/ 86656 h 508"/>
              <a:gd name="T38" fmla="*/ 59953 w 469"/>
              <a:gd name="T39" fmla="*/ 72644 h 508"/>
              <a:gd name="T40" fmla="*/ 30707 w 469"/>
              <a:gd name="T41" fmla="*/ 95875 h 508"/>
              <a:gd name="T42" fmla="*/ 24127 w 469"/>
              <a:gd name="T43" fmla="*/ 115419 h 508"/>
              <a:gd name="T44" fmla="*/ 43868 w 469"/>
              <a:gd name="T45" fmla="*/ 122794 h 508"/>
              <a:gd name="T46" fmla="*/ 51179 w 469"/>
              <a:gd name="T47" fmla="*/ 102881 h 508"/>
              <a:gd name="T48" fmla="*/ 31439 w 469"/>
              <a:gd name="T49" fmla="*/ 95875 h 508"/>
              <a:gd name="T50" fmla="*/ 123927 w 469"/>
              <a:gd name="T51" fmla="*/ 96613 h 508"/>
              <a:gd name="T52" fmla="*/ 81521 w 469"/>
              <a:gd name="T53" fmla="*/ 141969 h 508"/>
              <a:gd name="T54" fmla="*/ 171450 w 469"/>
              <a:gd name="T55" fmla="*/ 141969 h 508"/>
              <a:gd name="T56" fmla="*/ 123927 w 469"/>
              <a:gd name="T57" fmla="*/ 96613 h 508"/>
              <a:gd name="T58" fmla="*/ 61049 w 469"/>
              <a:gd name="T59" fmla="*/ 108781 h 508"/>
              <a:gd name="T60" fmla="*/ 77134 w 469"/>
              <a:gd name="T61" fmla="*/ 122794 h 508"/>
              <a:gd name="T62" fmla="*/ 61049 w 469"/>
              <a:gd name="T63" fmla="*/ 108781 h 508"/>
              <a:gd name="T64" fmla="*/ 148419 w 469"/>
              <a:gd name="T65" fmla="*/ 117631 h 508"/>
              <a:gd name="T66" fmla="*/ 155731 w 469"/>
              <a:gd name="T67" fmla="*/ 122056 h 508"/>
              <a:gd name="T68" fmla="*/ 123195 w 469"/>
              <a:gd name="T69" fmla="*/ 164094 h 508"/>
              <a:gd name="T70" fmla="*/ 97971 w 469"/>
              <a:gd name="T71" fmla="*/ 144550 h 508"/>
              <a:gd name="T72" fmla="*/ 109304 w 469"/>
              <a:gd name="T73" fmla="*/ 136069 h 508"/>
              <a:gd name="T74" fmla="*/ 144033 w 469"/>
              <a:gd name="T75" fmla="*/ 119844 h 508"/>
              <a:gd name="T76" fmla="*/ 31439 w 469"/>
              <a:gd name="T77" fmla="*/ 132013 h 508"/>
              <a:gd name="T78" fmla="*/ 24127 w 469"/>
              <a:gd name="T79" fmla="*/ 139388 h 508"/>
              <a:gd name="T80" fmla="*/ 31439 w 469"/>
              <a:gd name="T81" fmla="*/ 159300 h 508"/>
              <a:gd name="T82" fmla="*/ 51179 w 469"/>
              <a:gd name="T83" fmla="*/ 151925 h 508"/>
              <a:gd name="T84" fmla="*/ 43868 w 469"/>
              <a:gd name="T85" fmla="*/ 132013 h 508"/>
              <a:gd name="T86" fmla="*/ 61049 w 469"/>
              <a:gd name="T87" fmla="*/ 144919 h 508"/>
              <a:gd name="T88" fmla="*/ 61049 w 469"/>
              <a:gd name="T89" fmla="*/ 159300 h 508"/>
              <a:gd name="T90" fmla="*/ 75306 w 469"/>
              <a:gd name="T91" fmla="*/ 144919 h 50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469" h="508">
                <a:moveTo>
                  <a:pt x="37" y="0"/>
                </a:moveTo>
                <a:cubicBezTo>
                  <a:pt x="16" y="0"/>
                  <a:pt x="0" y="16"/>
                  <a:pt x="0" y="36"/>
                </a:cubicBezTo>
                <a:lnTo>
                  <a:pt x="0" y="464"/>
                </a:lnTo>
                <a:cubicBezTo>
                  <a:pt x="0" y="484"/>
                  <a:pt x="16" y="501"/>
                  <a:pt x="37" y="501"/>
                </a:cubicBezTo>
                <a:lnTo>
                  <a:pt x="261" y="501"/>
                </a:lnTo>
                <a:cubicBezTo>
                  <a:pt x="244" y="484"/>
                  <a:pt x="242" y="483"/>
                  <a:pt x="226" y="462"/>
                </a:cubicBezTo>
                <a:cubicBezTo>
                  <a:pt x="225" y="461"/>
                  <a:pt x="225" y="461"/>
                  <a:pt x="225" y="460"/>
                </a:cubicBezTo>
                <a:lnTo>
                  <a:pt x="41" y="460"/>
                </a:lnTo>
                <a:lnTo>
                  <a:pt x="41" y="41"/>
                </a:lnTo>
                <a:lnTo>
                  <a:pt x="233" y="41"/>
                </a:lnTo>
                <a:lnTo>
                  <a:pt x="233" y="0"/>
                </a:lnTo>
                <a:lnTo>
                  <a:pt x="37" y="0"/>
                </a:lnTo>
                <a:close/>
                <a:moveTo>
                  <a:pt x="264" y="0"/>
                </a:moveTo>
                <a:lnTo>
                  <a:pt x="264" y="0"/>
                </a:lnTo>
                <a:lnTo>
                  <a:pt x="266" y="145"/>
                </a:lnTo>
                <a:lnTo>
                  <a:pt x="411" y="145"/>
                </a:lnTo>
                <a:lnTo>
                  <a:pt x="264" y="0"/>
                </a:lnTo>
                <a:close/>
                <a:moveTo>
                  <a:pt x="84" y="161"/>
                </a:moveTo>
                <a:lnTo>
                  <a:pt x="84" y="161"/>
                </a:lnTo>
                <a:cubicBezTo>
                  <a:pt x="74" y="162"/>
                  <a:pt x="66" y="171"/>
                  <a:pt x="66" y="181"/>
                </a:cubicBezTo>
                <a:lnTo>
                  <a:pt x="66" y="215"/>
                </a:lnTo>
                <a:cubicBezTo>
                  <a:pt x="66" y="225"/>
                  <a:pt x="76" y="235"/>
                  <a:pt x="86" y="235"/>
                </a:cubicBezTo>
                <a:lnTo>
                  <a:pt x="120" y="235"/>
                </a:lnTo>
                <a:cubicBezTo>
                  <a:pt x="130" y="235"/>
                  <a:pt x="140" y="225"/>
                  <a:pt x="140" y="215"/>
                </a:cubicBezTo>
                <a:lnTo>
                  <a:pt x="140" y="181"/>
                </a:lnTo>
                <a:cubicBezTo>
                  <a:pt x="140" y="171"/>
                  <a:pt x="130" y="161"/>
                  <a:pt x="120" y="161"/>
                </a:cubicBezTo>
                <a:lnTo>
                  <a:pt x="86" y="161"/>
                </a:lnTo>
                <a:cubicBezTo>
                  <a:pt x="85" y="161"/>
                  <a:pt x="85" y="161"/>
                  <a:pt x="84" y="161"/>
                </a:cubicBezTo>
                <a:close/>
                <a:moveTo>
                  <a:pt x="370" y="169"/>
                </a:moveTo>
                <a:lnTo>
                  <a:pt x="370" y="169"/>
                </a:lnTo>
                <a:lnTo>
                  <a:pt x="370" y="245"/>
                </a:lnTo>
                <a:cubicBezTo>
                  <a:pt x="385" y="248"/>
                  <a:pt x="397" y="252"/>
                  <a:pt x="410" y="259"/>
                </a:cubicBezTo>
                <a:cubicBezTo>
                  <a:pt x="412" y="179"/>
                  <a:pt x="411" y="179"/>
                  <a:pt x="411" y="169"/>
                </a:cubicBezTo>
                <a:lnTo>
                  <a:pt x="370" y="169"/>
                </a:lnTo>
                <a:close/>
                <a:moveTo>
                  <a:pt x="164" y="197"/>
                </a:moveTo>
                <a:lnTo>
                  <a:pt x="164" y="197"/>
                </a:lnTo>
                <a:lnTo>
                  <a:pt x="164" y="235"/>
                </a:lnTo>
                <a:lnTo>
                  <a:pt x="328" y="235"/>
                </a:lnTo>
                <a:lnTo>
                  <a:pt x="328" y="197"/>
                </a:lnTo>
                <a:lnTo>
                  <a:pt x="164" y="197"/>
                </a:lnTo>
                <a:close/>
                <a:moveTo>
                  <a:pt x="84" y="260"/>
                </a:moveTo>
                <a:lnTo>
                  <a:pt x="84" y="260"/>
                </a:lnTo>
                <a:cubicBezTo>
                  <a:pt x="74" y="261"/>
                  <a:pt x="66" y="270"/>
                  <a:pt x="66" y="279"/>
                </a:cubicBezTo>
                <a:lnTo>
                  <a:pt x="66" y="313"/>
                </a:lnTo>
                <a:cubicBezTo>
                  <a:pt x="66" y="324"/>
                  <a:pt x="76" y="333"/>
                  <a:pt x="86" y="333"/>
                </a:cubicBezTo>
                <a:lnTo>
                  <a:pt x="120" y="333"/>
                </a:lnTo>
                <a:cubicBezTo>
                  <a:pt x="130" y="333"/>
                  <a:pt x="140" y="324"/>
                  <a:pt x="140" y="313"/>
                </a:cubicBezTo>
                <a:lnTo>
                  <a:pt x="140" y="279"/>
                </a:lnTo>
                <a:cubicBezTo>
                  <a:pt x="140" y="269"/>
                  <a:pt x="130" y="260"/>
                  <a:pt x="120" y="260"/>
                </a:cubicBezTo>
                <a:lnTo>
                  <a:pt x="86" y="260"/>
                </a:lnTo>
                <a:cubicBezTo>
                  <a:pt x="85" y="260"/>
                  <a:pt x="85" y="260"/>
                  <a:pt x="84" y="260"/>
                </a:cubicBezTo>
                <a:close/>
                <a:moveTo>
                  <a:pt x="339" y="262"/>
                </a:moveTo>
                <a:lnTo>
                  <a:pt x="339" y="262"/>
                </a:lnTo>
                <a:cubicBezTo>
                  <a:pt x="274" y="265"/>
                  <a:pt x="223" y="319"/>
                  <a:pt x="223" y="385"/>
                </a:cubicBezTo>
                <a:cubicBezTo>
                  <a:pt x="223" y="453"/>
                  <a:pt x="278" y="508"/>
                  <a:pt x="346" y="508"/>
                </a:cubicBezTo>
                <a:cubicBezTo>
                  <a:pt x="414" y="508"/>
                  <a:pt x="469" y="453"/>
                  <a:pt x="469" y="385"/>
                </a:cubicBezTo>
                <a:cubicBezTo>
                  <a:pt x="469" y="317"/>
                  <a:pt x="414" y="262"/>
                  <a:pt x="346" y="262"/>
                </a:cubicBezTo>
                <a:cubicBezTo>
                  <a:pt x="344" y="262"/>
                  <a:pt x="341" y="262"/>
                  <a:pt x="339" y="262"/>
                </a:cubicBezTo>
                <a:close/>
                <a:moveTo>
                  <a:pt x="167" y="295"/>
                </a:moveTo>
                <a:lnTo>
                  <a:pt x="167" y="295"/>
                </a:lnTo>
                <a:lnTo>
                  <a:pt x="167" y="333"/>
                </a:lnTo>
                <a:lnTo>
                  <a:pt x="211" y="333"/>
                </a:lnTo>
                <a:lnTo>
                  <a:pt x="211" y="295"/>
                </a:lnTo>
                <a:lnTo>
                  <a:pt x="167" y="295"/>
                </a:lnTo>
                <a:close/>
                <a:moveTo>
                  <a:pt x="406" y="319"/>
                </a:moveTo>
                <a:lnTo>
                  <a:pt x="406" y="319"/>
                </a:lnTo>
                <a:cubicBezTo>
                  <a:pt x="407" y="319"/>
                  <a:pt x="408" y="319"/>
                  <a:pt x="408" y="319"/>
                </a:cubicBezTo>
                <a:cubicBezTo>
                  <a:pt x="416" y="319"/>
                  <a:pt x="423" y="324"/>
                  <a:pt x="426" y="331"/>
                </a:cubicBezTo>
                <a:cubicBezTo>
                  <a:pt x="429" y="337"/>
                  <a:pt x="427" y="346"/>
                  <a:pt x="422" y="351"/>
                </a:cubicBezTo>
                <a:lnTo>
                  <a:pt x="337" y="445"/>
                </a:lnTo>
                <a:cubicBezTo>
                  <a:pt x="330" y="454"/>
                  <a:pt x="314" y="453"/>
                  <a:pt x="308" y="444"/>
                </a:cubicBezTo>
                <a:lnTo>
                  <a:pt x="268" y="392"/>
                </a:lnTo>
                <a:cubicBezTo>
                  <a:pt x="262" y="384"/>
                  <a:pt x="264" y="372"/>
                  <a:pt x="272" y="365"/>
                </a:cubicBezTo>
                <a:cubicBezTo>
                  <a:pt x="280" y="359"/>
                  <a:pt x="293" y="361"/>
                  <a:pt x="299" y="369"/>
                </a:cubicBezTo>
                <a:lnTo>
                  <a:pt x="324" y="402"/>
                </a:lnTo>
                <a:lnTo>
                  <a:pt x="394" y="325"/>
                </a:lnTo>
                <a:cubicBezTo>
                  <a:pt x="397" y="322"/>
                  <a:pt x="401" y="319"/>
                  <a:pt x="406" y="319"/>
                </a:cubicBezTo>
                <a:close/>
                <a:moveTo>
                  <a:pt x="86" y="358"/>
                </a:moveTo>
                <a:lnTo>
                  <a:pt x="86" y="358"/>
                </a:lnTo>
                <a:cubicBezTo>
                  <a:pt x="76" y="358"/>
                  <a:pt x="66" y="368"/>
                  <a:pt x="66" y="378"/>
                </a:cubicBezTo>
                <a:lnTo>
                  <a:pt x="66" y="412"/>
                </a:lnTo>
                <a:cubicBezTo>
                  <a:pt x="66" y="422"/>
                  <a:pt x="76" y="432"/>
                  <a:pt x="86" y="432"/>
                </a:cubicBezTo>
                <a:lnTo>
                  <a:pt x="120" y="432"/>
                </a:lnTo>
                <a:cubicBezTo>
                  <a:pt x="130" y="432"/>
                  <a:pt x="140" y="422"/>
                  <a:pt x="140" y="412"/>
                </a:cubicBezTo>
                <a:lnTo>
                  <a:pt x="140" y="378"/>
                </a:lnTo>
                <a:cubicBezTo>
                  <a:pt x="140" y="368"/>
                  <a:pt x="130" y="358"/>
                  <a:pt x="120" y="358"/>
                </a:cubicBezTo>
                <a:lnTo>
                  <a:pt x="86" y="358"/>
                </a:lnTo>
                <a:close/>
                <a:moveTo>
                  <a:pt x="167" y="393"/>
                </a:moveTo>
                <a:lnTo>
                  <a:pt x="167" y="393"/>
                </a:lnTo>
                <a:lnTo>
                  <a:pt x="167" y="432"/>
                </a:lnTo>
                <a:lnTo>
                  <a:pt x="211" y="432"/>
                </a:lnTo>
                <a:lnTo>
                  <a:pt x="206" y="393"/>
                </a:lnTo>
                <a:lnTo>
                  <a:pt x="167" y="39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3" name="图标"/>
          <p:cNvSpPr>
            <a:spLocks noChangeAspect="1" noEditPoints="1"/>
          </p:cNvSpPr>
          <p:nvPr/>
        </p:nvSpPr>
        <p:spPr bwMode="auto">
          <a:xfrm>
            <a:off x="1955233" y="5259287"/>
            <a:ext cx="380990" cy="390724"/>
          </a:xfrm>
          <a:custGeom>
            <a:avLst/>
            <a:gdLst>
              <a:gd name="T0" fmla="*/ 161 w 195"/>
              <a:gd name="T1" fmla="*/ 101 h 200"/>
              <a:gd name="T2" fmla="*/ 152 w 195"/>
              <a:gd name="T3" fmla="*/ 99 h 200"/>
              <a:gd name="T4" fmla="*/ 159 w 195"/>
              <a:gd name="T5" fmla="*/ 87 h 200"/>
              <a:gd name="T6" fmla="*/ 161 w 195"/>
              <a:gd name="T7" fmla="*/ 87 h 200"/>
              <a:gd name="T8" fmla="*/ 184 w 195"/>
              <a:gd name="T9" fmla="*/ 46 h 200"/>
              <a:gd name="T10" fmla="*/ 164 w 195"/>
              <a:gd name="T11" fmla="*/ 23 h 200"/>
              <a:gd name="T12" fmla="*/ 164 w 195"/>
              <a:gd name="T13" fmla="*/ 9 h 200"/>
              <a:gd name="T14" fmla="*/ 195 w 195"/>
              <a:gd name="T15" fmla="*/ 46 h 200"/>
              <a:gd name="T16" fmla="*/ 161 w 195"/>
              <a:gd name="T17" fmla="*/ 101 h 200"/>
              <a:gd name="T18" fmla="*/ 98 w 195"/>
              <a:gd name="T19" fmla="*/ 130 h 200"/>
              <a:gd name="T20" fmla="*/ 36 w 195"/>
              <a:gd name="T21" fmla="*/ 40 h 200"/>
              <a:gd name="T22" fmla="*/ 36 w 195"/>
              <a:gd name="T23" fmla="*/ 0 h 200"/>
              <a:gd name="T24" fmla="*/ 160 w 195"/>
              <a:gd name="T25" fmla="*/ 0 h 200"/>
              <a:gd name="T26" fmla="*/ 160 w 195"/>
              <a:gd name="T27" fmla="*/ 40 h 200"/>
              <a:gd name="T28" fmla="*/ 98 w 195"/>
              <a:gd name="T29" fmla="*/ 130 h 200"/>
              <a:gd name="T30" fmla="*/ 67 w 195"/>
              <a:gd name="T31" fmla="*/ 12 h 200"/>
              <a:gd name="T32" fmla="*/ 52 w 195"/>
              <a:gd name="T33" fmla="*/ 12 h 200"/>
              <a:gd name="T34" fmla="*/ 99 w 195"/>
              <a:gd name="T35" fmla="*/ 119 h 200"/>
              <a:gd name="T36" fmla="*/ 67 w 195"/>
              <a:gd name="T37" fmla="*/ 12 h 200"/>
              <a:gd name="T38" fmla="*/ 34 w 195"/>
              <a:gd name="T39" fmla="*/ 87 h 200"/>
              <a:gd name="T40" fmla="*/ 36 w 195"/>
              <a:gd name="T41" fmla="*/ 87 h 200"/>
              <a:gd name="T42" fmla="*/ 43 w 195"/>
              <a:gd name="T43" fmla="*/ 99 h 200"/>
              <a:gd name="T44" fmla="*/ 34 w 195"/>
              <a:gd name="T45" fmla="*/ 101 h 200"/>
              <a:gd name="T46" fmla="*/ 0 w 195"/>
              <a:gd name="T47" fmla="*/ 46 h 200"/>
              <a:gd name="T48" fmla="*/ 31 w 195"/>
              <a:gd name="T49" fmla="*/ 9 h 200"/>
              <a:gd name="T50" fmla="*/ 31 w 195"/>
              <a:gd name="T51" fmla="*/ 23 h 200"/>
              <a:gd name="T52" fmla="*/ 11 w 195"/>
              <a:gd name="T53" fmla="*/ 46 h 200"/>
              <a:gd name="T54" fmla="*/ 34 w 195"/>
              <a:gd name="T55" fmla="*/ 87 h 200"/>
              <a:gd name="T56" fmla="*/ 87 w 195"/>
              <a:gd name="T57" fmla="*/ 147 h 200"/>
              <a:gd name="T58" fmla="*/ 97 w 195"/>
              <a:gd name="T59" fmla="*/ 136 h 200"/>
              <a:gd name="T60" fmla="*/ 108 w 195"/>
              <a:gd name="T61" fmla="*/ 147 h 200"/>
              <a:gd name="T62" fmla="*/ 97 w 195"/>
              <a:gd name="T63" fmla="*/ 157 h 200"/>
              <a:gd name="T64" fmla="*/ 87 w 195"/>
              <a:gd name="T65" fmla="*/ 147 h 200"/>
              <a:gd name="T66" fmla="*/ 128 w 195"/>
              <a:gd name="T67" fmla="*/ 170 h 200"/>
              <a:gd name="T68" fmla="*/ 118 w 195"/>
              <a:gd name="T69" fmla="*/ 180 h 200"/>
              <a:gd name="T70" fmla="*/ 78 w 195"/>
              <a:gd name="T71" fmla="*/ 180 h 200"/>
              <a:gd name="T72" fmla="*/ 68 w 195"/>
              <a:gd name="T73" fmla="*/ 170 h 200"/>
              <a:gd name="T74" fmla="*/ 78 w 195"/>
              <a:gd name="T75" fmla="*/ 160 h 200"/>
              <a:gd name="T76" fmla="*/ 118 w 195"/>
              <a:gd name="T77" fmla="*/ 160 h 200"/>
              <a:gd name="T78" fmla="*/ 128 w 195"/>
              <a:gd name="T79" fmla="*/ 170 h 200"/>
              <a:gd name="T80" fmla="*/ 58 w 195"/>
              <a:gd name="T81" fmla="*/ 184 h 200"/>
              <a:gd name="T82" fmla="*/ 134 w 195"/>
              <a:gd name="T83" fmla="*/ 184 h 200"/>
              <a:gd name="T84" fmla="*/ 144 w 195"/>
              <a:gd name="T85" fmla="*/ 200 h 200"/>
              <a:gd name="T86" fmla="*/ 48 w 195"/>
              <a:gd name="T87" fmla="*/ 200 h 200"/>
              <a:gd name="T88" fmla="*/ 58 w 195"/>
              <a:gd name="T89" fmla="*/ 184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95" h="200">
                <a:moveTo>
                  <a:pt x="161" y="101"/>
                </a:moveTo>
                <a:cubicBezTo>
                  <a:pt x="158" y="101"/>
                  <a:pt x="155" y="100"/>
                  <a:pt x="152" y="99"/>
                </a:cubicBezTo>
                <a:cubicBezTo>
                  <a:pt x="155" y="96"/>
                  <a:pt x="157" y="92"/>
                  <a:pt x="159" y="87"/>
                </a:cubicBezTo>
                <a:cubicBezTo>
                  <a:pt x="159" y="87"/>
                  <a:pt x="160" y="87"/>
                  <a:pt x="161" y="87"/>
                </a:cubicBezTo>
                <a:cubicBezTo>
                  <a:pt x="176" y="87"/>
                  <a:pt x="184" y="64"/>
                  <a:pt x="184" y="46"/>
                </a:cubicBezTo>
                <a:cubicBezTo>
                  <a:pt x="184" y="31"/>
                  <a:pt x="175" y="23"/>
                  <a:pt x="164" y="23"/>
                </a:cubicBezTo>
                <a:cubicBezTo>
                  <a:pt x="164" y="18"/>
                  <a:pt x="164" y="13"/>
                  <a:pt x="164" y="9"/>
                </a:cubicBezTo>
                <a:cubicBezTo>
                  <a:pt x="181" y="9"/>
                  <a:pt x="195" y="23"/>
                  <a:pt x="195" y="46"/>
                </a:cubicBezTo>
                <a:cubicBezTo>
                  <a:pt x="195" y="71"/>
                  <a:pt x="182" y="101"/>
                  <a:pt x="161" y="101"/>
                </a:cubicBezTo>
                <a:close/>
                <a:moveTo>
                  <a:pt x="98" y="130"/>
                </a:moveTo>
                <a:cubicBezTo>
                  <a:pt x="65" y="130"/>
                  <a:pt x="36" y="90"/>
                  <a:pt x="36" y="40"/>
                </a:cubicBezTo>
                <a:cubicBezTo>
                  <a:pt x="36" y="37"/>
                  <a:pt x="36" y="3"/>
                  <a:pt x="36" y="0"/>
                </a:cubicBezTo>
                <a:cubicBezTo>
                  <a:pt x="160" y="0"/>
                  <a:pt x="160" y="0"/>
                  <a:pt x="160" y="0"/>
                </a:cubicBezTo>
                <a:cubicBezTo>
                  <a:pt x="160" y="3"/>
                  <a:pt x="160" y="37"/>
                  <a:pt x="160" y="40"/>
                </a:cubicBezTo>
                <a:cubicBezTo>
                  <a:pt x="160" y="90"/>
                  <a:pt x="131" y="130"/>
                  <a:pt x="98" y="130"/>
                </a:cubicBezTo>
                <a:close/>
                <a:moveTo>
                  <a:pt x="67" y="12"/>
                </a:moveTo>
                <a:cubicBezTo>
                  <a:pt x="52" y="12"/>
                  <a:pt x="52" y="12"/>
                  <a:pt x="52" y="12"/>
                </a:cubicBezTo>
                <a:cubicBezTo>
                  <a:pt x="52" y="12"/>
                  <a:pt x="50" y="116"/>
                  <a:pt x="99" y="119"/>
                </a:cubicBezTo>
                <a:cubicBezTo>
                  <a:pt x="62" y="92"/>
                  <a:pt x="67" y="12"/>
                  <a:pt x="67" y="12"/>
                </a:cubicBezTo>
                <a:close/>
                <a:moveTo>
                  <a:pt x="34" y="87"/>
                </a:moveTo>
                <a:cubicBezTo>
                  <a:pt x="35" y="87"/>
                  <a:pt x="36" y="87"/>
                  <a:pt x="36" y="87"/>
                </a:cubicBezTo>
                <a:cubicBezTo>
                  <a:pt x="38" y="92"/>
                  <a:pt x="40" y="96"/>
                  <a:pt x="43" y="99"/>
                </a:cubicBezTo>
                <a:cubicBezTo>
                  <a:pt x="40" y="100"/>
                  <a:pt x="37" y="101"/>
                  <a:pt x="34" y="101"/>
                </a:cubicBezTo>
                <a:cubicBezTo>
                  <a:pt x="13" y="101"/>
                  <a:pt x="0" y="71"/>
                  <a:pt x="0" y="46"/>
                </a:cubicBezTo>
                <a:cubicBezTo>
                  <a:pt x="0" y="23"/>
                  <a:pt x="14" y="9"/>
                  <a:pt x="31" y="9"/>
                </a:cubicBezTo>
                <a:cubicBezTo>
                  <a:pt x="31" y="13"/>
                  <a:pt x="31" y="18"/>
                  <a:pt x="31" y="23"/>
                </a:cubicBezTo>
                <a:cubicBezTo>
                  <a:pt x="20" y="23"/>
                  <a:pt x="11" y="31"/>
                  <a:pt x="11" y="46"/>
                </a:cubicBezTo>
                <a:cubicBezTo>
                  <a:pt x="11" y="64"/>
                  <a:pt x="19" y="87"/>
                  <a:pt x="34" y="87"/>
                </a:cubicBezTo>
                <a:close/>
                <a:moveTo>
                  <a:pt x="87" y="147"/>
                </a:moveTo>
                <a:cubicBezTo>
                  <a:pt x="87" y="141"/>
                  <a:pt x="91" y="136"/>
                  <a:pt x="97" y="136"/>
                </a:cubicBezTo>
                <a:cubicBezTo>
                  <a:pt x="103" y="136"/>
                  <a:pt x="108" y="141"/>
                  <a:pt x="108" y="147"/>
                </a:cubicBezTo>
                <a:cubicBezTo>
                  <a:pt x="108" y="153"/>
                  <a:pt x="103" y="157"/>
                  <a:pt x="97" y="157"/>
                </a:cubicBezTo>
                <a:cubicBezTo>
                  <a:pt x="91" y="157"/>
                  <a:pt x="87" y="153"/>
                  <a:pt x="87" y="147"/>
                </a:cubicBezTo>
                <a:close/>
                <a:moveTo>
                  <a:pt x="128" y="170"/>
                </a:moveTo>
                <a:cubicBezTo>
                  <a:pt x="128" y="176"/>
                  <a:pt x="123" y="180"/>
                  <a:pt x="118" y="180"/>
                </a:cubicBezTo>
                <a:cubicBezTo>
                  <a:pt x="78" y="180"/>
                  <a:pt x="78" y="180"/>
                  <a:pt x="78" y="180"/>
                </a:cubicBezTo>
                <a:cubicBezTo>
                  <a:pt x="72" y="180"/>
                  <a:pt x="68" y="176"/>
                  <a:pt x="68" y="170"/>
                </a:cubicBezTo>
                <a:cubicBezTo>
                  <a:pt x="68" y="165"/>
                  <a:pt x="72" y="160"/>
                  <a:pt x="78" y="160"/>
                </a:cubicBezTo>
                <a:cubicBezTo>
                  <a:pt x="118" y="160"/>
                  <a:pt x="118" y="160"/>
                  <a:pt x="118" y="160"/>
                </a:cubicBezTo>
                <a:cubicBezTo>
                  <a:pt x="123" y="160"/>
                  <a:pt x="128" y="165"/>
                  <a:pt x="128" y="170"/>
                </a:cubicBezTo>
                <a:close/>
                <a:moveTo>
                  <a:pt x="58" y="184"/>
                </a:moveTo>
                <a:cubicBezTo>
                  <a:pt x="134" y="184"/>
                  <a:pt x="134" y="184"/>
                  <a:pt x="134" y="184"/>
                </a:cubicBezTo>
                <a:cubicBezTo>
                  <a:pt x="143" y="184"/>
                  <a:pt x="144" y="195"/>
                  <a:pt x="144" y="200"/>
                </a:cubicBezTo>
                <a:cubicBezTo>
                  <a:pt x="102" y="200"/>
                  <a:pt x="88" y="200"/>
                  <a:pt x="48" y="200"/>
                </a:cubicBezTo>
                <a:cubicBezTo>
                  <a:pt x="48" y="195"/>
                  <a:pt x="48" y="184"/>
                  <a:pt x="58" y="18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4" name="图标"/>
          <p:cNvSpPr>
            <a:spLocks noChangeAspect="1" noEditPoints="1"/>
          </p:cNvSpPr>
          <p:nvPr/>
        </p:nvSpPr>
        <p:spPr bwMode="auto">
          <a:xfrm>
            <a:off x="3064481" y="5259287"/>
            <a:ext cx="380990" cy="435662"/>
          </a:xfrm>
          <a:custGeom>
            <a:avLst/>
            <a:gdLst>
              <a:gd name="T0" fmla="*/ 0 w 112"/>
              <a:gd name="T1" fmla="*/ 15 h 128"/>
              <a:gd name="T2" fmla="*/ 98 w 112"/>
              <a:gd name="T3" fmla="*/ 128 h 128"/>
              <a:gd name="T4" fmla="*/ 98 w 112"/>
              <a:gd name="T5" fmla="*/ 0 h 128"/>
              <a:gd name="T6" fmla="*/ 15 w 112"/>
              <a:gd name="T7" fmla="*/ 120 h 128"/>
              <a:gd name="T8" fmla="*/ 15 w 112"/>
              <a:gd name="T9" fmla="*/ 8 h 128"/>
              <a:gd name="T10" fmla="*/ 104 w 112"/>
              <a:gd name="T11" fmla="*/ 113 h 128"/>
              <a:gd name="T12" fmla="*/ 51 w 112"/>
              <a:gd name="T13" fmla="*/ 80 h 128"/>
              <a:gd name="T14" fmla="*/ 40 w 112"/>
              <a:gd name="T15" fmla="*/ 69 h 128"/>
              <a:gd name="T16" fmla="*/ 54 w 112"/>
              <a:gd name="T17" fmla="*/ 69 h 128"/>
              <a:gd name="T18" fmla="*/ 70 w 112"/>
              <a:gd name="T19" fmla="*/ 112 h 128"/>
              <a:gd name="T20" fmla="*/ 59 w 112"/>
              <a:gd name="T21" fmla="*/ 101 h 128"/>
              <a:gd name="T22" fmla="*/ 73 w 112"/>
              <a:gd name="T23" fmla="*/ 101 h 128"/>
              <a:gd name="T24" fmla="*/ 51 w 112"/>
              <a:gd name="T25" fmla="*/ 63 h 128"/>
              <a:gd name="T26" fmla="*/ 40 w 112"/>
              <a:gd name="T27" fmla="*/ 53 h 128"/>
              <a:gd name="T28" fmla="*/ 54 w 112"/>
              <a:gd name="T29" fmla="*/ 53 h 128"/>
              <a:gd name="T30" fmla="*/ 51 w 112"/>
              <a:gd name="T31" fmla="*/ 112 h 128"/>
              <a:gd name="T32" fmla="*/ 40 w 112"/>
              <a:gd name="T33" fmla="*/ 101 h 128"/>
              <a:gd name="T34" fmla="*/ 54 w 112"/>
              <a:gd name="T35" fmla="*/ 101 h 128"/>
              <a:gd name="T36" fmla="*/ 51 w 112"/>
              <a:gd name="T37" fmla="*/ 96 h 128"/>
              <a:gd name="T38" fmla="*/ 40 w 112"/>
              <a:gd name="T39" fmla="*/ 85 h 128"/>
              <a:gd name="T40" fmla="*/ 54 w 112"/>
              <a:gd name="T41" fmla="*/ 85 h 128"/>
              <a:gd name="T42" fmla="*/ 32 w 112"/>
              <a:gd name="T43" fmla="*/ 96 h 128"/>
              <a:gd name="T44" fmla="*/ 21 w 112"/>
              <a:gd name="T45" fmla="*/ 85 h 128"/>
              <a:gd name="T46" fmla="*/ 35 w 112"/>
              <a:gd name="T47" fmla="*/ 85 h 128"/>
              <a:gd name="T48" fmla="*/ 32 w 112"/>
              <a:gd name="T49" fmla="*/ 63 h 128"/>
              <a:gd name="T50" fmla="*/ 21 w 112"/>
              <a:gd name="T51" fmla="*/ 53 h 128"/>
              <a:gd name="T52" fmla="*/ 35 w 112"/>
              <a:gd name="T53" fmla="*/ 53 h 128"/>
              <a:gd name="T54" fmla="*/ 32 w 112"/>
              <a:gd name="T55" fmla="*/ 80 h 128"/>
              <a:gd name="T56" fmla="*/ 21 w 112"/>
              <a:gd name="T57" fmla="*/ 69 h 128"/>
              <a:gd name="T58" fmla="*/ 35 w 112"/>
              <a:gd name="T59" fmla="*/ 69 h 128"/>
              <a:gd name="T60" fmla="*/ 32 w 112"/>
              <a:gd name="T61" fmla="*/ 112 h 128"/>
              <a:gd name="T62" fmla="*/ 21 w 112"/>
              <a:gd name="T63" fmla="*/ 101 h 128"/>
              <a:gd name="T64" fmla="*/ 35 w 112"/>
              <a:gd name="T65" fmla="*/ 101 h 128"/>
              <a:gd name="T66" fmla="*/ 81 w 112"/>
              <a:gd name="T67" fmla="*/ 29 h 128"/>
              <a:gd name="T68" fmla="*/ 92 w 112"/>
              <a:gd name="T69" fmla="*/ 53 h 128"/>
              <a:gd name="T70" fmla="*/ 81 w 112"/>
              <a:gd name="T71" fmla="*/ 63 h 128"/>
              <a:gd name="T72" fmla="*/ 81 w 112"/>
              <a:gd name="T73" fmla="*/ 50 h 128"/>
              <a:gd name="T74" fmla="*/ 92 w 112"/>
              <a:gd name="T75" fmla="*/ 69 h 128"/>
              <a:gd name="T76" fmla="*/ 81 w 112"/>
              <a:gd name="T77" fmla="*/ 80 h 128"/>
              <a:gd name="T78" fmla="*/ 81 w 112"/>
              <a:gd name="T79" fmla="*/ 66 h 128"/>
              <a:gd name="T80" fmla="*/ 88 w 112"/>
              <a:gd name="T81" fmla="*/ 16 h 128"/>
              <a:gd name="T82" fmla="*/ 19 w 112"/>
              <a:gd name="T83" fmla="*/ 35 h 128"/>
              <a:gd name="T84" fmla="*/ 94 w 112"/>
              <a:gd name="T85" fmla="*/ 35 h 128"/>
              <a:gd name="T86" fmla="*/ 83 w 112"/>
              <a:gd name="T87" fmla="*/ 37 h 128"/>
              <a:gd name="T88" fmla="*/ 89 w 112"/>
              <a:gd name="T89" fmla="*/ 29 h 128"/>
              <a:gd name="T90" fmla="*/ 73 w 112"/>
              <a:gd name="T91" fmla="*/ 77 h 128"/>
              <a:gd name="T92" fmla="*/ 59 w 112"/>
              <a:gd name="T93" fmla="*/ 77 h 128"/>
              <a:gd name="T94" fmla="*/ 70 w 112"/>
              <a:gd name="T95" fmla="*/ 66 h 128"/>
              <a:gd name="T96" fmla="*/ 73 w 112"/>
              <a:gd name="T97" fmla="*/ 93 h 128"/>
              <a:gd name="T98" fmla="*/ 59 w 112"/>
              <a:gd name="T99" fmla="*/ 93 h 128"/>
              <a:gd name="T100" fmla="*/ 70 w 112"/>
              <a:gd name="T101" fmla="*/ 82 h 128"/>
              <a:gd name="T102" fmla="*/ 92 w 112"/>
              <a:gd name="T103" fmla="*/ 93 h 128"/>
              <a:gd name="T104" fmla="*/ 78 w 112"/>
              <a:gd name="T105" fmla="*/ 93 h 128"/>
              <a:gd name="T106" fmla="*/ 89 w 112"/>
              <a:gd name="T107" fmla="*/ 82 h 128"/>
              <a:gd name="T108" fmla="*/ 73 w 112"/>
              <a:gd name="T109" fmla="*/ 60 h 128"/>
              <a:gd name="T110" fmla="*/ 59 w 112"/>
              <a:gd name="T111" fmla="*/ 60 h 128"/>
              <a:gd name="T112" fmla="*/ 70 w 112"/>
              <a:gd name="T113" fmla="*/ 50 h 128"/>
              <a:gd name="T114" fmla="*/ 92 w 112"/>
              <a:gd name="T115" fmla="*/ 109 h 128"/>
              <a:gd name="T116" fmla="*/ 78 w 112"/>
              <a:gd name="T117" fmla="*/ 109 h 128"/>
              <a:gd name="T118" fmla="*/ 89 w 112"/>
              <a:gd name="T119" fmla="*/ 9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2" h="128">
                <a:moveTo>
                  <a:pt x="98" y="0"/>
                </a:move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7"/>
                  <a:pt x="0" y="15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121"/>
                  <a:pt x="7" y="128"/>
                  <a:pt x="15" y="128"/>
                </a:cubicBezTo>
                <a:cubicBezTo>
                  <a:pt x="98" y="128"/>
                  <a:pt x="98" y="128"/>
                  <a:pt x="98" y="128"/>
                </a:cubicBezTo>
                <a:cubicBezTo>
                  <a:pt x="106" y="128"/>
                  <a:pt x="112" y="121"/>
                  <a:pt x="112" y="113"/>
                </a:cubicBezTo>
                <a:cubicBezTo>
                  <a:pt x="112" y="15"/>
                  <a:pt x="112" y="15"/>
                  <a:pt x="112" y="15"/>
                </a:cubicBezTo>
                <a:cubicBezTo>
                  <a:pt x="112" y="7"/>
                  <a:pt x="106" y="0"/>
                  <a:pt x="98" y="0"/>
                </a:cubicBezTo>
                <a:close/>
                <a:moveTo>
                  <a:pt x="104" y="113"/>
                </a:moveTo>
                <a:cubicBezTo>
                  <a:pt x="104" y="117"/>
                  <a:pt x="101" y="120"/>
                  <a:pt x="98" y="120"/>
                </a:cubicBezTo>
                <a:cubicBezTo>
                  <a:pt x="15" y="120"/>
                  <a:pt x="15" y="120"/>
                  <a:pt x="15" y="120"/>
                </a:cubicBezTo>
                <a:cubicBezTo>
                  <a:pt x="12" y="120"/>
                  <a:pt x="9" y="117"/>
                  <a:pt x="9" y="113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1"/>
                  <a:pt x="12" y="8"/>
                  <a:pt x="15" y="8"/>
                </a:cubicBezTo>
                <a:cubicBezTo>
                  <a:pt x="98" y="8"/>
                  <a:pt x="98" y="8"/>
                  <a:pt x="98" y="8"/>
                </a:cubicBezTo>
                <a:cubicBezTo>
                  <a:pt x="101" y="8"/>
                  <a:pt x="104" y="11"/>
                  <a:pt x="104" y="15"/>
                </a:cubicBezTo>
                <a:lnTo>
                  <a:pt x="104" y="113"/>
                </a:lnTo>
                <a:close/>
                <a:moveTo>
                  <a:pt x="54" y="69"/>
                </a:moveTo>
                <a:cubicBezTo>
                  <a:pt x="54" y="77"/>
                  <a:pt x="54" y="77"/>
                  <a:pt x="54" y="77"/>
                </a:cubicBezTo>
                <a:cubicBezTo>
                  <a:pt x="54" y="78"/>
                  <a:pt x="52" y="80"/>
                  <a:pt x="51" y="80"/>
                </a:cubicBezTo>
                <a:cubicBezTo>
                  <a:pt x="43" y="80"/>
                  <a:pt x="43" y="80"/>
                  <a:pt x="43" y="80"/>
                </a:cubicBezTo>
                <a:cubicBezTo>
                  <a:pt x="41" y="80"/>
                  <a:pt x="40" y="78"/>
                  <a:pt x="40" y="77"/>
                </a:cubicBezTo>
                <a:cubicBezTo>
                  <a:pt x="40" y="69"/>
                  <a:pt x="40" y="69"/>
                  <a:pt x="40" y="69"/>
                </a:cubicBezTo>
                <a:cubicBezTo>
                  <a:pt x="40" y="67"/>
                  <a:pt x="41" y="66"/>
                  <a:pt x="43" y="66"/>
                </a:cubicBezTo>
                <a:cubicBezTo>
                  <a:pt x="51" y="66"/>
                  <a:pt x="51" y="66"/>
                  <a:pt x="51" y="66"/>
                </a:cubicBezTo>
                <a:cubicBezTo>
                  <a:pt x="52" y="66"/>
                  <a:pt x="54" y="67"/>
                  <a:pt x="54" y="69"/>
                </a:cubicBezTo>
                <a:close/>
                <a:moveTo>
                  <a:pt x="73" y="101"/>
                </a:moveTo>
                <a:cubicBezTo>
                  <a:pt x="73" y="109"/>
                  <a:pt x="73" y="109"/>
                  <a:pt x="73" y="109"/>
                </a:cubicBezTo>
                <a:cubicBezTo>
                  <a:pt x="73" y="110"/>
                  <a:pt x="71" y="112"/>
                  <a:pt x="70" y="112"/>
                </a:cubicBezTo>
                <a:cubicBezTo>
                  <a:pt x="62" y="112"/>
                  <a:pt x="62" y="112"/>
                  <a:pt x="62" y="112"/>
                </a:cubicBezTo>
                <a:cubicBezTo>
                  <a:pt x="60" y="112"/>
                  <a:pt x="59" y="110"/>
                  <a:pt x="59" y="109"/>
                </a:cubicBezTo>
                <a:cubicBezTo>
                  <a:pt x="59" y="101"/>
                  <a:pt x="59" y="101"/>
                  <a:pt x="59" y="101"/>
                </a:cubicBezTo>
                <a:cubicBezTo>
                  <a:pt x="59" y="99"/>
                  <a:pt x="60" y="98"/>
                  <a:pt x="62" y="98"/>
                </a:cubicBezTo>
                <a:cubicBezTo>
                  <a:pt x="70" y="98"/>
                  <a:pt x="70" y="98"/>
                  <a:pt x="70" y="98"/>
                </a:cubicBezTo>
                <a:cubicBezTo>
                  <a:pt x="71" y="98"/>
                  <a:pt x="73" y="99"/>
                  <a:pt x="73" y="101"/>
                </a:cubicBezTo>
                <a:close/>
                <a:moveTo>
                  <a:pt x="54" y="53"/>
                </a:moveTo>
                <a:cubicBezTo>
                  <a:pt x="54" y="60"/>
                  <a:pt x="54" y="60"/>
                  <a:pt x="54" y="60"/>
                </a:cubicBezTo>
                <a:cubicBezTo>
                  <a:pt x="54" y="62"/>
                  <a:pt x="52" y="63"/>
                  <a:pt x="51" y="63"/>
                </a:cubicBezTo>
                <a:cubicBezTo>
                  <a:pt x="43" y="63"/>
                  <a:pt x="43" y="63"/>
                  <a:pt x="43" y="63"/>
                </a:cubicBezTo>
                <a:cubicBezTo>
                  <a:pt x="41" y="63"/>
                  <a:pt x="40" y="62"/>
                  <a:pt x="40" y="60"/>
                </a:cubicBezTo>
                <a:cubicBezTo>
                  <a:pt x="40" y="53"/>
                  <a:pt x="40" y="53"/>
                  <a:pt x="40" y="53"/>
                </a:cubicBezTo>
                <a:cubicBezTo>
                  <a:pt x="40" y="51"/>
                  <a:pt x="41" y="50"/>
                  <a:pt x="43" y="50"/>
                </a:cubicBezTo>
                <a:cubicBezTo>
                  <a:pt x="51" y="50"/>
                  <a:pt x="51" y="50"/>
                  <a:pt x="51" y="50"/>
                </a:cubicBezTo>
                <a:cubicBezTo>
                  <a:pt x="52" y="50"/>
                  <a:pt x="54" y="51"/>
                  <a:pt x="54" y="53"/>
                </a:cubicBezTo>
                <a:close/>
                <a:moveTo>
                  <a:pt x="54" y="101"/>
                </a:moveTo>
                <a:cubicBezTo>
                  <a:pt x="54" y="109"/>
                  <a:pt x="54" y="109"/>
                  <a:pt x="54" y="109"/>
                </a:cubicBezTo>
                <a:cubicBezTo>
                  <a:pt x="54" y="110"/>
                  <a:pt x="52" y="112"/>
                  <a:pt x="51" y="112"/>
                </a:cubicBezTo>
                <a:cubicBezTo>
                  <a:pt x="43" y="112"/>
                  <a:pt x="43" y="112"/>
                  <a:pt x="43" y="112"/>
                </a:cubicBezTo>
                <a:cubicBezTo>
                  <a:pt x="41" y="112"/>
                  <a:pt x="40" y="110"/>
                  <a:pt x="40" y="109"/>
                </a:cubicBezTo>
                <a:cubicBezTo>
                  <a:pt x="40" y="101"/>
                  <a:pt x="40" y="101"/>
                  <a:pt x="40" y="101"/>
                </a:cubicBezTo>
                <a:cubicBezTo>
                  <a:pt x="40" y="99"/>
                  <a:pt x="41" y="98"/>
                  <a:pt x="43" y="98"/>
                </a:cubicBezTo>
                <a:cubicBezTo>
                  <a:pt x="51" y="98"/>
                  <a:pt x="51" y="98"/>
                  <a:pt x="51" y="98"/>
                </a:cubicBezTo>
                <a:cubicBezTo>
                  <a:pt x="52" y="98"/>
                  <a:pt x="54" y="99"/>
                  <a:pt x="54" y="101"/>
                </a:cubicBezTo>
                <a:close/>
                <a:moveTo>
                  <a:pt x="54" y="85"/>
                </a:moveTo>
                <a:cubicBezTo>
                  <a:pt x="54" y="93"/>
                  <a:pt x="54" y="93"/>
                  <a:pt x="54" y="93"/>
                </a:cubicBezTo>
                <a:cubicBezTo>
                  <a:pt x="54" y="94"/>
                  <a:pt x="52" y="96"/>
                  <a:pt x="51" y="96"/>
                </a:cubicBezTo>
                <a:cubicBezTo>
                  <a:pt x="43" y="96"/>
                  <a:pt x="43" y="96"/>
                  <a:pt x="43" y="96"/>
                </a:cubicBezTo>
                <a:cubicBezTo>
                  <a:pt x="41" y="96"/>
                  <a:pt x="40" y="94"/>
                  <a:pt x="40" y="93"/>
                </a:cubicBezTo>
                <a:cubicBezTo>
                  <a:pt x="40" y="85"/>
                  <a:pt x="40" y="85"/>
                  <a:pt x="40" y="85"/>
                </a:cubicBezTo>
                <a:cubicBezTo>
                  <a:pt x="40" y="83"/>
                  <a:pt x="41" y="82"/>
                  <a:pt x="43" y="82"/>
                </a:cubicBezTo>
                <a:cubicBezTo>
                  <a:pt x="51" y="82"/>
                  <a:pt x="51" y="82"/>
                  <a:pt x="51" y="82"/>
                </a:cubicBezTo>
                <a:cubicBezTo>
                  <a:pt x="52" y="82"/>
                  <a:pt x="54" y="83"/>
                  <a:pt x="54" y="85"/>
                </a:cubicBezTo>
                <a:close/>
                <a:moveTo>
                  <a:pt x="35" y="85"/>
                </a:moveTo>
                <a:cubicBezTo>
                  <a:pt x="35" y="93"/>
                  <a:pt x="35" y="93"/>
                  <a:pt x="35" y="93"/>
                </a:cubicBezTo>
                <a:cubicBezTo>
                  <a:pt x="35" y="94"/>
                  <a:pt x="33" y="96"/>
                  <a:pt x="32" y="96"/>
                </a:cubicBezTo>
                <a:cubicBezTo>
                  <a:pt x="24" y="96"/>
                  <a:pt x="24" y="96"/>
                  <a:pt x="24" y="96"/>
                </a:cubicBezTo>
                <a:cubicBezTo>
                  <a:pt x="22" y="96"/>
                  <a:pt x="21" y="94"/>
                  <a:pt x="21" y="93"/>
                </a:cubicBezTo>
                <a:cubicBezTo>
                  <a:pt x="21" y="85"/>
                  <a:pt x="21" y="85"/>
                  <a:pt x="21" y="85"/>
                </a:cubicBezTo>
                <a:cubicBezTo>
                  <a:pt x="21" y="83"/>
                  <a:pt x="22" y="82"/>
                  <a:pt x="24" y="82"/>
                </a:cubicBezTo>
                <a:cubicBezTo>
                  <a:pt x="32" y="82"/>
                  <a:pt x="32" y="82"/>
                  <a:pt x="32" y="82"/>
                </a:cubicBezTo>
                <a:cubicBezTo>
                  <a:pt x="33" y="82"/>
                  <a:pt x="35" y="83"/>
                  <a:pt x="35" y="85"/>
                </a:cubicBezTo>
                <a:close/>
                <a:moveTo>
                  <a:pt x="35" y="53"/>
                </a:moveTo>
                <a:cubicBezTo>
                  <a:pt x="35" y="60"/>
                  <a:pt x="35" y="60"/>
                  <a:pt x="35" y="60"/>
                </a:cubicBezTo>
                <a:cubicBezTo>
                  <a:pt x="35" y="62"/>
                  <a:pt x="33" y="63"/>
                  <a:pt x="32" y="63"/>
                </a:cubicBezTo>
                <a:cubicBezTo>
                  <a:pt x="24" y="63"/>
                  <a:pt x="24" y="63"/>
                  <a:pt x="24" y="63"/>
                </a:cubicBezTo>
                <a:cubicBezTo>
                  <a:pt x="22" y="63"/>
                  <a:pt x="21" y="62"/>
                  <a:pt x="21" y="60"/>
                </a:cubicBezTo>
                <a:cubicBezTo>
                  <a:pt x="21" y="53"/>
                  <a:pt x="21" y="53"/>
                  <a:pt x="21" y="53"/>
                </a:cubicBezTo>
                <a:cubicBezTo>
                  <a:pt x="21" y="51"/>
                  <a:pt x="22" y="50"/>
                  <a:pt x="24" y="50"/>
                </a:cubicBezTo>
                <a:cubicBezTo>
                  <a:pt x="32" y="50"/>
                  <a:pt x="32" y="50"/>
                  <a:pt x="32" y="50"/>
                </a:cubicBezTo>
                <a:cubicBezTo>
                  <a:pt x="33" y="50"/>
                  <a:pt x="35" y="51"/>
                  <a:pt x="35" y="53"/>
                </a:cubicBezTo>
                <a:close/>
                <a:moveTo>
                  <a:pt x="35" y="69"/>
                </a:moveTo>
                <a:cubicBezTo>
                  <a:pt x="35" y="77"/>
                  <a:pt x="35" y="77"/>
                  <a:pt x="35" y="77"/>
                </a:cubicBezTo>
                <a:cubicBezTo>
                  <a:pt x="35" y="78"/>
                  <a:pt x="33" y="80"/>
                  <a:pt x="32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2" y="80"/>
                  <a:pt x="21" y="78"/>
                  <a:pt x="21" y="77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7"/>
                  <a:pt x="22" y="66"/>
                  <a:pt x="24" y="66"/>
                </a:cubicBezTo>
                <a:cubicBezTo>
                  <a:pt x="32" y="66"/>
                  <a:pt x="32" y="66"/>
                  <a:pt x="32" y="66"/>
                </a:cubicBezTo>
                <a:cubicBezTo>
                  <a:pt x="33" y="66"/>
                  <a:pt x="35" y="67"/>
                  <a:pt x="35" y="69"/>
                </a:cubicBezTo>
                <a:close/>
                <a:moveTo>
                  <a:pt x="35" y="101"/>
                </a:moveTo>
                <a:cubicBezTo>
                  <a:pt x="35" y="109"/>
                  <a:pt x="35" y="109"/>
                  <a:pt x="35" y="109"/>
                </a:cubicBezTo>
                <a:cubicBezTo>
                  <a:pt x="35" y="110"/>
                  <a:pt x="33" y="112"/>
                  <a:pt x="32" y="112"/>
                </a:cubicBezTo>
                <a:cubicBezTo>
                  <a:pt x="24" y="112"/>
                  <a:pt x="24" y="112"/>
                  <a:pt x="24" y="112"/>
                </a:cubicBezTo>
                <a:cubicBezTo>
                  <a:pt x="22" y="112"/>
                  <a:pt x="21" y="110"/>
                  <a:pt x="21" y="109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21" y="99"/>
                  <a:pt x="22" y="98"/>
                  <a:pt x="24" y="98"/>
                </a:cubicBezTo>
                <a:cubicBezTo>
                  <a:pt x="32" y="98"/>
                  <a:pt x="32" y="98"/>
                  <a:pt x="32" y="98"/>
                </a:cubicBezTo>
                <a:cubicBezTo>
                  <a:pt x="33" y="98"/>
                  <a:pt x="35" y="99"/>
                  <a:pt x="35" y="101"/>
                </a:cubicBezTo>
                <a:close/>
                <a:moveTo>
                  <a:pt x="85" y="29"/>
                </a:moveTo>
                <a:cubicBezTo>
                  <a:pt x="85" y="32"/>
                  <a:pt x="85" y="34"/>
                  <a:pt x="83" y="34"/>
                </a:cubicBezTo>
                <a:cubicBezTo>
                  <a:pt x="82" y="34"/>
                  <a:pt x="81" y="32"/>
                  <a:pt x="81" y="29"/>
                </a:cubicBezTo>
                <a:cubicBezTo>
                  <a:pt x="81" y="25"/>
                  <a:pt x="82" y="23"/>
                  <a:pt x="83" y="23"/>
                </a:cubicBezTo>
                <a:cubicBezTo>
                  <a:pt x="85" y="23"/>
                  <a:pt x="85" y="25"/>
                  <a:pt x="85" y="29"/>
                </a:cubicBezTo>
                <a:close/>
                <a:moveTo>
                  <a:pt x="92" y="53"/>
                </a:moveTo>
                <a:cubicBezTo>
                  <a:pt x="92" y="60"/>
                  <a:pt x="92" y="60"/>
                  <a:pt x="92" y="60"/>
                </a:cubicBezTo>
                <a:cubicBezTo>
                  <a:pt x="92" y="62"/>
                  <a:pt x="91" y="63"/>
                  <a:pt x="89" y="63"/>
                </a:cubicBezTo>
                <a:cubicBezTo>
                  <a:pt x="81" y="63"/>
                  <a:pt x="81" y="63"/>
                  <a:pt x="81" y="63"/>
                </a:cubicBezTo>
                <a:cubicBezTo>
                  <a:pt x="80" y="63"/>
                  <a:pt x="78" y="62"/>
                  <a:pt x="78" y="60"/>
                </a:cubicBezTo>
                <a:cubicBezTo>
                  <a:pt x="78" y="53"/>
                  <a:pt x="78" y="53"/>
                  <a:pt x="78" y="53"/>
                </a:cubicBezTo>
                <a:cubicBezTo>
                  <a:pt x="78" y="51"/>
                  <a:pt x="80" y="50"/>
                  <a:pt x="81" y="50"/>
                </a:cubicBezTo>
                <a:cubicBezTo>
                  <a:pt x="89" y="50"/>
                  <a:pt x="89" y="50"/>
                  <a:pt x="89" y="50"/>
                </a:cubicBezTo>
                <a:cubicBezTo>
                  <a:pt x="91" y="50"/>
                  <a:pt x="92" y="51"/>
                  <a:pt x="92" y="53"/>
                </a:cubicBezTo>
                <a:close/>
                <a:moveTo>
                  <a:pt x="92" y="69"/>
                </a:moveTo>
                <a:cubicBezTo>
                  <a:pt x="92" y="77"/>
                  <a:pt x="92" y="77"/>
                  <a:pt x="92" y="77"/>
                </a:cubicBezTo>
                <a:cubicBezTo>
                  <a:pt x="92" y="78"/>
                  <a:pt x="91" y="80"/>
                  <a:pt x="89" y="80"/>
                </a:cubicBezTo>
                <a:cubicBezTo>
                  <a:pt x="81" y="80"/>
                  <a:pt x="81" y="80"/>
                  <a:pt x="81" y="80"/>
                </a:cubicBezTo>
                <a:cubicBezTo>
                  <a:pt x="80" y="80"/>
                  <a:pt x="78" y="78"/>
                  <a:pt x="78" y="77"/>
                </a:cubicBezTo>
                <a:cubicBezTo>
                  <a:pt x="78" y="69"/>
                  <a:pt x="78" y="69"/>
                  <a:pt x="78" y="69"/>
                </a:cubicBezTo>
                <a:cubicBezTo>
                  <a:pt x="78" y="67"/>
                  <a:pt x="80" y="66"/>
                  <a:pt x="81" y="66"/>
                </a:cubicBezTo>
                <a:cubicBezTo>
                  <a:pt x="89" y="66"/>
                  <a:pt x="89" y="66"/>
                  <a:pt x="89" y="66"/>
                </a:cubicBezTo>
                <a:cubicBezTo>
                  <a:pt x="91" y="66"/>
                  <a:pt x="92" y="67"/>
                  <a:pt x="92" y="69"/>
                </a:cubicBezTo>
                <a:close/>
                <a:moveTo>
                  <a:pt x="88" y="16"/>
                </a:moveTo>
                <a:cubicBezTo>
                  <a:pt x="24" y="16"/>
                  <a:pt x="24" y="16"/>
                  <a:pt x="24" y="16"/>
                </a:cubicBezTo>
                <a:cubicBezTo>
                  <a:pt x="22" y="16"/>
                  <a:pt x="19" y="19"/>
                  <a:pt x="19" y="22"/>
                </a:cubicBezTo>
                <a:cubicBezTo>
                  <a:pt x="19" y="35"/>
                  <a:pt x="19" y="35"/>
                  <a:pt x="19" y="35"/>
                </a:cubicBezTo>
                <a:cubicBezTo>
                  <a:pt x="19" y="39"/>
                  <a:pt x="22" y="42"/>
                  <a:pt x="24" y="42"/>
                </a:cubicBezTo>
                <a:cubicBezTo>
                  <a:pt x="88" y="42"/>
                  <a:pt x="88" y="42"/>
                  <a:pt x="88" y="42"/>
                </a:cubicBezTo>
                <a:cubicBezTo>
                  <a:pt x="91" y="42"/>
                  <a:pt x="94" y="39"/>
                  <a:pt x="94" y="35"/>
                </a:cubicBezTo>
                <a:cubicBezTo>
                  <a:pt x="94" y="22"/>
                  <a:pt x="94" y="22"/>
                  <a:pt x="94" y="22"/>
                </a:cubicBezTo>
                <a:cubicBezTo>
                  <a:pt x="94" y="19"/>
                  <a:pt x="91" y="16"/>
                  <a:pt x="88" y="16"/>
                </a:cubicBezTo>
                <a:close/>
                <a:moveTo>
                  <a:pt x="83" y="37"/>
                </a:moveTo>
                <a:cubicBezTo>
                  <a:pt x="79" y="37"/>
                  <a:pt x="77" y="33"/>
                  <a:pt x="77" y="29"/>
                </a:cubicBezTo>
                <a:cubicBezTo>
                  <a:pt x="77" y="24"/>
                  <a:pt x="79" y="20"/>
                  <a:pt x="83" y="20"/>
                </a:cubicBezTo>
                <a:cubicBezTo>
                  <a:pt x="87" y="20"/>
                  <a:pt x="89" y="24"/>
                  <a:pt x="89" y="29"/>
                </a:cubicBezTo>
                <a:cubicBezTo>
                  <a:pt x="89" y="33"/>
                  <a:pt x="87" y="37"/>
                  <a:pt x="83" y="37"/>
                </a:cubicBezTo>
                <a:close/>
                <a:moveTo>
                  <a:pt x="73" y="69"/>
                </a:moveTo>
                <a:cubicBezTo>
                  <a:pt x="73" y="77"/>
                  <a:pt x="73" y="77"/>
                  <a:pt x="73" y="77"/>
                </a:cubicBezTo>
                <a:cubicBezTo>
                  <a:pt x="73" y="78"/>
                  <a:pt x="71" y="80"/>
                  <a:pt x="70" y="80"/>
                </a:cubicBezTo>
                <a:cubicBezTo>
                  <a:pt x="62" y="80"/>
                  <a:pt x="62" y="80"/>
                  <a:pt x="62" y="80"/>
                </a:cubicBezTo>
                <a:cubicBezTo>
                  <a:pt x="60" y="80"/>
                  <a:pt x="59" y="78"/>
                  <a:pt x="59" y="77"/>
                </a:cubicBezTo>
                <a:cubicBezTo>
                  <a:pt x="59" y="69"/>
                  <a:pt x="59" y="69"/>
                  <a:pt x="59" y="69"/>
                </a:cubicBezTo>
                <a:cubicBezTo>
                  <a:pt x="59" y="67"/>
                  <a:pt x="60" y="66"/>
                  <a:pt x="62" y="66"/>
                </a:cubicBezTo>
                <a:cubicBezTo>
                  <a:pt x="70" y="66"/>
                  <a:pt x="70" y="66"/>
                  <a:pt x="70" y="66"/>
                </a:cubicBezTo>
                <a:cubicBezTo>
                  <a:pt x="71" y="66"/>
                  <a:pt x="73" y="67"/>
                  <a:pt x="73" y="69"/>
                </a:cubicBezTo>
                <a:close/>
                <a:moveTo>
                  <a:pt x="73" y="85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94"/>
                  <a:pt x="71" y="96"/>
                  <a:pt x="70" y="96"/>
                </a:cubicBezTo>
                <a:cubicBezTo>
                  <a:pt x="62" y="96"/>
                  <a:pt x="62" y="96"/>
                  <a:pt x="62" y="96"/>
                </a:cubicBezTo>
                <a:cubicBezTo>
                  <a:pt x="60" y="96"/>
                  <a:pt x="59" y="94"/>
                  <a:pt x="59" y="93"/>
                </a:cubicBezTo>
                <a:cubicBezTo>
                  <a:pt x="59" y="85"/>
                  <a:pt x="59" y="85"/>
                  <a:pt x="59" y="85"/>
                </a:cubicBezTo>
                <a:cubicBezTo>
                  <a:pt x="59" y="83"/>
                  <a:pt x="60" y="82"/>
                  <a:pt x="62" y="82"/>
                </a:cubicBezTo>
                <a:cubicBezTo>
                  <a:pt x="70" y="82"/>
                  <a:pt x="70" y="82"/>
                  <a:pt x="70" y="82"/>
                </a:cubicBezTo>
                <a:cubicBezTo>
                  <a:pt x="71" y="82"/>
                  <a:pt x="73" y="83"/>
                  <a:pt x="73" y="85"/>
                </a:cubicBezTo>
                <a:close/>
                <a:moveTo>
                  <a:pt x="92" y="85"/>
                </a:moveTo>
                <a:cubicBezTo>
                  <a:pt x="92" y="93"/>
                  <a:pt x="92" y="93"/>
                  <a:pt x="92" y="93"/>
                </a:cubicBezTo>
                <a:cubicBezTo>
                  <a:pt x="92" y="94"/>
                  <a:pt x="91" y="96"/>
                  <a:pt x="89" y="96"/>
                </a:cubicBezTo>
                <a:cubicBezTo>
                  <a:pt x="81" y="96"/>
                  <a:pt x="81" y="96"/>
                  <a:pt x="81" y="96"/>
                </a:cubicBezTo>
                <a:cubicBezTo>
                  <a:pt x="80" y="96"/>
                  <a:pt x="78" y="94"/>
                  <a:pt x="78" y="93"/>
                </a:cubicBezTo>
                <a:cubicBezTo>
                  <a:pt x="78" y="85"/>
                  <a:pt x="78" y="85"/>
                  <a:pt x="78" y="85"/>
                </a:cubicBezTo>
                <a:cubicBezTo>
                  <a:pt x="78" y="83"/>
                  <a:pt x="80" y="82"/>
                  <a:pt x="81" y="82"/>
                </a:cubicBezTo>
                <a:cubicBezTo>
                  <a:pt x="89" y="82"/>
                  <a:pt x="89" y="82"/>
                  <a:pt x="89" y="82"/>
                </a:cubicBezTo>
                <a:cubicBezTo>
                  <a:pt x="91" y="82"/>
                  <a:pt x="92" y="83"/>
                  <a:pt x="92" y="85"/>
                </a:cubicBezTo>
                <a:close/>
                <a:moveTo>
                  <a:pt x="73" y="53"/>
                </a:moveTo>
                <a:cubicBezTo>
                  <a:pt x="73" y="60"/>
                  <a:pt x="73" y="60"/>
                  <a:pt x="73" y="60"/>
                </a:cubicBezTo>
                <a:cubicBezTo>
                  <a:pt x="73" y="62"/>
                  <a:pt x="71" y="63"/>
                  <a:pt x="70" y="63"/>
                </a:cubicBezTo>
                <a:cubicBezTo>
                  <a:pt x="62" y="63"/>
                  <a:pt x="62" y="63"/>
                  <a:pt x="62" y="63"/>
                </a:cubicBezTo>
                <a:cubicBezTo>
                  <a:pt x="60" y="63"/>
                  <a:pt x="59" y="62"/>
                  <a:pt x="59" y="60"/>
                </a:cubicBezTo>
                <a:cubicBezTo>
                  <a:pt x="59" y="53"/>
                  <a:pt x="59" y="53"/>
                  <a:pt x="59" y="53"/>
                </a:cubicBezTo>
                <a:cubicBezTo>
                  <a:pt x="59" y="51"/>
                  <a:pt x="60" y="50"/>
                  <a:pt x="62" y="50"/>
                </a:cubicBezTo>
                <a:cubicBezTo>
                  <a:pt x="70" y="50"/>
                  <a:pt x="70" y="50"/>
                  <a:pt x="70" y="50"/>
                </a:cubicBezTo>
                <a:cubicBezTo>
                  <a:pt x="71" y="50"/>
                  <a:pt x="73" y="51"/>
                  <a:pt x="73" y="53"/>
                </a:cubicBezTo>
                <a:close/>
                <a:moveTo>
                  <a:pt x="92" y="101"/>
                </a:moveTo>
                <a:cubicBezTo>
                  <a:pt x="92" y="109"/>
                  <a:pt x="92" y="109"/>
                  <a:pt x="92" y="109"/>
                </a:cubicBezTo>
                <a:cubicBezTo>
                  <a:pt x="92" y="110"/>
                  <a:pt x="91" y="112"/>
                  <a:pt x="89" y="112"/>
                </a:cubicBezTo>
                <a:cubicBezTo>
                  <a:pt x="81" y="112"/>
                  <a:pt x="81" y="112"/>
                  <a:pt x="81" y="112"/>
                </a:cubicBezTo>
                <a:cubicBezTo>
                  <a:pt x="80" y="112"/>
                  <a:pt x="78" y="110"/>
                  <a:pt x="78" y="109"/>
                </a:cubicBezTo>
                <a:cubicBezTo>
                  <a:pt x="78" y="101"/>
                  <a:pt x="78" y="101"/>
                  <a:pt x="78" y="101"/>
                </a:cubicBezTo>
                <a:cubicBezTo>
                  <a:pt x="78" y="99"/>
                  <a:pt x="80" y="98"/>
                  <a:pt x="81" y="98"/>
                </a:cubicBezTo>
                <a:cubicBezTo>
                  <a:pt x="89" y="98"/>
                  <a:pt x="89" y="98"/>
                  <a:pt x="89" y="98"/>
                </a:cubicBezTo>
                <a:cubicBezTo>
                  <a:pt x="91" y="98"/>
                  <a:pt x="92" y="99"/>
                  <a:pt x="92" y="10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5" name="图标"/>
          <p:cNvSpPr>
            <a:spLocks noChangeAspect="1" noEditPoints="1"/>
          </p:cNvSpPr>
          <p:nvPr/>
        </p:nvSpPr>
        <p:spPr bwMode="auto">
          <a:xfrm>
            <a:off x="4173730" y="5259287"/>
            <a:ext cx="311485" cy="439657"/>
          </a:xfrm>
          <a:custGeom>
            <a:avLst/>
            <a:gdLst>
              <a:gd name="T0" fmla="*/ 22 w 105"/>
              <a:gd name="T1" fmla="*/ 105 h 148"/>
              <a:gd name="T2" fmla="*/ 35 w 105"/>
              <a:gd name="T3" fmla="*/ 92 h 148"/>
              <a:gd name="T4" fmla="*/ 20 w 105"/>
              <a:gd name="T5" fmla="*/ 74 h 148"/>
              <a:gd name="T6" fmla="*/ 37 w 105"/>
              <a:gd name="T7" fmla="*/ 82 h 148"/>
              <a:gd name="T8" fmla="*/ 22 w 105"/>
              <a:gd name="T9" fmla="*/ 52 h 148"/>
              <a:gd name="T10" fmla="*/ 35 w 105"/>
              <a:gd name="T11" fmla="*/ 64 h 148"/>
              <a:gd name="T12" fmla="*/ 45 w 105"/>
              <a:gd name="T13" fmla="*/ 94 h 148"/>
              <a:gd name="T14" fmla="*/ 45 w 105"/>
              <a:gd name="T15" fmla="*/ 94 h 148"/>
              <a:gd name="T16" fmla="*/ 45 w 105"/>
              <a:gd name="T17" fmla="*/ 82 h 148"/>
              <a:gd name="T18" fmla="*/ 56 w 105"/>
              <a:gd name="T19" fmla="*/ 76 h 148"/>
              <a:gd name="T20" fmla="*/ 60 w 105"/>
              <a:gd name="T21" fmla="*/ 52 h 148"/>
              <a:gd name="T22" fmla="*/ 47 w 105"/>
              <a:gd name="T23" fmla="*/ 64 h 148"/>
              <a:gd name="T24" fmla="*/ 60 w 105"/>
              <a:gd name="T25" fmla="*/ 52 h 148"/>
              <a:gd name="T26" fmla="*/ 69 w 105"/>
              <a:gd name="T27" fmla="*/ 102 h 148"/>
              <a:gd name="T28" fmla="*/ 73 w 105"/>
              <a:gd name="T29" fmla="*/ 104 h 148"/>
              <a:gd name="T30" fmla="*/ 86 w 105"/>
              <a:gd name="T31" fmla="*/ 102 h 148"/>
              <a:gd name="T32" fmla="*/ 72 w 105"/>
              <a:gd name="T33" fmla="*/ 72 h 148"/>
              <a:gd name="T34" fmla="*/ 84 w 105"/>
              <a:gd name="T35" fmla="*/ 84 h 148"/>
              <a:gd name="T36" fmla="*/ 84 w 105"/>
              <a:gd name="T37" fmla="*/ 52 h 148"/>
              <a:gd name="T38" fmla="*/ 72 w 105"/>
              <a:gd name="T39" fmla="*/ 64 h 148"/>
              <a:gd name="T40" fmla="*/ 84 w 105"/>
              <a:gd name="T41" fmla="*/ 52 h 148"/>
              <a:gd name="T42" fmla="*/ 24 w 105"/>
              <a:gd name="T43" fmla="*/ 41 h 148"/>
              <a:gd name="T44" fmla="*/ 82 w 105"/>
              <a:gd name="T45" fmla="*/ 16 h 148"/>
              <a:gd name="T46" fmla="*/ 24 w 105"/>
              <a:gd name="T47" fmla="*/ 19 h 148"/>
              <a:gd name="T48" fmla="*/ 83 w 105"/>
              <a:gd name="T49" fmla="*/ 38 h 148"/>
              <a:gd name="T50" fmla="*/ 33 w 105"/>
              <a:gd name="T51" fmla="*/ 28 h 148"/>
              <a:gd name="T52" fmla="*/ 27 w 105"/>
              <a:gd name="T53" fmla="*/ 25 h 148"/>
              <a:gd name="T54" fmla="*/ 30 w 105"/>
              <a:gd name="T55" fmla="*/ 34 h 148"/>
              <a:gd name="T56" fmla="*/ 33 w 105"/>
              <a:gd name="T57" fmla="*/ 29 h 148"/>
              <a:gd name="T58" fmla="*/ 50 w 105"/>
              <a:gd name="T59" fmla="*/ 28 h 148"/>
              <a:gd name="T60" fmla="*/ 44 w 105"/>
              <a:gd name="T61" fmla="*/ 25 h 148"/>
              <a:gd name="T62" fmla="*/ 47 w 105"/>
              <a:gd name="T63" fmla="*/ 34 h 148"/>
              <a:gd name="T64" fmla="*/ 50 w 105"/>
              <a:gd name="T65" fmla="*/ 29 h 148"/>
              <a:gd name="T66" fmla="*/ 66 w 105"/>
              <a:gd name="T67" fmla="*/ 28 h 148"/>
              <a:gd name="T68" fmla="*/ 61 w 105"/>
              <a:gd name="T69" fmla="*/ 25 h 148"/>
              <a:gd name="T70" fmla="*/ 63 w 105"/>
              <a:gd name="T71" fmla="*/ 34 h 148"/>
              <a:gd name="T72" fmla="*/ 67 w 105"/>
              <a:gd name="T73" fmla="*/ 29 h 148"/>
              <a:gd name="T74" fmla="*/ 105 w 105"/>
              <a:gd name="T75" fmla="*/ 120 h 148"/>
              <a:gd name="T76" fmla="*/ 81 w 105"/>
              <a:gd name="T77" fmla="*/ 148 h 148"/>
              <a:gd name="T78" fmla="*/ 12 w 105"/>
              <a:gd name="T79" fmla="*/ 132 h 148"/>
              <a:gd name="T80" fmla="*/ 93 w 105"/>
              <a:gd name="T81" fmla="*/ 0 h 148"/>
              <a:gd name="T82" fmla="*/ 12 w 105"/>
              <a:gd name="T83" fmla="*/ 5 h 148"/>
              <a:gd name="T84" fmla="*/ 35 w 105"/>
              <a:gd name="T85" fmla="*/ 126 h 148"/>
              <a:gd name="T86" fmla="*/ 36 w 105"/>
              <a:gd name="T87" fmla="*/ 114 h 148"/>
              <a:gd name="T88" fmla="*/ 54 w 105"/>
              <a:gd name="T89" fmla="*/ 80 h 148"/>
              <a:gd name="T90" fmla="*/ 62 w 105"/>
              <a:gd name="T91" fmla="*/ 107 h 148"/>
              <a:gd name="T92" fmla="*/ 69 w 105"/>
              <a:gd name="T93" fmla="*/ 111 h 148"/>
              <a:gd name="T94" fmla="*/ 73 w 105"/>
              <a:gd name="T95" fmla="*/ 108 h 148"/>
              <a:gd name="T96" fmla="*/ 79 w 105"/>
              <a:gd name="T97" fmla="*/ 113 h 148"/>
              <a:gd name="T98" fmla="*/ 86 w 105"/>
              <a:gd name="T99" fmla="*/ 110 h 148"/>
              <a:gd name="T100" fmla="*/ 87 w 105"/>
              <a:gd name="T101" fmla="*/ 113 h 148"/>
              <a:gd name="T102" fmla="*/ 93 w 105"/>
              <a:gd name="T103" fmla="*/ 115 h 148"/>
              <a:gd name="T104" fmla="*/ 100 w 105"/>
              <a:gd name="T105" fmla="*/ 12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05" h="148">
                <a:moveTo>
                  <a:pt x="37" y="94"/>
                </a:moveTo>
                <a:cubicBezTo>
                  <a:pt x="37" y="102"/>
                  <a:pt x="37" y="102"/>
                  <a:pt x="37" y="102"/>
                </a:cubicBezTo>
                <a:cubicBezTo>
                  <a:pt x="37" y="104"/>
                  <a:pt x="36" y="105"/>
                  <a:pt x="35" y="105"/>
                </a:cubicBezTo>
                <a:cubicBezTo>
                  <a:pt x="22" y="105"/>
                  <a:pt x="22" y="105"/>
                  <a:pt x="22" y="105"/>
                </a:cubicBezTo>
                <a:cubicBezTo>
                  <a:pt x="21" y="105"/>
                  <a:pt x="20" y="104"/>
                  <a:pt x="20" y="102"/>
                </a:cubicBezTo>
                <a:cubicBezTo>
                  <a:pt x="20" y="94"/>
                  <a:pt x="20" y="94"/>
                  <a:pt x="20" y="94"/>
                </a:cubicBezTo>
                <a:cubicBezTo>
                  <a:pt x="20" y="93"/>
                  <a:pt x="21" y="92"/>
                  <a:pt x="22" y="92"/>
                </a:cubicBezTo>
                <a:cubicBezTo>
                  <a:pt x="35" y="92"/>
                  <a:pt x="35" y="92"/>
                  <a:pt x="35" y="92"/>
                </a:cubicBezTo>
                <a:cubicBezTo>
                  <a:pt x="36" y="92"/>
                  <a:pt x="37" y="93"/>
                  <a:pt x="37" y="94"/>
                </a:cubicBezTo>
                <a:close/>
                <a:moveTo>
                  <a:pt x="35" y="72"/>
                </a:moveTo>
                <a:cubicBezTo>
                  <a:pt x="22" y="72"/>
                  <a:pt x="22" y="72"/>
                  <a:pt x="22" y="72"/>
                </a:cubicBezTo>
                <a:cubicBezTo>
                  <a:pt x="21" y="72"/>
                  <a:pt x="20" y="73"/>
                  <a:pt x="20" y="74"/>
                </a:cubicBezTo>
                <a:cubicBezTo>
                  <a:pt x="20" y="82"/>
                  <a:pt x="20" y="82"/>
                  <a:pt x="20" y="82"/>
                </a:cubicBezTo>
                <a:cubicBezTo>
                  <a:pt x="20" y="83"/>
                  <a:pt x="21" y="84"/>
                  <a:pt x="22" y="84"/>
                </a:cubicBezTo>
                <a:cubicBezTo>
                  <a:pt x="35" y="84"/>
                  <a:pt x="35" y="84"/>
                  <a:pt x="35" y="84"/>
                </a:cubicBezTo>
                <a:cubicBezTo>
                  <a:pt x="36" y="84"/>
                  <a:pt x="37" y="83"/>
                  <a:pt x="37" y="82"/>
                </a:cubicBezTo>
                <a:cubicBezTo>
                  <a:pt x="37" y="74"/>
                  <a:pt x="37" y="74"/>
                  <a:pt x="37" y="74"/>
                </a:cubicBezTo>
                <a:cubicBezTo>
                  <a:pt x="37" y="73"/>
                  <a:pt x="36" y="72"/>
                  <a:pt x="35" y="72"/>
                </a:cubicBezTo>
                <a:close/>
                <a:moveTo>
                  <a:pt x="35" y="52"/>
                </a:moveTo>
                <a:cubicBezTo>
                  <a:pt x="22" y="52"/>
                  <a:pt x="22" y="52"/>
                  <a:pt x="22" y="52"/>
                </a:cubicBezTo>
                <a:cubicBezTo>
                  <a:pt x="21" y="52"/>
                  <a:pt x="20" y="53"/>
                  <a:pt x="20" y="54"/>
                </a:cubicBezTo>
                <a:cubicBezTo>
                  <a:pt x="20" y="62"/>
                  <a:pt x="20" y="62"/>
                  <a:pt x="20" y="62"/>
                </a:cubicBezTo>
                <a:cubicBezTo>
                  <a:pt x="20" y="63"/>
                  <a:pt x="21" y="64"/>
                  <a:pt x="22" y="64"/>
                </a:cubicBezTo>
                <a:cubicBezTo>
                  <a:pt x="35" y="64"/>
                  <a:pt x="35" y="64"/>
                  <a:pt x="35" y="64"/>
                </a:cubicBezTo>
                <a:cubicBezTo>
                  <a:pt x="36" y="64"/>
                  <a:pt x="37" y="63"/>
                  <a:pt x="37" y="62"/>
                </a:cubicBezTo>
                <a:cubicBezTo>
                  <a:pt x="37" y="54"/>
                  <a:pt x="37" y="54"/>
                  <a:pt x="37" y="54"/>
                </a:cubicBezTo>
                <a:cubicBezTo>
                  <a:pt x="37" y="53"/>
                  <a:pt x="36" y="52"/>
                  <a:pt x="35" y="52"/>
                </a:cubicBezTo>
                <a:close/>
                <a:moveTo>
                  <a:pt x="45" y="94"/>
                </a:moveTo>
                <a:cubicBezTo>
                  <a:pt x="45" y="102"/>
                  <a:pt x="45" y="102"/>
                  <a:pt x="45" y="102"/>
                </a:cubicBezTo>
                <a:cubicBezTo>
                  <a:pt x="45" y="103"/>
                  <a:pt x="45" y="104"/>
                  <a:pt x="46" y="104"/>
                </a:cubicBezTo>
                <a:cubicBezTo>
                  <a:pt x="46" y="92"/>
                  <a:pt x="46" y="92"/>
                  <a:pt x="46" y="92"/>
                </a:cubicBezTo>
                <a:cubicBezTo>
                  <a:pt x="45" y="92"/>
                  <a:pt x="45" y="93"/>
                  <a:pt x="45" y="94"/>
                </a:cubicBezTo>
                <a:close/>
                <a:moveTo>
                  <a:pt x="60" y="72"/>
                </a:moveTo>
                <a:cubicBezTo>
                  <a:pt x="47" y="72"/>
                  <a:pt x="47" y="72"/>
                  <a:pt x="47" y="72"/>
                </a:cubicBezTo>
                <a:cubicBezTo>
                  <a:pt x="46" y="72"/>
                  <a:pt x="45" y="73"/>
                  <a:pt x="45" y="74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3"/>
                  <a:pt x="45" y="84"/>
                  <a:pt x="46" y="84"/>
                </a:cubicBezTo>
                <a:cubicBezTo>
                  <a:pt x="46" y="84"/>
                  <a:pt x="46" y="84"/>
                  <a:pt x="46" y="84"/>
                </a:cubicBezTo>
                <a:cubicBezTo>
                  <a:pt x="46" y="80"/>
                  <a:pt x="50" y="76"/>
                  <a:pt x="54" y="76"/>
                </a:cubicBezTo>
                <a:cubicBezTo>
                  <a:pt x="56" y="76"/>
                  <a:pt x="56" y="76"/>
                  <a:pt x="56" y="76"/>
                </a:cubicBezTo>
                <a:cubicBezTo>
                  <a:pt x="58" y="76"/>
                  <a:pt x="60" y="77"/>
                  <a:pt x="62" y="79"/>
                </a:cubicBezTo>
                <a:cubicBezTo>
                  <a:pt x="62" y="74"/>
                  <a:pt x="62" y="74"/>
                  <a:pt x="62" y="74"/>
                </a:cubicBezTo>
                <a:cubicBezTo>
                  <a:pt x="62" y="73"/>
                  <a:pt x="61" y="72"/>
                  <a:pt x="60" y="72"/>
                </a:cubicBezTo>
                <a:close/>
                <a:moveTo>
                  <a:pt x="60" y="52"/>
                </a:moveTo>
                <a:cubicBezTo>
                  <a:pt x="47" y="52"/>
                  <a:pt x="47" y="52"/>
                  <a:pt x="47" y="52"/>
                </a:cubicBezTo>
                <a:cubicBezTo>
                  <a:pt x="46" y="52"/>
                  <a:pt x="45" y="53"/>
                  <a:pt x="45" y="54"/>
                </a:cubicBezTo>
                <a:cubicBezTo>
                  <a:pt x="45" y="62"/>
                  <a:pt x="45" y="62"/>
                  <a:pt x="45" y="62"/>
                </a:cubicBezTo>
                <a:cubicBezTo>
                  <a:pt x="45" y="63"/>
                  <a:pt x="46" y="64"/>
                  <a:pt x="47" y="64"/>
                </a:cubicBezTo>
                <a:cubicBezTo>
                  <a:pt x="60" y="64"/>
                  <a:pt x="60" y="64"/>
                  <a:pt x="60" y="64"/>
                </a:cubicBezTo>
                <a:cubicBezTo>
                  <a:pt x="61" y="64"/>
                  <a:pt x="62" y="63"/>
                  <a:pt x="62" y="62"/>
                </a:cubicBezTo>
                <a:cubicBezTo>
                  <a:pt x="62" y="54"/>
                  <a:pt x="62" y="54"/>
                  <a:pt x="62" y="54"/>
                </a:cubicBezTo>
                <a:cubicBezTo>
                  <a:pt x="62" y="53"/>
                  <a:pt x="61" y="52"/>
                  <a:pt x="60" y="52"/>
                </a:cubicBezTo>
                <a:close/>
                <a:moveTo>
                  <a:pt x="84" y="92"/>
                </a:moveTo>
                <a:cubicBezTo>
                  <a:pt x="72" y="92"/>
                  <a:pt x="72" y="92"/>
                  <a:pt x="72" y="92"/>
                </a:cubicBezTo>
                <a:cubicBezTo>
                  <a:pt x="70" y="92"/>
                  <a:pt x="69" y="93"/>
                  <a:pt x="69" y="94"/>
                </a:cubicBezTo>
                <a:cubicBezTo>
                  <a:pt x="69" y="102"/>
                  <a:pt x="69" y="102"/>
                  <a:pt x="69" y="102"/>
                </a:cubicBezTo>
                <a:cubicBezTo>
                  <a:pt x="69" y="103"/>
                  <a:pt x="70" y="104"/>
                  <a:pt x="70" y="104"/>
                </a:cubicBezTo>
                <a:cubicBezTo>
                  <a:pt x="70" y="104"/>
                  <a:pt x="70" y="104"/>
                  <a:pt x="70" y="104"/>
                </a:cubicBezTo>
                <a:cubicBezTo>
                  <a:pt x="70" y="104"/>
                  <a:pt x="70" y="104"/>
                  <a:pt x="70" y="104"/>
                </a:cubicBezTo>
                <a:cubicBezTo>
                  <a:pt x="71" y="104"/>
                  <a:pt x="72" y="104"/>
                  <a:pt x="73" y="104"/>
                </a:cubicBezTo>
                <a:cubicBezTo>
                  <a:pt x="75" y="104"/>
                  <a:pt x="76" y="104"/>
                  <a:pt x="78" y="105"/>
                </a:cubicBezTo>
                <a:cubicBezTo>
                  <a:pt x="82" y="105"/>
                  <a:pt x="82" y="105"/>
                  <a:pt x="82" y="105"/>
                </a:cubicBezTo>
                <a:cubicBezTo>
                  <a:pt x="84" y="105"/>
                  <a:pt x="84" y="105"/>
                  <a:pt x="84" y="105"/>
                </a:cubicBezTo>
                <a:cubicBezTo>
                  <a:pt x="85" y="105"/>
                  <a:pt x="86" y="104"/>
                  <a:pt x="86" y="102"/>
                </a:cubicBezTo>
                <a:cubicBezTo>
                  <a:pt x="86" y="94"/>
                  <a:pt x="86" y="94"/>
                  <a:pt x="86" y="94"/>
                </a:cubicBezTo>
                <a:cubicBezTo>
                  <a:pt x="86" y="93"/>
                  <a:pt x="85" y="92"/>
                  <a:pt x="84" y="92"/>
                </a:cubicBezTo>
                <a:close/>
                <a:moveTo>
                  <a:pt x="84" y="72"/>
                </a:moveTo>
                <a:cubicBezTo>
                  <a:pt x="72" y="72"/>
                  <a:pt x="72" y="72"/>
                  <a:pt x="72" y="72"/>
                </a:cubicBezTo>
                <a:cubicBezTo>
                  <a:pt x="70" y="72"/>
                  <a:pt x="69" y="73"/>
                  <a:pt x="69" y="74"/>
                </a:cubicBezTo>
                <a:cubicBezTo>
                  <a:pt x="69" y="82"/>
                  <a:pt x="69" y="82"/>
                  <a:pt x="69" y="82"/>
                </a:cubicBezTo>
                <a:cubicBezTo>
                  <a:pt x="69" y="83"/>
                  <a:pt x="70" y="84"/>
                  <a:pt x="72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5" y="84"/>
                  <a:pt x="86" y="83"/>
                  <a:pt x="86" y="82"/>
                </a:cubicBezTo>
                <a:cubicBezTo>
                  <a:pt x="86" y="74"/>
                  <a:pt x="86" y="74"/>
                  <a:pt x="86" y="74"/>
                </a:cubicBezTo>
                <a:cubicBezTo>
                  <a:pt x="86" y="73"/>
                  <a:pt x="85" y="72"/>
                  <a:pt x="84" y="72"/>
                </a:cubicBezTo>
                <a:close/>
                <a:moveTo>
                  <a:pt x="84" y="52"/>
                </a:moveTo>
                <a:cubicBezTo>
                  <a:pt x="72" y="52"/>
                  <a:pt x="72" y="52"/>
                  <a:pt x="72" y="52"/>
                </a:cubicBezTo>
                <a:cubicBezTo>
                  <a:pt x="70" y="52"/>
                  <a:pt x="69" y="53"/>
                  <a:pt x="69" y="54"/>
                </a:cubicBezTo>
                <a:cubicBezTo>
                  <a:pt x="69" y="62"/>
                  <a:pt x="69" y="62"/>
                  <a:pt x="69" y="62"/>
                </a:cubicBezTo>
                <a:cubicBezTo>
                  <a:pt x="69" y="63"/>
                  <a:pt x="70" y="64"/>
                  <a:pt x="72" y="64"/>
                </a:cubicBezTo>
                <a:cubicBezTo>
                  <a:pt x="84" y="64"/>
                  <a:pt x="84" y="64"/>
                  <a:pt x="84" y="64"/>
                </a:cubicBezTo>
                <a:cubicBezTo>
                  <a:pt x="85" y="64"/>
                  <a:pt x="86" y="63"/>
                  <a:pt x="86" y="62"/>
                </a:cubicBezTo>
                <a:cubicBezTo>
                  <a:pt x="86" y="54"/>
                  <a:pt x="86" y="54"/>
                  <a:pt x="86" y="54"/>
                </a:cubicBezTo>
                <a:cubicBezTo>
                  <a:pt x="86" y="53"/>
                  <a:pt x="85" y="52"/>
                  <a:pt x="84" y="52"/>
                </a:cubicBezTo>
                <a:close/>
                <a:moveTo>
                  <a:pt x="88" y="22"/>
                </a:moveTo>
                <a:cubicBezTo>
                  <a:pt x="88" y="35"/>
                  <a:pt x="88" y="35"/>
                  <a:pt x="88" y="35"/>
                </a:cubicBezTo>
                <a:cubicBezTo>
                  <a:pt x="88" y="38"/>
                  <a:pt x="85" y="41"/>
                  <a:pt x="82" y="41"/>
                </a:cubicBezTo>
                <a:cubicBezTo>
                  <a:pt x="24" y="41"/>
                  <a:pt x="24" y="41"/>
                  <a:pt x="24" y="41"/>
                </a:cubicBezTo>
                <a:cubicBezTo>
                  <a:pt x="21" y="41"/>
                  <a:pt x="19" y="38"/>
                  <a:pt x="19" y="35"/>
                </a:cubicBezTo>
                <a:cubicBezTo>
                  <a:pt x="19" y="22"/>
                  <a:pt x="19" y="22"/>
                  <a:pt x="19" y="22"/>
                </a:cubicBezTo>
                <a:cubicBezTo>
                  <a:pt x="19" y="19"/>
                  <a:pt x="21" y="16"/>
                  <a:pt x="24" y="16"/>
                </a:cubicBezTo>
                <a:cubicBezTo>
                  <a:pt x="82" y="16"/>
                  <a:pt x="82" y="16"/>
                  <a:pt x="82" y="16"/>
                </a:cubicBezTo>
                <a:cubicBezTo>
                  <a:pt x="85" y="16"/>
                  <a:pt x="88" y="19"/>
                  <a:pt x="88" y="22"/>
                </a:cubicBezTo>
                <a:close/>
                <a:moveTo>
                  <a:pt x="86" y="22"/>
                </a:moveTo>
                <a:cubicBezTo>
                  <a:pt x="86" y="20"/>
                  <a:pt x="84" y="19"/>
                  <a:pt x="83" y="19"/>
                </a:cubicBezTo>
                <a:cubicBezTo>
                  <a:pt x="24" y="19"/>
                  <a:pt x="24" y="19"/>
                  <a:pt x="24" y="19"/>
                </a:cubicBezTo>
                <a:cubicBezTo>
                  <a:pt x="22" y="19"/>
                  <a:pt x="21" y="20"/>
                  <a:pt x="21" y="22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7"/>
                  <a:pt x="22" y="38"/>
                  <a:pt x="24" y="38"/>
                </a:cubicBezTo>
                <a:cubicBezTo>
                  <a:pt x="83" y="38"/>
                  <a:pt x="83" y="38"/>
                  <a:pt x="83" y="38"/>
                </a:cubicBezTo>
                <a:cubicBezTo>
                  <a:pt x="84" y="38"/>
                  <a:pt x="86" y="37"/>
                  <a:pt x="86" y="35"/>
                </a:cubicBezTo>
                <a:lnTo>
                  <a:pt x="86" y="22"/>
                </a:lnTo>
                <a:close/>
                <a:moveTo>
                  <a:pt x="38" y="25"/>
                </a:moveTo>
                <a:cubicBezTo>
                  <a:pt x="33" y="28"/>
                  <a:pt x="33" y="28"/>
                  <a:pt x="33" y="28"/>
                </a:cubicBezTo>
                <a:cubicBezTo>
                  <a:pt x="34" y="23"/>
                  <a:pt x="34" y="23"/>
                  <a:pt x="34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2" y="28"/>
                  <a:pt x="32" y="28"/>
                  <a:pt x="32" y="28"/>
                </a:cubicBezTo>
                <a:cubicBezTo>
                  <a:pt x="27" y="25"/>
                  <a:pt x="27" y="25"/>
                  <a:pt x="27" y="25"/>
                </a:cubicBezTo>
                <a:cubicBezTo>
                  <a:pt x="27" y="28"/>
                  <a:pt x="27" y="28"/>
                  <a:pt x="27" y="28"/>
                </a:cubicBezTo>
                <a:cubicBezTo>
                  <a:pt x="32" y="29"/>
                  <a:pt x="32" y="29"/>
                  <a:pt x="32" y="29"/>
                </a:cubicBezTo>
                <a:cubicBezTo>
                  <a:pt x="28" y="32"/>
                  <a:pt x="28" y="32"/>
                  <a:pt x="28" y="32"/>
                </a:cubicBezTo>
                <a:cubicBezTo>
                  <a:pt x="30" y="34"/>
                  <a:pt x="30" y="34"/>
                  <a:pt x="30" y="34"/>
                </a:cubicBezTo>
                <a:cubicBezTo>
                  <a:pt x="32" y="29"/>
                  <a:pt x="32" y="29"/>
                  <a:pt x="32" y="29"/>
                </a:cubicBezTo>
                <a:cubicBezTo>
                  <a:pt x="35" y="34"/>
                  <a:pt x="35" y="34"/>
                  <a:pt x="35" y="34"/>
                </a:cubicBezTo>
                <a:cubicBezTo>
                  <a:pt x="37" y="32"/>
                  <a:pt x="37" y="32"/>
                  <a:pt x="37" y="32"/>
                </a:cubicBezTo>
                <a:cubicBezTo>
                  <a:pt x="33" y="29"/>
                  <a:pt x="33" y="29"/>
                  <a:pt x="33" y="29"/>
                </a:cubicBezTo>
                <a:cubicBezTo>
                  <a:pt x="38" y="28"/>
                  <a:pt x="38" y="28"/>
                  <a:pt x="38" y="28"/>
                </a:cubicBezTo>
                <a:lnTo>
                  <a:pt x="38" y="25"/>
                </a:lnTo>
                <a:close/>
                <a:moveTo>
                  <a:pt x="54" y="25"/>
                </a:moveTo>
                <a:cubicBezTo>
                  <a:pt x="50" y="28"/>
                  <a:pt x="50" y="28"/>
                  <a:pt x="50" y="28"/>
                </a:cubicBezTo>
                <a:cubicBezTo>
                  <a:pt x="50" y="23"/>
                  <a:pt x="50" y="23"/>
                  <a:pt x="50" y="23"/>
                </a:cubicBezTo>
                <a:cubicBezTo>
                  <a:pt x="48" y="23"/>
                  <a:pt x="48" y="23"/>
                  <a:pt x="48" y="23"/>
                </a:cubicBezTo>
                <a:cubicBezTo>
                  <a:pt x="49" y="28"/>
                  <a:pt x="49" y="28"/>
                  <a:pt x="49" y="28"/>
                </a:cubicBezTo>
                <a:cubicBezTo>
                  <a:pt x="44" y="25"/>
                  <a:pt x="44" y="25"/>
                  <a:pt x="44" y="25"/>
                </a:cubicBezTo>
                <a:cubicBezTo>
                  <a:pt x="43" y="28"/>
                  <a:pt x="43" y="28"/>
                  <a:pt x="43" y="28"/>
                </a:cubicBezTo>
                <a:cubicBezTo>
                  <a:pt x="48" y="29"/>
                  <a:pt x="48" y="29"/>
                  <a:pt x="48" y="29"/>
                </a:cubicBezTo>
                <a:cubicBezTo>
                  <a:pt x="45" y="32"/>
                  <a:pt x="45" y="32"/>
                  <a:pt x="45" y="32"/>
                </a:cubicBezTo>
                <a:cubicBezTo>
                  <a:pt x="47" y="34"/>
                  <a:pt x="47" y="34"/>
                  <a:pt x="47" y="34"/>
                </a:cubicBezTo>
                <a:cubicBezTo>
                  <a:pt x="49" y="29"/>
                  <a:pt x="49" y="29"/>
                  <a:pt x="49" y="29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32"/>
                  <a:pt x="54" y="32"/>
                  <a:pt x="54" y="32"/>
                </a:cubicBezTo>
                <a:cubicBezTo>
                  <a:pt x="50" y="29"/>
                  <a:pt x="50" y="29"/>
                  <a:pt x="50" y="29"/>
                </a:cubicBezTo>
                <a:cubicBezTo>
                  <a:pt x="55" y="28"/>
                  <a:pt x="55" y="28"/>
                  <a:pt x="55" y="28"/>
                </a:cubicBezTo>
                <a:lnTo>
                  <a:pt x="54" y="25"/>
                </a:lnTo>
                <a:close/>
                <a:moveTo>
                  <a:pt x="71" y="25"/>
                </a:moveTo>
                <a:cubicBezTo>
                  <a:pt x="66" y="28"/>
                  <a:pt x="66" y="28"/>
                  <a:pt x="66" y="28"/>
                </a:cubicBezTo>
                <a:cubicBezTo>
                  <a:pt x="67" y="23"/>
                  <a:pt x="67" y="23"/>
                  <a:pt x="67" y="23"/>
                </a:cubicBezTo>
                <a:cubicBezTo>
                  <a:pt x="64" y="23"/>
                  <a:pt x="64" y="23"/>
                  <a:pt x="64" y="23"/>
                </a:cubicBezTo>
                <a:cubicBezTo>
                  <a:pt x="65" y="28"/>
                  <a:pt x="65" y="28"/>
                  <a:pt x="65" y="28"/>
                </a:cubicBezTo>
                <a:cubicBezTo>
                  <a:pt x="61" y="25"/>
                  <a:pt x="61" y="25"/>
                  <a:pt x="61" y="25"/>
                </a:cubicBezTo>
                <a:cubicBezTo>
                  <a:pt x="60" y="28"/>
                  <a:pt x="60" y="28"/>
                  <a:pt x="60" y="28"/>
                </a:cubicBezTo>
                <a:cubicBezTo>
                  <a:pt x="65" y="29"/>
                  <a:pt x="65" y="29"/>
                  <a:pt x="65" y="29"/>
                </a:cubicBezTo>
                <a:cubicBezTo>
                  <a:pt x="61" y="32"/>
                  <a:pt x="61" y="32"/>
                  <a:pt x="61" y="32"/>
                </a:cubicBezTo>
                <a:cubicBezTo>
                  <a:pt x="63" y="34"/>
                  <a:pt x="63" y="34"/>
                  <a:pt x="63" y="34"/>
                </a:cubicBezTo>
                <a:cubicBezTo>
                  <a:pt x="66" y="29"/>
                  <a:pt x="66" y="29"/>
                  <a:pt x="66" y="29"/>
                </a:cubicBezTo>
                <a:cubicBezTo>
                  <a:pt x="68" y="34"/>
                  <a:pt x="68" y="34"/>
                  <a:pt x="68" y="34"/>
                </a:cubicBezTo>
                <a:cubicBezTo>
                  <a:pt x="70" y="32"/>
                  <a:pt x="70" y="32"/>
                  <a:pt x="70" y="32"/>
                </a:cubicBezTo>
                <a:cubicBezTo>
                  <a:pt x="67" y="29"/>
                  <a:pt x="67" y="29"/>
                  <a:pt x="67" y="29"/>
                </a:cubicBezTo>
                <a:cubicBezTo>
                  <a:pt x="72" y="28"/>
                  <a:pt x="72" y="28"/>
                  <a:pt x="72" y="28"/>
                </a:cubicBezTo>
                <a:lnTo>
                  <a:pt x="71" y="25"/>
                </a:lnTo>
                <a:close/>
                <a:moveTo>
                  <a:pt x="105" y="12"/>
                </a:moveTo>
                <a:cubicBezTo>
                  <a:pt x="105" y="120"/>
                  <a:pt x="105" y="120"/>
                  <a:pt x="105" y="120"/>
                </a:cubicBezTo>
                <a:cubicBezTo>
                  <a:pt x="105" y="126"/>
                  <a:pt x="100" y="132"/>
                  <a:pt x="93" y="132"/>
                </a:cubicBezTo>
                <a:cubicBezTo>
                  <a:pt x="93" y="132"/>
                  <a:pt x="93" y="132"/>
                  <a:pt x="93" y="132"/>
                </a:cubicBezTo>
                <a:cubicBezTo>
                  <a:pt x="93" y="137"/>
                  <a:pt x="93" y="137"/>
                  <a:pt x="93" y="137"/>
                </a:cubicBezTo>
                <a:cubicBezTo>
                  <a:pt x="93" y="143"/>
                  <a:pt x="88" y="148"/>
                  <a:pt x="81" y="148"/>
                </a:cubicBezTo>
                <a:cubicBezTo>
                  <a:pt x="61" y="148"/>
                  <a:pt x="61" y="148"/>
                  <a:pt x="61" y="148"/>
                </a:cubicBezTo>
                <a:cubicBezTo>
                  <a:pt x="58" y="148"/>
                  <a:pt x="55" y="147"/>
                  <a:pt x="53" y="144"/>
                </a:cubicBezTo>
                <a:cubicBezTo>
                  <a:pt x="40" y="132"/>
                  <a:pt x="40" y="132"/>
                  <a:pt x="40" y="132"/>
                </a:cubicBezTo>
                <a:cubicBezTo>
                  <a:pt x="12" y="132"/>
                  <a:pt x="12" y="132"/>
                  <a:pt x="12" y="132"/>
                </a:cubicBezTo>
                <a:cubicBezTo>
                  <a:pt x="6" y="132"/>
                  <a:pt x="0" y="126"/>
                  <a:pt x="0" y="120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6" y="0"/>
                  <a:pt x="12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100" y="0"/>
                  <a:pt x="105" y="5"/>
                  <a:pt x="105" y="12"/>
                </a:cubicBezTo>
                <a:close/>
                <a:moveTo>
                  <a:pt x="100" y="12"/>
                </a:moveTo>
                <a:cubicBezTo>
                  <a:pt x="100" y="8"/>
                  <a:pt x="97" y="5"/>
                  <a:pt x="93" y="5"/>
                </a:cubicBezTo>
                <a:cubicBezTo>
                  <a:pt x="12" y="5"/>
                  <a:pt x="12" y="5"/>
                  <a:pt x="12" y="5"/>
                </a:cubicBezTo>
                <a:cubicBezTo>
                  <a:pt x="8" y="5"/>
                  <a:pt x="5" y="8"/>
                  <a:pt x="5" y="12"/>
                </a:cubicBezTo>
                <a:cubicBezTo>
                  <a:pt x="5" y="120"/>
                  <a:pt x="5" y="120"/>
                  <a:pt x="5" y="120"/>
                </a:cubicBezTo>
                <a:cubicBezTo>
                  <a:pt x="5" y="123"/>
                  <a:pt x="8" y="126"/>
                  <a:pt x="12" y="126"/>
                </a:cubicBezTo>
                <a:cubicBezTo>
                  <a:pt x="35" y="126"/>
                  <a:pt x="35" y="126"/>
                  <a:pt x="35" y="126"/>
                </a:cubicBezTo>
                <a:cubicBezTo>
                  <a:pt x="31" y="123"/>
                  <a:pt x="31" y="123"/>
                  <a:pt x="31" y="123"/>
                </a:cubicBezTo>
                <a:cubicBezTo>
                  <a:pt x="30" y="121"/>
                  <a:pt x="30" y="119"/>
                  <a:pt x="31" y="117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4" y="114"/>
                  <a:pt x="35" y="114"/>
                  <a:pt x="36" y="114"/>
                </a:cubicBezTo>
                <a:cubicBezTo>
                  <a:pt x="37" y="114"/>
                  <a:pt x="38" y="114"/>
                  <a:pt x="39" y="115"/>
                </a:cubicBezTo>
                <a:cubicBezTo>
                  <a:pt x="50" y="126"/>
                  <a:pt x="50" y="126"/>
                  <a:pt x="50" y="126"/>
                </a:cubicBezTo>
                <a:cubicBezTo>
                  <a:pt x="50" y="84"/>
                  <a:pt x="50" y="84"/>
                  <a:pt x="50" y="84"/>
                </a:cubicBezTo>
                <a:cubicBezTo>
                  <a:pt x="50" y="82"/>
                  <a:pt x="52" y="80"/>
                  <a:pt x="54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8" y="80"/>
                  <a:pt x="60" y="82"/>
                  <a:pt x="60" y="84"/>
                </a:cubicBezTo>
                <a:cubicBezTo>
                  <a:pt x="60" y="108"/>
                  <a:pt x="60" y="108"/>
                  <a:pt x="60" y="108"/>
                </a:cubicBezTo>
                <a:cubicBezTo>
                  <a:pt x="62" y="107"/>
                  <a:pt x="62" y="107"/>
                  <a:pt x="62" y="107"/>
                </a:cubicBezTo>
                <a:cubicBezTo>
                  <a:pt x="63" y="107"/>
                  <a:pt x="64" y="107"/>
                  <a:pt x="64" y="107"/>
                </a:cubicBezTo>
                <a:cubicBezTo>
                  <a:pt x="67" y="107"/>
                  <a:pt x="69" y="108"/>
                  <a:pt x="69" y="108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11"/>
                  <a:pt x="69" y="111"/>
                  <a:pt x="69" y="111"/>
                </a:cubicBezTo>
                <a:cubicBezTo>
                  <a:pt x="69" y="112"/>
                  <a:pt x="70" y="112"/>
                  <a:pt x="70" y="112"/>
                </a:cubicBezTo>
                <a:cubicBezTo>
                  <a:pt x="71" y="112"/>
                  <a:pt x="71" y="112"/>
                  <a:pt x="71" y="111"/>
                </a:cubicBezTo>
                <a:cubicBezTo>
                  <a:pt x="71" y="108"/>
                  <a:pt x="71" y="108"/>
                  <a:pt x="71" y="108"/>
                </a:cubicBezTo>
                <a:cubicBezTo>
                  <a:pt x="71" y="108"/>
                  <a:pt x="72" y="108"/>
                  <a:pt x="73" y="108"/>
                </a:cubicBezTo>
                <a:cubicBezTo>
                  <a:pt x="75" y="108"/>
                  <a:pt x="77" y="108"/>
                  <a:pt x="78" y="109"/>
                </a:cubicBezTo>
                <a:cubicBezTo>
                  <a:pt x="78" y="109"/>
                  <a:pt x="78" y="109"/>
                  <a:pt x="78" y="109"/>
                </a:cubicBezTo>
                <a:cubicBezTo>
                  <a:pt x="78" y="112"/>
                  <a:pt x="78" y="112"/>
                  <a:pt x="78" y="112"/>
                </a:cubicBezTo>
                <a:cubicBezTo>
                  <a:pt x="78" y="113"/>
                  <a:pt x="79" y="113"/>
                  <a:pt x="79" y="113"/>
                </a:cubicBezTo>
                <a:cubicBezTo>
                  <a:pt x="79" y="113"/>
                  <a:pt x="80" y="113"/>
                  <a:pt x="80" y="112"/>
                </a:cubicBezTo>
                <a:cubicBezTo>
                  <a:pt x="80" y="109"/>
                  <a:pt x="80" y="109"/>
                  <a:pt x="80" y="109"/>
                </a:cubicBezTo>
                <a:cubicBezTo>
                  <a:pt x="80" y="109"/>
                  <a:pt x="81" y="109"/>
                  <a:pt x="82" y="109"/>
                </a:cubicBezTo>
                <a:cubicBezTo>
                  <a:pt x="84" y="109"/>
                  <a:pt x="86" y="110"/>
                  <a:pt x="86" y="110"/>
                </a:cubicBezTo>
                <a:cubicBezTo>
                  <a:pt x="87" y="110"/>
                  <a:pt x="87" y="110"/>
                  <a:pt x="87" y="110"/>
                </a:cubicBezTo>
                <a:cubicBezTo>
                  <a:pt x="87" y="110"/>
                  <a:pt x="87" y="110"/>
                  <a:pt x="87" y="110"/>
                </a:cubicBezTo>
                <a:cubicBezTo>
                  <a:pt x="87" y="110"/>
                  <a:pt x="87" y="110"/>
                  <a:pt x="87" y="110"/>
                </a:cubicBezTo>
                <a:cubicBezTo>
                  <a:pt x="87" y="113"/>
                  <a:pt x="87" y="113"/>
                  <a:pt x="87" y="113"/>
                </a:cubicBezTo>
                <a:cubicBezTo>
                  <a:pt x="87" y="114"/>
                  <a:pt x="87" y="114"/>
                  <a:pt x="88" y="114"/>
                </a:cubicBezTo>
                <a:cubicBezTo>
                  <a:pt x="88" y="114"/>
                  <a:pt x="88" y="114"/>
                  <a:pt x="88" y="113"/>
                </a:cubicBezTo>
                <a:cubicBezTo>
                  <a:pt x="88" y="110"/>
                  <a:pt x="88" y="110"/>
                  <a:pt x="88" y="110"/>
                </a:cubicBezTo>
                <a:cubicBezTo>
                  <a:pt x="92" y="111"/>
                  <a:pt x="93" y="113"/>
                  <a:pt x="93" y="115"/>
                </a:cubicBezTo>
                <a:cubicBezTo>
                  <a:pt x="93" y="126"/>
                  <a:pt x="93" y="126"/>
                  <a:pt x="93" y="126"/>
                </a:cubicBezTo>
                <a:cubicBezTo>
                  <a:pt x="93" y="126"/>
                  <a:pt x="93" y="126"/>
                  <a:pt x="93" y="126"/>
                </a:cubicBezTo>
                <a:cubicBezTo>
                  <a:pt x="97" y="126"/>
                  <a:pt x="100" y="123"/>
                  <a:pt x="100" y="120"/>
                </a:cubicBezTo>
                <a:lnTo>
                  <a:pt x="100" y="1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6" name="图标"/>
          <p:cNvSpPr>
            <a:spLocks noChangeAspect="1" noEditPoints="1"/>
          </p:cNvSpPr>
          <p:nvPr/>
        </p:nvSpPr>
        <p:spPr bwMode="auto">
          <a:xfrm>
            <a:off x="5282977" y="5259287"/>
            <a:ext cx="380990" cy="485956"/>
          </a:xfrm>
          <a:custGeom>
            <a:avLst/>
            <a:gdLst>
              <a:gd name="T0" fmla="*/ 84 w 138"/>
              <a:gd name="T1" fmla="*/ 71 h 176"/>
              <a:gd name="T2" fmla="*/ 69 w 138"/>
              <a:gd name="T3" fmla="*/ 69 h 176"/>
              <a:gd name="T4" fmla="*/ 54 w 138"/>
              <a:gd name="T5" fmla="*/ 71 h 176"/>
              <a:gd name="T6" fmla="*/ 54 w 138"/>
              <a:gd name="T7" fmla="*/ 26 h 176"/>
              <a:gd name="T8" fmla="*/ 15 w 138"/>
              <a:gd name="T9" fmla="*/ 26 h 176"/>
              <a:gd name="T10" fmla="*/ 15 w 138"/>
              <a:gd name="T11" fmla="*/ 48 h 176"/>
              <a:gd name="T12" fmla="*/ 34 w 138"/>
              <a:gd name="T13" fmla="*/ 82 h 176"/>
              <a:gd name="T14" fmla="*/ 16 w 138"/>
              <a:gd name="T15" fmla="*/ 122 h 176"/>
              <a:gd name="T16" fmla="*/ 69 w 138"/>
              <a:gd name="T17" fmla="*/ 176 h 176"/>
              <a:gd name="T18" fmla="*/ 122 w 138"/>
              <a:gd name="T19" fmla="*/ 122 h 176"/>
              <a:gd name="T20" fmla="*/ 101 w 138"/>
              <a:gd name="T21" fmla="*/ 80 h 176"/>
              <a:gd name="T22" fmla="*/ 123 w 138"/>
              <a:gd name="T23" fmla="*/ 49 h 176"/>
              <a:gd name="T24" fmla="*/ 123 w 138"/>
              <a:gd name="T25" fmla="*/ 26 h 176"/>
              <a:gd name="T26" fmla="*/ 84 w 138"/>
              <a:gd name="T27" fmla="*/ 26 h 176"/>
              <a:gd name="T28" fmla="*/ 84 w 138"/>
              <a:gd name="T29" fmla="*/ 71 h 176"/>
              <a:gd name="T30" fmla="*/ 103 w 138"/>
              <a:gd name="T31" fmla="*/ 122 h 176"/>
              <a:gd name="T32" fmla="*/ 69 w 138"/>
              <a:gd name="T33" fmla="*/ 157 h 176"/>
              <a:gd name="T34" fmla="*/ 35 w 138"/>
              <a:gd name="T35" fmla="*/ 122 h 176"/>
              <a:gd name="T36" fmla="*/ 69 w 138"/>
              <a:gd name="T37" fmla="*/ 88 h 176"/>
              <a:gd name="T38" fmla="*/ 103 w 138"/>
              <a:gd name="T39" fmla="*/ 122 h 176"/>
              <a:gd name="T40" fmla="*/ 0 w 138"/>
              <a:gd name="T41" fmla="*/ 0 h 176"/>
              <a:gd name="T42" fmla="*/ 0 w 138"/>
              <a:gd name="T43" fmla="*/ 16 h 176"/>
              <a:gd name="T44" fmla="*/ 138 w 138"/>
              <a:gd name="T45" fmla="*/ 16 h 176"/>
              <a:gd name="T46" fmla="*/ 138 w 138"/>
              <a:gd name="T47" fmla="*/ 0 h 176"/>
              <a:gd name="T48" fmla="*/ 0 w 138"/>
              <a:gd name="T49" fmla="*/ 0 h 176"/>
              <a:gd name="T50" fmla="*/ 68 w 138"/>
              <a:gd name="T51" fmla="*/ 91 h 176"/>
              <a:gd name="T52" fmla="*/ 61 w 138"/>
              <a:gd name="T53" fmla="*/ 111 h 176"/>
              <a:gd name="T54" fmla="*/ 39 w 138"/>
              <a:gd name="T55" fmla="*/ 111 h 176"/>
              <a:gd name="T56" fmla="*/ 38 w 138"/>
              <a:gd name="T57" fmla="*/ 112 h 176"/>
              <a:gd name="T58" fmla="*/ 38 w 138"/>
              <a:gd name="T59" fmla="*/ 114 h 176"/>
              <a:gd name="T60" fmla="*/ 56 w 138"/>
              <a:gd name="T61" fmla="*/ 127 h 176"/>
              <a:gd name="T62" fmla="*/ 49 w 138"/>
              <a:gd name="T63" fmla="*/ 148 h 176"/>
              <a:gd name="T64" fmla="*/ 50 w 138"/>
              <a:gd name="T65" fmla="*/ 149 h 176"/>
              <a:gd name="T66" fmla="*/ 51 w 138"/>
              <a:gd name="T67" fmla="*/ 149 h 176"/>
              <a:gd name="T68" fmla="*/ 69 w 138"/>
              <a:gd name="T69" fmla="*/ 136 h 176"/>
              <a:gd name="T70" fmla="*/ 87 w 138"/>
              <a:gd name="T71" fmla="*/ 149 h 176"/>
              <a:gd name="T72" fmla="*/ 88 w 138"/>
              <a:gd name="T73" fmla="*/ 149 h 176"/>
              <a:gd name="T74" fmla="*/ 88 w 138"/>
              <a:gd name="T75" fmla="*/ 149 h 176"/>
              <a:gd name="T76" fmla="*/ 89 w 138"/>
              <a:gd name="T77" fmla="*/ 148 h 176"/>
              <a:gd name="T78" fmla="*/ 82 w 138"/>
              <a:gd name="T79" fmla="*/ 127 h 176"/>
              <a:gd name="T80" fmla="*/ 100 w 138"/>
              <a:gd name="T81" fmla="*/ 114 h 176"/>
              <a:gd name="T82" fmla="*/ 100 w 138"/>
              <a:gd name="T83" fmla="*/ 112 h 176"/>
              <a:gd name="T84" fmla="*/ 99 w 138"/>
              <a:gd name="T85" fmla="*/ 111 h 176"/>
              <a:gd name="T86" fmla="*/ 77 w 138"/>
              <a:gd name="T87" fmla="*/ 111 h 176"/>
              <a:gd name="T88" fmla="*/ 70 w 138"/>
              <a:gd name="T89" fmla="*/ 91 h 176"/>
              <a:gd name="T90" fmla="*/ 69 w 138"/>
              <a:gd name="T91" fmla="*/ 90 h 176"/>
              <a:gd name="T92" fmla="*/ 68 w 138"/>
              <a:gd name="T93" fmla="*/ 91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38" h="176">
                <a:moveTo>
                  <a:pt x="84" y="71"/>
                </a:moveTo>
                <a:cubicBezTo>
                  <a:pt x="79" y="70"/>
                  <a:pt x="74" y="69"/>
                  <a:pt x="69" y="69"/>
                </a:cubicBezTo>
                <a:cubicBezTo>
                  <a:pt x="64" y="69"/>
                  <a:pt x="59" y="70"/>
                  <a:pt x="54" y="71"/>
                </a:cubicBezTo>
                <a:cubicBezTo>
                  <a:pt x="54" y="26"/>
                  <a:pt x="54" y="26"/>
                  <a:pt x="54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48"/>
                  <a:pt x="15" y="48"/>
                  <a:pt x="15" y="48"/>
                </a:cubicBezTo>
                <a:cubicBezTo>
                  <a:pt x="34" y="82"/>
                  <a:pt x="34" y="82"/>
                  <a:pt x="34" y="82"/>
                </a:cubicBezTo>
                <a:cubicBezTo>
                  <a:pt x="23" y="92"/>
                  <a:pt x="16" y="106"/>
                  <a:pt x="16" y="122"/>
                </a:cubicBezTo>
                <a:cubicBezTo>
                  <a:pt x="16" y="152"/>
                  <a:pt x="40" y="176"/>
                  <a:pt x="69" y="176"/>
                </a:cubicBezTo>
                <a:cubicBezTo>
                  <a:pt x="98" y="176"/>
                  <a:pt x="122" y="152"/>
                  <a:pt x="122" y="122"/>
                </a:cubicBezTo>
                <a:cubicBezTo>
                  <a:pt x="122" y="105"/>
                  <a:pt x="114" y="90"/>
                  <a:pt x="101" y="80"/>
                </a:cubicBezTo>
                <a:cubicBezTo>
                  <a:pt x="123" y="49"/>
                  <a:pt x="123" y="49"/>
                  <a:pt x="123" y="49"/>
                </a:cubicBezTo>
                <a:cubicBezTo>
                  <a:pt x="123" y="26"/>
                  <a:pt x="123" y="26"/>
                  <a:pt x="123" y="26"/>
                </a:cubicBezTo>
                <a:cubicBezTo>
                  <a:pt x="84" y="26"/>
                  <a:pt x="84" y="26"/>
                  <a:pt x="84" y="26"/>
                </a:cubicBezTo>
                <a:lnTo>
                  <a:pt x="84" y="71"/>
                </a:lnTo>
                <a:close/>
                <a:moveTo>
                  <a:pt x="103" y="122"/>
                </a:moveTo>
                <a:cubicBezTo>
                  <a:pt x="103" y="141"/>
                  <a:pt x="88" y="157"/>
                  <a:pt x="69" y="157"/>
                </a:cubicBezTo>
                <a:cubicBezTo>
                  <a:pt x="50" y="157"/>
                  <a:pt x="35" y="141"/>
                  <a:pt x="35" y="122"/>
                </a:cubicBezTo>
                <a:cubicBezTo>
                  <a:pt x="35" y="104"/>
                  <a:pt x="50" y="88"/>
                  <a:pt x="69" y="88"/>
                </a:cubicBezTo>
                <a:cubicBezTo>
                  <a:pt x="88" y="88"/>
                  <a:pt x="103" y="104"/>
                  <a:pt x="103" y="122"/>
                </a:cubicBezTo>
                <a:close/>
                <a:moveTo>
                  <a:pt x="0" y="0"/>
                </a:moveTo>
                <a:cubicBezTo>
                  <a:pt x="0" y="16"/>
                  <a:pt x="0" y="16"/>
                  <a:pt x="0" y="16"/>
                </a:cubicBezTo>
                <a:cubicBezTo>
                  <a:pt x="138" y="16"/>
                  <a:pt x="138" y="16"/>
                  <a:pt x="138" y="16"/>
                </a:cubicBezTo>
                <a:cubicBezTo>
                  <a:pt x="138" y="0"/>
                  <a:pt x="138" y="0"/>
                  <a:pt x="138" y="0"/>
                </a:cubicBezTo>
                <a:lnTo>
                  <a:pt x="0" y="0"/>
                </a:lnTo>
                <a:close/>
                <a:moveTo>
                  <a:pt x="68" y="91"/>
                </a:moveTo>
                <a:cubicBezTo>
                  <a:pt x="61" y="111"/>
                  <a:pt x="61" y="111"/>
                  <a:pt x="61" y="111"/>
                </a:cubicBezTo>
                <a:cubicBezTo>
                  <a:pt x="39" y="111"/>
                  <a:pt x="39" y="111"/>
                  <a:pt x="39" y="111"/>
                </a:cubicBezTo>
                <a:cubicBezTo>
                  <a:pt x="39" y="111"/>
                  <a:pt x="38" y="112"/>
                  <a:pt x="38" y="112"/>
                </a:cubicBezTo>
                <a:cubicBezTo>
                  <a:pt x="38" y="113"/>
                  <a:pt x="38" y="113"/>
                  <a:pt x="38" y="114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49" y="148"/>
                  <a:pt x="49" y="148"/>
                  <a:pt x="49" y="148"/>
                </a:cubicBezTo>
                <a:cubicBezTo>
                  <a:pt x="49" y="148"/>
                  <a:pt x="49" y="149"/>
                  <a:pt x="50" y="149"/>
                </a:cubicBezTo>
                <a:cubicBezTo>
                  <a:pt x="50" y="149"/>
                  <a:pt x="51" y="149"/>
                  <a:pt x="51" y="149"/>
                </a:cubicBezTo>
                <a:cubicBezTo>
                  <a:pt x="69" y="136"/>
                  <a:pt x="69" y="136"/>
                  <a:pt x="69" y="136"/>
                </a:cubicBezTo>
                <a:cubicBezTo>
                  <a:pt x="87" y="149"/>
                  <a:pt x="87" y="149"/>
                  <a:pt x="87" y="149"/>
                </a:cubicBezTo>
                <a:cubicBezTo>
                  <a:pt x="87" y="149"/>
                  <a:pt x="87" y="149"/>
                  <a:pt x="88" y="149"/>
                </a:cubicBezTo>
                <a:cubicBezTo>
                  <a:pt x="88" y="149"/>
                  <a:pt x="88" y="149"/>
                  <a:pt x="88" y="149"/>
                </a:cubicBezTo>
                <a:cubicBezTo>
                  <a:pt x="89" y="149"/>
                  <a:pt x="89" y="148"/>
                  <a:pt x="89" y="148"/>
                </a:cubicBezTo>
                <a:cubicBezTo>
                  <a:pt x="82" y="127"/>
                  <a:pt x="82" y="127"/>
                  <a:pt x="82" y="127"/>
                </a:cubicBezTo>
                <a:cubicBezTo>
                  <a:pt x="100" y="114"/>
                  <a:pt x="100" y="114"/>
                  <a:pt x="100" y="114"/>
                </a:cubicBezTo>
                <a:cubicBezTo>
                  <a:pt x="100" y="113"/>
                  <a:pt x="100" y="113"/>
                  <a:pt x="100" y="112"/>
                </a:cubicBezTo>
                <a:cubicBezTo>
                  <a:pt x="100" y="112"/>
                  <a:pt x="99" y="111"/>
                  <a:pt x="99" y="111"/>
                </a:cubicBezTo>
                <a:cubicBezTo>
                  <a:pt x="77" y="111"/>
                  <a:pt x="77" y="111"/>
                  <a:pt x="77" y="111"/>
                </a:cubicBezTo>
                <a:cubicBezTo>
                  <a:pt x="70" y="91"/>
                  <a:pt x="70" y="91"/>
                  <a:pt x="70" y="91"/>
                </a:cubicBezTo>
                <a:cubicBezTo>
                  <a:pt x="70" y="90"/>
                  <a:pt x="70" y="90"/>
                  <a:pt x="69" y="90"/>
                </a:cubicBezTo>
                <a:cubicBezTo>
                  <a:pt x="68" y="90"/>
                  <a:pt x="68" y="90"/>
                  <a:pt x="68" y="9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defTabSz="913130">
              <a:defRPr/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7" name="图标"/>
          <p:cNvSpPr>
            <a:spLocks noChangeAspect="1" noEditPoints="1"/>
          </p:cNvSpPr>
          <p:nvPr/>
        </p:nvSpPr>
        <p:spPr bwMode="auto">
          <a:xfrm>
            <a:off x="6392224" y="5259287"/>
            <a:ext cx="416994" cy="457610"/>
          </a:xfrm>
          <a:custGeom>
            <a:avLst/>
            <a:gdLst>
              <a:gd name="T0" fmla="*/ 375935 w 835"/>
              <a:gd name="T1" fmla="*/ 512026 h 918"/>
              <a:gd name="T2" fmla="*/ 124141 w 835"/>
              <a:gd name="T3" fmla="*/ 512026 h 918"/>
              <a:gd name="T4" fmla="*/ 112429 w 835"/>
              <a:gd name="T5" fmla="*/ 524300 h 918"/>
              <a:gd name="T6" fmla="*/ 124141 w 835"/>
              <a:gd name="T7" fmla="*/ 536575 h 918"/>
              <a:gd name="T8" fmla="*/ 375935 w 835"/>
              <a:gd name="T9" fmla="*/ 536575 h 918"/>
              <a:gd name="T10" fmla="*/ 388232 w 835"/>
              <a:gd name="T11" fmla="*/ 524300 h 918"/>
              <a:gd name="T12" fmla="*/ 375935 w 835"/>
              <a:gd name="T13" fmla="*/ 512026 h 918"/>
              <a:gd name="T14" fmla="*/ 99547 w 835"/>
              <a:gd name="T15" fmla="*/ 227372 h 918"/>
              <a:gd name="T16" fmla="*/ 265848 w 835"/>
              <a:gd name="T17" fmla="*/ 149049 h 918"/>
              <a:gd name="T18" fmla="*/ 169815 w 835"/>
              <a:gd name="T19" fmla="*/ 341935 h 918"/>
              <a:gd name="T20" fmla="*/ 99547 w 835"/>
              <a:gd name="T21" fmla="*/ 227372 h 918"/>
              <a:gd name="T22" fmla="*/ 417511 w 835"/>
              <a:gd name="T23" fmla="*/ 0 h 918"/>
              <a:gd name="T24" fmla="*/ 0 w 835"/>
              <a:gd name="T25" fmla="*/ 197562 h 918"/>
              <a:gd name="T26" fmla="*/ 176256 w 835"/>
              <a:gd name="T27" fmla="*/ 485723 h 918"/>
              <a:gd name="T28" fmla="*/ 417511 w 835"/>
              <a:gd name="T29" fmla="*/ 0 h 918"/>
              <a:gd name="T30" fmla="*/ 478995 w 835"/>
              <a:gd name="T31" fmla="*/ 291668 h 918"/>
              <a:gd name="T32" fmla="*/ 435078 w 835"/>
              <a:gd name="T33" fmla="*/ 247830 h 918"/>
              <a:gd name="T34" fmla="*/ 421024 w 835"/>
              <a:gd name="T35" fmla="*/ 240816 h 918"/>
              <a:gd name="T36" fmla="*/ 404628 w 835"/>
              <a:gd name="T37" fmla="*/ 245492 h 918"/>
              <a:gd name="T38" fmla="*/ 381205 w 835"/>
              <a:gd name="T39" fmla="*/ 268872 h 918"/>
              <a:gd name="T40" fmla="*/ 457915 w 835"/>
              <a:gd name="T41" fmla="*/ 345442 h 918"/>
              <a:gd name="T42" fmla="*/ 481338 w 835"/>
              <a:gd name="T43" fmla="*/ 322062 h 918"/>
              <a:gd name="T44" fmla="*/ 478995 w 835"/>
              <a:gd name="T45" fmla="*/ 291668 h 918"/>
              <a:gd name="T46" fmla="*/ 261164 w 835"/>
              <a:gd name="T47" fmla="*/ 460005 h 918"/>
              <a:gd name="T48" fmla="*/ 266434 w 835"/>
              <a:gd name="T49" fmla="*/ 444808 h 918"/>
              <a:gd name="T50" fmla="*/ 274046 w 835"/>
              <a:gd name="T51" fmla="*/ 421428 h 918"/>
              <a:gd name="T52" fmla="*/ 289857 w 835"/>
              <a:gd name="T53" fmla="*/ 436625 h 918"/>
              <a:gd name="T54" fmla="*/ 305667 w 835"/>
              <a:gd name="T55" fmla="*/ 452406 h 918"/>
              <a:gd name="T56" fmla="*/ 282244 w 835"/>
              <a:gd name="T57" fmla="*/ 460589 h 918"/>
              <a:gd name="T58" fmla="*/ 267019 w 835"/>
              <a:gd name="T59" fmla="*/ 465265 h 918"/>
              <a:gd name="T60" fmla="*/ 261164 w 835"/>
              <a:gd name="T61" fmla="*/ 465850 h 918"/>
              <a:gd name="T62" fmla="*/ 261164 w 835"/>
              <a:gd name="T63" fmla="*/ 460005 h 918"/>
              <a:gd name="T64" fmla="*/ 242426 w 835"/>
              <a:gd name="T65" fmla="*/ 452991 h 918"/>
              <a:gd name="T66" fmla="*/ 247110 w 835"/>
              <a:gd name="T67" fmla="*/ 479294 h 918"/>
              <a:gd name="T68" fmla="*/ 274046 w 835"/>
              <a:gd name="T69" fmla="*/ 483970 h 918"/>
              <a:gd name="T70" fmla="*/ 288100 w 835"/>
              <a:gd name="T71" fmla="*/ 479294 h 918"/>
              <a:gd name="T72" fmla="*/ 312108 w 835"/>
              <a:gd name="T73" fmla="*/ 471695 h 918"/>
              <a:gd name="T74" fmla="*/ 341972 w 835"/>
              <a:gd name="T75" fmla="*/ 461174 h 918"/>
              <a:gd name="T76" fmla="*/ 319721 w 835"/>
              <a:gd name="T77" fmla="*/ 438963 h 918"/>
              <a:gd name="T78" fmla="*/ 303910 w 835"/>
              <a:gd name="T79" fmla="*/ 423181 h 918"/>
              <a:gd name="T80" fmla="*/ 288100 w 835"/>
              <a:gd name="T81" fmla="*/ 407400 h 918"/>
              <a:gd name="T82" fmla="*/ 265263 w 835"/>
              <a:gd name="T83" fmla="*/ 384604 h 918"/>
              <a:gd name="T84" fmla="*/ 255308 w 835"/>
              <a:gd name="T85" fmla="*/ 414998 h 918"/>
              <a:gd name="T86" fmla="*/ 247696 w 835"/>
              <a:gd name="T87" fmla="*/ 438378 h 918"/>
              <a:gd name="T88" fmla="*/ 242426 w 835"/>
              <a:gd name="T89" fmla="*/ 452991 h 918"/>
              <a:gd name="T90" fmla="*/ 389403 w 835"/>
              <a:gd name="T91" fmla="*/ 288161 h 918"/>
              <a:gd name="T92" fmla="*/ 375935 w 835"/>
              <a:gd name="T93" fmla="*/ 274133 h 918"/>
              <a:gd name="T94" fmla="*/ 361882 w 835"/>
              <a:gd name="T95" fmla="*/ 288161 h 918"/>
              <a:gd name="T96" fmla="*/ 285172 w 835"/>
              <a:gd name="T97" fmla="*/ 364731 h 918"/>
              <a:gd name="T98" fmla="*/ 271704 w 835"/>
              <a:gd name="T99" fmla="*/ 378174 h 918"/>
              <a:gd name="T100" fmla="*/ 285172 w 835"/>
              <a:gd name="T101" fmla="*/ 392202 h 918"/>
              <a:gd name="T102" fmla="*/ 334360 w 835"/>
              <a:gd name="T103" fmla="*/ 441301 h 918"/>
              <a:gd name="T104" fmla="*/ 348413 w 835"/>
              <a:gd name="T105" fmla="*/ 455329 h 918"/>
              <a:gd name="T106" fmla="*/ 362467 w 835"/>
              <a:gd name="T107" fmla="*/ 441301 h 918"/>
              <a:gd name="T108" fmla="*/ 438591 w 835"/>
              <a:gd name="T109" fmla="*/ 364731 h 918"/>
              <a:gd name="T110" fmla="*/ 452645 w 835"/>
              <a:gd name="T111" fmla="*/ 351287 h 918"/>
              <a:gd name="T112" fmla="*/ 438591 w 835"/>
              <a:gd name="T113" fmla="*/ 337259 h 918"/>
              <a:gd name="T114" fmla="*/ 389403 w 835"/>
              <a:gd name="T115" fmla="*/ 288161 h 918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835" h="918">
                <a:moveTo>
                  <a:pt x="642" y="876"/>
                </a:moveTo>
                <a:lnTo>
                  <a:pt x="212" y="876"/>
                </a:lnTo>
                <a:cubicBezTo>
                  <a:pt x="201" y="876"/>
                  <a:pt x="192" y="886"/>
                  <a:pt x="192" y="897"/>
                </a:cubicBezTo>
                <a:cubicBezTo>
                  <a:pt x="192" y="909"/>
                  <a:pt x="201" y="918"/>
                  <a:pt x="212" y="918"/>
                </a:cubicBezTo>
                <a:lnTo>
                  <a:pt x="642" y="918"/>
                </a:lnTo>
                <a:cubicBezTo>
                  <a:pt x="653" y="918"/>
                  <a:pt x="663" y="909"/>
                  <a:pt x="663" y="897"/>
                </a:cubicBezTo>
                <a:cubicBezTo>
                  <a:pt x="663" y="886"/>
                  <a:pt x="653" y="876"/>
                  <a:pt x="642" y="876"/>
                </a:cubicBezTo>
                <a:close/>
                <a:moveTo>
                  <a:pt x="170" y="389"/>
                </a:moveTo>
                <a:lnTo>
                  <a:pt x="454" y="255"/>
                </a:lnTo>
                <a:lnTo>
                  <a:pt x="290" y="585"/>
                </a:lnTo>
                <a:lnTo>
                  <a:pt x="170" y="389"/>
                </a:lnTo>
                <a:close/>
                <a:moveTo>
                  <a:pt x="713" y="0"/>
                </a:moveTo>
                <a:lnTo>
                  <a:pt x="0" y="338"/>
                </a:lnTo>
                <a:lnTo>
                  <a:pt x="301" y="831"/>
                </a:lnTo>
                <a:lnTo>
                  <a:pt x="713" y="0"/>
                </a:lnTo>
                <a:close/>
                <a:moveTo>
                  <a:pt x="818" y="499"/>
                </a:moveTo>
                <a:lnTo>
                  <a:pt x="743" y="424"/>
                </a:lnTo>
                <a:cubicBezTo>
                  <a:pt x="736" y="417"/>
                  <a:pt x="727" y="413"/>
                  <a:pt x="719" y="412"/>
                </a:cubicBezTo>
                <a:cubicBezTo>
                  <a:pt x="708" y="410"/>
                  <a:pt x="698" y="413"/>
                  <a:pt x="691" y="420"/>
                </a:cubicBezTo>
                <a:lnTo>
                  <a:pt x="651" y="460"/>
                </a:lnTo>
                <a:lnTo>
                  <a:pt x="782" y="591"/>
                </a:lnTo>
                <a:lnTo>
                  <a:pt x="822" y="551"/>
                </a:lnTo>
                <a:cubicBezTo>
                  <a:pt x="835" y="538"/>
                  <a:pt x="834" y="515"/>
                  <a:pt x="818" y="499"/>
                </a:cubicBezTo>
                <a:close/>
                <a:moveTo>
                  <a:pt x="446" y="787"/>
                </a:moveTo>
                <a:lnTo>
                  <a:pt x="455" y="761"/>
                </a:lnTo>
                <a:lnTo>
                  <a:pt x="468" y="721"/>
                </a:lnTo>
                <a:lnTo>
                  <a:pt x="495" y="747"/>
                </a:lnTo>
                <a:lnTo>
                  <a:pt x="522" y="774"/>
                </a:lnTo>
                <a:lnTo>
                  <a:pt x="482" y="788"/>
                </a:lnTo>
                <a:lnTo>
                  <a:pt x="456" y="796"/>
                </a:lnTo>
                <a:cubicBezTo>
                  <a:pt x="451" y="798"/>
                  <a:pt x="448" y="799"/>
                  <a:pt x="446" y="797"/>
                </a:cubicBezTo>
                <a:cubicBezTo>
                  <a:pt x="444" y="795"/>
                  <a:pt x="444" y="791"/>
                  <a:pt x="446" y="787"/>
                </a:cubicBezTo>
                <a:close/>
                <a:moveTo>
                  <a:pt x="414" y="775"/>
                </a:moveTo>
                <a:cubicBezTo>
                  <a:pt x="408" y="792"/>
                  <a:pt x="411" y="809"/>
                  <a:pt x="422" y="820"/>
                </a:cubicBezTo>
                <a:cubicBezTo>
                  <a:pt x="434" y="832"/>
                  <a:pt x="451" y="835"/>
                  <a:pt x="468" y="828"/>
                </a:cubicBezTo>
                <a:lnTo>
                  <a:pt x="492" y="820"/>
                </a:lnTo>
                <a:lnTo>
                  <a:pt x="533" y="807"/>
                </a:lnTo>
                <a:lnTo>
                  <a:pt x="584" y="789"/>
                </a:lnTo>
                <a:lnTo>
                  <a:pt x="546" y="751"/>
                </a:lnTo>
                <a:lnTo>
                  <a:pt x="519" y="724"/>
                </a:lnTo>
                <a:lnTo>
                  <a:pt x="492" y="697"/>
                </a:lnTo>
                <a:lnTo>
                  <a:pt x="453" y="658"/>
                </a:lnTo>
                <a:lnTo>
                  <a:pt x="436" y="710"/>
                </a:lnTo>
                <a:lnTo>
                  <a:pt x="423" y="750"/>
                </a:lnTo>
                <a:lnTo>
                  <a:pt x="414" y="775"/>
                </a:lnTo>
                <a:close/>
                <a:moveTo>
                  <a:pt x="665" y="493"/>
                </a:moveTo>
                <a:lnTo>
                  <a:pt x="642" y="469"/>
                </a:lnTo>
                <a:lnTo>
                  <a:pt x="618" y="493"/>
                </a:lnTo>
                <a:lnTo>
                  <a:pt x="487" y="624"/>
                </a:lnTo>
                <a:lnTo>
                  <a:pt x="464" y="647"/>
                </a:lnTo>
                <a:lnTo>
                  <a:pt x="487" y="671"/>
                </a:lnTo>
                <a:lnTo>
                  <a:pt x="571" y="755"/>
                </a:lnTo>
                <a:lnTo>
                  <a:pt x="595" y="779"/>
                </a:lnTo>
                <a:lnTo>
                  <a:pt x="619" y="755"/>
                </a:lnTo>
                <a:lnTo>
                  <a:pt x="749" y="624"/>
                </a:lnTo>
                <a:lnTo>
                  <a:pt x="773" y="601"/>
                </a:lnTo>
                <a:lnTo>
                  <a:pt x="749" y="577"/>
                </a:lnTo>
                <a:lnTo>
                  <a:pt x="665" y="49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8" name="图标"/>
          <p:cNvSpPr>
            <a:spLocks noChangeAspect="1" noEditPoints="1"/>
          </p:cNvSpPr>
          <p:nvPr/>
        </p:nvSpPr>
        <p:spPr bwMode="auto">
          <a:xfrm>
            <a:off x="7501472" y="5259287"/>
            <a:ext cx="311113" cy="482623"/>
          </a:xfrm>
          <a:custGeom>
            <a:avLst/>
            <a:gdLst>
              <a:gd name="T0" fmla="*/ 369139 w 636"/>
              <a:gd name="T1" fmla="*/ 460425 h 985"/>
              <a:gd name="T2" fmla="*/ 357457 w 636"/>
              <a:gd name="T3" fmla="*/ 445214 h 985"/>
              <a:gd name="T4" fmla="*/ 355121 w 636"/>
              <a:gd name="T5" fmla="*/ 418887 h 985"/>
              <a:gd name="T6" fmla="*/ 190410 w 636"/>
              <a:gd name="T7" fmla="*/ 225239 h 985"/>
              <a:gd name="T8" fmla="*/ 199171 w 636"/>
              <a:gd name="T9" fmla="*/ 185457 h 985"/>
              <a:gd name="T10" fmla="*/ 192746 w 636"/>
              <a:gd name="T11" fmla="*/ 150940 h 985"/>
              <a:gd name="T12" fmla="*/ 99294 w 636"/>
              <a:gd name="T13" fmla="*/ 86001 h 985"/>
              <a:gd name="T14" fmla="*/ 64833 w 636"/>
              <a:gd name="T15" fmla="*/ 92436 h 985"/>
              <a:gd name="T16" fmla="*/ 0 w 636"/>
              <a:gd name="T17" fmla="*/ 185457 h 985"/>
              <a:gd name="T18" fmla="*/ 5841 w 636"/>
              <a:gd name="T19" fmla="*/ 220559 h 985"/>
              <a:gd name="T20" fmla="*/ 56072 w 636"/>
              <a:gd name="T21" fmla="*/ 274968 h 985"/>
              <a:gd name="T22" fmla="*/ 57824 w 636"/>
              <a:gd name="T23" fmla="*/ 530044 h 985"/>
              <a:gd name="T24" fmla="*/ 73594 w 636"/>
              <a:gd name="T25" fmla="*/ 551105 h 985"/>
              <a:gd name="T26" fmla="*/ 74178 w 636"/>
              <a:gd name="T27" fmla="*/ 570412 h 985"/>
              <a:gd name="T28" fmla="*/ 80603 w 636"/>
              <a:gd name="T29" fmla="*/ 576262 h 985"/>
              <a:gd name="T30" fmla="*/ 87028 w 636"/>
              <a:gd name="T31" fmla="*/ 569827 h 985"/>
              <a:gd name="T32" fmla="*/ 86444 w 636"/>
              <a:gd name="T33" fmla="*/ 551690 h 985"/>
              <a:gd name="T34" fmla="*/ 103382 w 636"/>
              <a:gd name="T35" fmla="*/ 529459 h 985"/>
              <a:gd name="T36" fmla="*/ 101046 w 636"/>
              <a:gd name="T37" fmla="*/ 217634 h 985"/>
              <a:gd name="T38" fmla="*/ 78267 w 636"/>
              <a:gd name="T39" fmla="*/ 194818 h 985"/>
              <a:gd name="T40" fmla="*/ 55488 w 636"/>
              <a:gd name="T41" fmla="*/ 218219 h 985"/>
              <a:gd name="T42" fmla="*/ 56072 w 636"/>
              <a:gd name="T43" fmla="*/ 251566 h 985"/>
              <a:gd name="T44" fmla="*/ 25115 w 636"/>
              <a:gd name="T45" fmla="*/ 213539 h 985"/>
              <a:gd name="T46" fmla="*/ 20443 w 636"/>
              <a:gd name="T47" fmla="*/ 185457 h 985"/>
              <a:gd name="T48" fmla="*/ 71842 w 636"/>
              <a:gd name="T49" fmla="*/ 111742 h 985"/>
              <a:gd name="T50" fmla="*/ 99294 w 636"/>
              <a:gd name="T51" fmla="*/ 106477 h 985"/>
              <a:gd name="T52" fmla="*/ 173472 w 636"/>
              <a:gd name="T53" fmla="*/ 157960 h 985"/>
              <a:gd name="T54" fmla="*/ 178729 w 636"/>
              <a:gd name="T55" fmla="*/ 185457 h 985"/>
              <a:gd name="T56" fmla="*/ 175224 w 636"/>
              <a:gd name="T57" fmla="*/ 207103 h 985"/>
              <a:gd name="T58" fmla="*/ 153613 w 636"/>
              <a:gd name="T59" fmla="*/ 181362 h 985"/>
              <a:gd name="T60" fmla="*/ 121489 w 636"/>
              <a:gd name="T61" fmla="*/ 179021 h 985"/>
              <a:gd name="T62" fmla="*/ 118568 w 636"/>
              <a:gd name="T63" fmla="*/ 211199 h 985"/>
              <a:gd name="T64" fmla="*/ 320660 w 636"/>
              <a:gd name="T65" fmla="*/ 448724 h 985"/>
              <a:gd name="T66" fmla="*/ 337598 w 636"/>
              <a:gd name="T67" fmla="*/ 456914 h 985"/>
              <a:gd name="T68" fmla="*/ 347528 w 636"/>
              <a:gd name="T69" fmla="*/ 453989 h 985"/>
              <a:gd name="T70" fmla="*/ 359209 w 636"/>
              <a:gd name="T71" fmla="*/ 468615 h 985"/>
              <a:gd name="T72" fmla="*/ 363882 w 636"/>
              <a:gd name="T73" fmla="*/ 470955 h 985"/>
              <a:gd name="T74" fmla="*/ 367971 w 636"/>
              <a:gd name="T75" fmla="*/ 469785 h 985"/>
              <a:gd name="T76" fmla="*/ 369139 w 636"/>
              <a:gd name="T77" fmla="*/ 460425 h 985"/>
              <a:gd name="T78" fmla="*/ 174640 w 636"/>
              <a:gd name="T79" fmla="*/ 331131 h 985"/>
              <a:gd name="T80" fmla="*/ 148940 w 636"/>
              <a:gd name="T81" fmla="*/ 319431 h 985"/>
              <a:gd name="T82" fmla="*/ 137259 w 636"/>
              <a:gd name="T83" fmla="*/ 345172 h 985"/>
              <a:gd name="T84" fmla="*/ 152445 w 636"/>
              <a:gd name="T85" fmla="*/ 386125 h 985"/>
              <a:gd name="T86" fmla="*/ 178144 w 636"/>
              <a:gd name="T87" fmla="*/ 397826 h 985"/>
              <a:gd name="T88" fmla="*/ 189826 w 636"/>
              <a:gd name="T89" fmla="*/ 372669 h 985"/>
              <a:gd name="T90" fmla="*/ 174640 w 636"/>
              <a:gd name="T91" fmla="*/ 331131 h 985"/>
              <a:gd name="T92" fmla="*/ 20443 w 636"/>
              <a:gd name="T93" fmla="*/ 29837 h 985"/>
              <a:gd name="T94" fmla="*/ 32124 w 636"/>
              <a:gd name="T95" fmla="*/ 4095 h 985"/>
              <a:gd name="T96" fmla="*/ 57824 w 636"/>
              <a:gd name="T97" fmla="*/ 15796 h 985"/>
              <a:gd name="T98" fmla="*/ 71258 w 636"/>
              <a:gd name="T99" fmla="*/ 52653 h 985"/>
              <a:gd name="T100" fmla="*/ 59576 w 636"/>
              <a:gd name="T101" fmla="*/ 78395 h 985"/>
              <a:gd name="T102" fmla="*/ 52567 w 636"/>
              <a:gd name="T103" fmla="*/ 79565 h 985"/>
              <a:gd name="T104" fmla="*/ 33877 w 636"/>
              <a:gd name="T105" fmla="*/ 66109 h 985"/>
              <a:gd name="T106" fmla="*/ 20443 w 636"/>
              <a:gd name="T107" fmla="*/ 29837 h 985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636" h="985">
                <a:moveTo>
                  <a:pt x="632" y="787"/>
                </a:moveTo>
                <a:lnTo>
                  <a:pt x="612" y="761"/>
                </a:lnTo>
                <a:cubicBezTo>
                  <a:pt x="620" y="747"/>
                  <a:pt x="619" y="729"/>
                  <a:pt x="608" y="716"/>
                </a:cubicBezTo>
                <a:lnTo>
                  <a:pt x="326" y="385"/>
                </a:lnTo>
                <a:cubicBezTo>
                  <a:pt x="335" y="364"/>
                  <a:pt x="341" y="341"/>
                  <a:pt x="341" y="317"/>
                </a:cubicBezTo>
                <a:cubicBezTo>
                  <a:pt x="341" y="298"/>
                  <a:pt x="337" y="278"/>
                  <a:pt x="330" y="258"/>
                </a:cubicBezTo>
                <a:cubicBezTo>
                  <a:pt x="304" y="189"/>
                  <a:pt x="239" y="147"/>
                  <a:pt x="170" y="147"/>
                </a:cubicBezTo>
                <a:cubicBezTo>
                  <a:pt x="150" y="147"/>
                  <a:pt x="130" y="150"/>
                  <a:pt x="111" y="158"/>
                </a:cubicBezTo>
                <a:cubicBezTo>
                  <a:pt x="42" y="183"/>
                  <a:pt x="0" y="248"/>
                  <a:pt x="0" y="317"/>
                </a:cubicBezTo>
                <a:cubicBezTo>
                  <a:pt x="0" y="337"/>
                  <a:pt x="3" y="357"/>
                  <a:pt x="10" y="377"/>
                </a:cubicBezTo>
                <a:cubicBezTo>
                  <a:pt x="26" y="420"/>
                  <a:pt x="58" y="452"/>
                  <a:pt x="96" y="470"/>
                </a:cubicBezTo>
                <a:lnTo>
                  <a:pt x="99" y="906"/>
                </a:lnTo>
                <a:cubicBezTo>
                  <a:pt x="99" y="923"/>
                  <a:pt x="110" y="937"/>
                  <a:pt x="126" y="942"/>
                </a:cubicBezTo>
                <a:lnTo>
                  <a:pt x="127" y="975"/>
                </a:lnTo>
                <a:cubicBezTo>
                  <a:pt x="127" y="981"/>
                  <a:pt x="132" y="985"/>
                  <a:pt x="138" y="985"/>
                </a:cubicBezTo>
                <a:cubicBezTo>
                  <a:pt x="145" y="985"/>
                  <a:pt x="150" y="980"/>
                  <a:pt x="149" y="974"/>
                </a:cubicBezTo>
                <a:lnTo>
                  <a:pt x="148" y="943"/>
                </a:lnTo>
                <a:cubicBezTo>
                  <a:pt x="165" y="938"/>
                  <a:pt x="177" y="923"/>
                  <a:pt x="177" y="905"/>
                </a:cubicBezTo>
                <a:lnTo>
                  <a:pt x="173" y="372"/>
                </a:lnTo>
                <a:cubicBezTo>
                  <a:pt x="173" y="351"/>
                  <a:pt x="156" y="333"/>
                  <a:pt x="134" y="333"/>
                </a:cubicBezTo>
                <a:cubicBezTo>
                  <a:pt x="113" y="334"/>
                  <a:pt x="95" y="351"/>
                  <a:pt x="95" y="373"/>
                </a:cubicBezTo>
                <a:lnTo>
                  <a:pt x="96" y="430"/>
                </a:lnTo>
                <a:cubicBezTo>
                  <a:pt x="73" y="415"/>
                  <a:pt x="54" y="393"/>
                  <a:pt x="43" y="365"/>
                </a:cubicBezTo>
                <a:cubicBezTo>
                  <a:pt x="38" y="349"/>
                  <a:pt x="35" y="333"/>
                  <a:pt x="35" y="317"/>
                </a:cubicBezTo>
                <a:cubicBezTo>
                  <a:pt x="35" y="262"/>
                  <a:pt x="68" y="211"/>
                  <a:pt x="123" y="191"/>
                </a:cubicBezTo>
                <a:cubicBezTo>
                  <a:pt x="139" y="185"/>
                  <a:pt x="155" y="182"/>
                  <a:pt x="170" y="182"/>
                </a:cubicBezTo>
                <a:cubicBezTo>
                  <a:pt x="225" y="182"/>
                  <a:pt x="277" y="216"/>
                  <a:pt x="297" y="270"/>
                </a:cubicBezTo>
                <a:cubicBezTo>
                  <a:pt x="303" y="286"/>
                  <a:pt x="306" y="302"/>
                  <a:pt x="306" y="317"/>
                </a:cubicBezTo>
                <a:cubicBezTo>
                  <a:pt x="306" y="330"/>
                  <a:pt x="303" y="342"/>
                  <a:pt x="300" y="354"/>
                </a:cubicBezTo>
                <a:lnTo>
                  <a:pt x="263" y="310"/>
                </a:lnTo>
                <a:cubicBezTo>
                  <a:pt x="249" y="294"/>
                  <a:pt x="224" y="292"/>
                  <a:pt x="208" y="306"/>
                </a:cubicBezTo>
                <a:cubicBezTo>
                  <a:pt x="191" y="320"/>
                  <a:pt x="189" y="345"/>
                  <a:pt x="203" y="361"/>
                </a:cubicBezTo>
                <a:lnTo>
                  <a:pt x="549" y="767"/>
                </a:lnTo>
                <a:cubicBezTo>
                  <a:pt x="556" y="776"/>
                  <a:pt x="567" y="781"/>
                  <a:pt x="578" y="781"/>
                </a:cubicBezTo>
                <a:cubicBezTo>
                  <a:pt x="584" y="781"/>
                  <a:pt x="590" y="779"/>
                  <a:pt x="595" y="776"/>
                </a:cubicBezTo>
                <a:lnTo>
                  <a:pt x="615" y="801"/>
                </a:lnTo>
                <a:cubicBezTo>
                  <a:pt x="617" y="804"/>
                  <a:pt x="620" y="805"/>
                  <a:pt x="623" y="805"/>
                </a:cubicBezTo>
                <a:cubicBezTo>
                  <a:pt x="626" y="805"/>
                  <a:pt x="628" y="804"/>
                  <a:pt x="630" y="803"/>
                </a:cubicBezTo>
                <a:cubicBezTo>
                  <a:pt x="635" y="799"/>
                  <a:pt x="636" y="792"/>
                  <a:pt x="632" y="787"/>
                </a:cubicBezTo>
                <a:close/>
                <a:moveTo>
                  <a:pt x="299" y="566"/>
                </a:moveTo>
                <a:cubicBezTo>
                  <a:pt x="292" y="548"/>
                  <a:pt x="273" y="539"/>
                  <a:pt x="255" y="546"/>
                </a:cubicBezTo>
                <a:cubicBezTo>
                  <a:pt x="237" y="552"/>
                  <a:pt x="228" y="572"/>
                  <a:pt x="235" y="590"/>
                </a:cubicBezTo>
                <a:lnTo>
                  <a:pt x="261" y="660"/>
                </a:lnTo>
                <a:cubicBezTo>
                  <a:pt x="268" y="678"/>
                  <a:pt x="287" y="687"/>
                  <a:pt x="305" y="680"/>
                </a:cubicBezTo>
                <a:cubicBezTo>
                  <a:pt x="323" y="674"/>
                  <a:pt x="332" y="654"/>
                  <a:pt x="325" y="637"/>
                </a:cubicBezTo>
                <a:lnTo>
                  <a:pt x="299" y="566"/>
                </a:lnTo>
                <a:close/>
                <a:moveTo>
                  <a:pt x="35" y="51"/>
                </a:moveTo>
                <a:cubicBezTo>
                  <a:pt x="28" y="33"/>
                  <a:pt x="37" y="13"/>
                  <a:pt x="55" y="7"/>
                </a:cubicBezTo>
                <a:cubicBezTo>
                  <a:pt x="72" y="0"/>
                  <a:pt x="92" y="9"/>
                  <a:pt x="99" y="27"/>
                </a:cubicBezTo>
                <a:lnTo>
                  <a:pt x="122" y="90"/>
                </a:lnTo>
                <a:cubicBezTo>
                  <a:pt x="129" y="107"/>
                  <a:pt x="119" y="127"/>
                  <a:pt x="102" y="134"/>
                </a:cubicBezTo>
                <a:cubicBezTo>
                  <a:pt x="98" y="135"/>
                  <a:pt x="94" y="136"/>
                  <a:pt x="90" y="136"/>
                </a:cubicBezTo>
                <a:cubicBezTo>
                  <a:pt x="76" y="136"/>
                  <a:pt x="63" y="127"/>
                  <a:pt x="58" y="113"/>
                </a:cubicBezTo>
                <a:lnTo>
                  <a:pt x="35" y="5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9" name="图标"/>
          <p:cNvSpPr>
            <a:spLocks noChangeAspect="1" noEditPoints="1"/>
          </p:cNvSpPr>
          <p:nvPr/>
        </p:nvSpPr>
        <p:spPr bwMode="auto">
          <a:xfrm>
            <a:off x="8610719" y="5259287"/>
            <a:ext cx="319874" cy="488972"/>
          </a:xfrm>
          <a:custGeom>
            <a:avLst/>
            <a:gdLst>
              <a:gd name="T0" fmla="*/ 196243 w 617"/>
              <a:gd name="T1" fmla="*/ 473169 h 943"/>
              <a:gd name="T2" fmla="*/ 161199 w 617"/>
              <a:gd name="T3" fmla="*/ 473169 h 943"/>
              <a:gd name="T4" fmla="*/ 161199 w 617"/>
              <a:gd name="T5" fmla="*/ 508803 h 943"/>
              <a:gd name="T6" fmla="*/ 196243 w 617"/>
              <a:gd name="T7" fmla="*/ 508803 h 943"/>
              <a:gd name="T8" fmla="*/ 196243 w 617"/>
              <a:gd name="T9" fmla="*/ 473169 h 943"/>
              <a:gd name="T10" fmla="*/ 195658 w 617"/>
              <a:gd name="T11" fmla="*/ 102228 h 943"/>
              <a:gd name="T12" fmla="*/ 228950 w 617"/>
              <a:gd name="T13" fmla="*/ 214971 h 943"/>
              <a:gd name="T14" fmla="*/ 235374 w 617"/>
              <a:gd name="T15" fmla="*/ 220812 h 943"/>
              <a:gd name="T16" fmla="*/ 239463 w 617"/>
              <a:gd name="T17" fmla="*/ 220228 h 943"/>
              <a:gd name="T18" fmla="*/ 245303 w 617"/>
              <a:gd name="T19" fmla="*/ 209713 h 943"/>
              <a:gd name="T20" fmla="*/ 212012 w 617"/>
              <a:gd name="T21" fmla="*/ 97555 h 943"/>
              <a:gd name="T22" fmla="*/ 201499 w 617"/>
              <a:gd name="T23" fmla="*/ 91713 h 943"/>
              <a:gd name="T24" fmla="*/ 195658 w 617"/>
              <a:gd name="T25" fmla="*/ 102228 h 943"/>
              <a:gd name="T26" fmla="*/ 360362 w 617"/>
              <a:gd name="T27" fmla="*/ 391971 h 943"/>
              <a:gd name="T28" fmla="*/ 360362 w 617"/>
              <a:gd name="T29" fmla="*/ 403654 h 943"/>
              <a:gd name="T30" fmla="*/ 351017 w 617"/>
              <a:gd name="T31" fmla="*/ 413000 h 943"/>
              <a:gd name="T32" fmla="*/ 333495 w 617"/>
              <a:gd name="T33" fmla="*/ 413000 h 943"/>
              <a:gd name="T34" fmla="*/ 244135 w 617"/>
              <a:gd name="T35" fmla="*/ 483100 h 943"/>
              <a:gd name="T36" fmla="*/ 315974 w 617"/>
              <a:gd name="T37" fmla="*/ 532169 h 943"/>
              <a:gd name="T38" fmla="*/ 299620 w 617"/>
              <a:gd name="T39" fmla="*/ 550862 h 943"/>
              <a:gd name="T40" fmla="*/ 66582 w 617"/>
              <a:gd name="T41" fmla="*/ 550862 h 943"/>
              <a:gd name="T42" fmla="*/ 50813 w 617"/>
              <a:gd name="T43" fmla="*/ 532169 h 943"/>
              <a:gd name="T44" fmla="*/ 111555 w 617"/>
              <a:gd name="T45" fmla="*/ 487189 h 943"/>
              <a:gd name="T46" fmla="*/ 0 w 617"/>
              <a:gd name="T47" fmla="*/ 313109 h 943"/>
              <a:gd name="T48" fmla="*/ 151854 w 617"/>
              <a:gd name="T49" fmla="*/ 133188 h 943"/>
              <a:gd name="T50" fmla="*/ 133749 w 617"/>
              <a:gd name="T51" fmla="*/ 73020 h 943"/>
              <a:gd name="T52" fmla="*/ 144846 w 617"/>
              <a:gd name="T53" fmla="*/ 51990 h 943"/>
              <a:gd name="T54" fmla="*/ 198579 w 617"/>
              <a:gd name="T55" fmla="*/ 35050 h 943"/>
              <a:gd name="T56" fmla="*/ 219605 w 617"/>
              <a:gd name="T57" fmla="*/ 46149 h 943"/>
              <a:gd name="T58" fmla="*/ 284435 w 617"/>
              <a:gd name="T59" fmla="*/ 252357 h 943"/>
              <a:gd name="T60" fmla="*/ 273338 w 617"/>
              <a:gd name="T61" fmla="*/ 273386 h 943"/>
              <a:gd name="T62" fmla="*/ 219605 w 617"/>
              <a:gd name="T63" fmla="*/ 290327 h 943"/>
              <a:gd name="T64" fmla="*/ 197995 w 617"/>
              <a:gd name="T65" fmla="*/ 279228 h 943"/>
              <a:gd name="T66" fmla="*/ 172296 w 617"/>
              <a:gd name="T67" fmla="*/ 195109 h 943"/>
              <a:gd name="T68" fmla="*/ 65998 w 617"/>
              <a:gd name="T69" fmla="*/ 307268 h 943"/>
              <a:gd name="T70" fmla="*/ 164119 w 617"/>
              <a:gd name="T71" fmla="*/ 429357 h 943"/>
              <a:gd name="T72" fmla="*/ 217853 w 617"/>
              <a:gd name="T73" fmla="*/ 413000 h 943"/>
              <a:gd name="T74" fmla="*/ 199747 w 617"/>
              <a:gd name="T75" fmla="*/ 413000 h 943"/>
              <a:gd name="T76" fmla="*/ 190402 w 617"/>
              <a:gd name="T77" fmla="*/ 403654 h 943"/>
              <a:gd name="T78" fmla="*/ 190402 w 617"/>
              <a:gd name="T79" fmla="*/ 391971 h 943"/>
              <a:gd name="T80" fmla="*/ 199747 w 617"/>
              <a:gd name="T81" fmla="*/ 383208 h 943"/>
              <a:gd name="T82" fmla="*/ 351017 w 617"/>
              <a:gd name="T83" fmla="*/ 383208 h 943"/>
              <a:gd name="T84" fmla="*/ 360362 w 617"/>
              <a:gd name="T85" fmla="*/ 391971 h 943"/>
              <a:gd name="T86" fmla="*/ 223693 w 617"/>
              <a:gd name="T87" fmla="*/ 308436 h 943"/>
              <a:gd name="T88" fmla="*/ 211428 w 617"/>
              <a:gd name="T89" fmla="*/ 325377 h 943"/>
              <a:gd name="T90" fmla="*/ 231286 w 617"/>
              <a:gd name="T91" fmla="*/ 332387 h 943"/>
              <a:gd name="T92" fmla="*/ 285019 w 617"/>
              <a:gd name="T93" fmla="*/ 315446 h 943"/>
              <a:gd name="T94" fmla="*/ 297284 w 617"/>
              <a:gd name="T95" fmla="*/ 298505 h 943"/>
              <a:gd name="T96" fmla="*/ 277426 w 617"/>
              <a:gd name="T97" fmla="*/ 291495 h 943"/>
              <a:gd name="T98" fmla="*/ 223693 w 617"/>
              <a:gd name="T99" fmla="*/ 308436 h 943"/>
              <a:gd name="T100" fmla="*/ 137837 w 617"/>
              <a:gd name="T101" fmla="*/ 23366 h 943"/>
              <a:gd name="T102" fmla="*/ 144262 w 617"/>
              <a:gd name="T103" fmla="*/ 11099 h 943"/>
              <a:gd name="T104" fmla="*/ 174632 w 617"/>
              <a:gd name="T105" fmla="*/ 1752 h 943"/>
              <a:gd name="T106" fmla="*/ 186898 w 617"/>
              <a:gd name="T107" fmla="*/ 8178 h 943"/>
              <a:gd name="T108" fmla="*/ 189234 w 617"/>
              <a:gd name="T109" fmla="*/ 14020 h 943"/>
              <a:gd name="T110" fmla="*/ 182225 w 617"/>
              <a:gd name="T111" fmla="*/ 26871 h 943"/>
              <a:gd name="T112" fmla="*/ 152438 w 617"/>
              <a:gd name="T113" fmla="*/ 36218 h 943"/>
              <a:gd name="T114" fmla="*/ 139589 w 617"/>
              <a:gd name="T115" fmla="*/ 29792 h 943"/>
              <a:gd name="T116" fmla="*/ 137837 w 617"/>
              <a:gd name="T117" fmla="*/ 23366 h 94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617" h="943">
                <a:moveTo>
                  <a:pt x="336" y="810"/>
                </a:moveTo>
                <a:cubicBezTo>
                  <a:pt x="319" y="794"/>
                  <a:pt x="292" y="794"/>
                  <a:pt x="276" y="810"/>
                </a:cubicBezTo>
                <a:cubicBezTo>
                  <a:pt x="259" y="827"/>
                  <a:pt x="259" y="854"/>
                  <a:pt x="276" y="871"/>
                </a:cubicBezTo>
                <a:cubicBezTo>
                  <a:pt x="292" y="887"/>
                  <a:pt x="319" y="887"/>
                  <a:pt x="336" y="871"/>
                </a:cubicBezTo>
                <a:cubicBezTo>
                  <a:pt x="353" y="854"/>
                  <a:pt x="353" y="827"/>
                  <a:pt x="336" y="810"/>
                </a:cubicBezTo>
                <a:close/>
                <a:moveTo>
                  <a:pt x="335" y="175"/>
                </a:moveTo>
                <a:lnTo>
                  <a:pt x="392" y="368"/>
                </a:lnTo>
                <a:cubicBezTo>
                  <a:pt x="394" y="373"/>
                  <a:pt x="398" y="377"/>
                  <a:pt x="403" y="378"/>
                </a:cubicBezTo>
                <a:cubicBezTo>
                  <a:pt x="405" y="378"/>
                  <a:pt x="408" y="378"/>
                  <a:pt x="410" y="377"/>
                </a:cubicBezTo>
                <a:cubicBezTo>
                  <a:pt x="418" y="375"/>
                  <a:pt x="422" y="367"/>
                  <a:pt x="420" y="359"/>
                </a:cubicBezTo>
                <a:lnTo>
                  <a:pt x="363" y="167"/>
                </a:lnTo>
                <a:cubicBezTo>
                  <a:pt x="360" y="159"/>
                  <a:pt x="352" y="155"/>
                  <a:pt x="345" y="157"/>
                </a:cubicBezTo>
                <a:cubicBezTo>
                  <a:pt x="337" y="159"/>
                  <a:pt x="333" y="167"/>
                  <a:pt x="335" y="175"/>
                </a:cubicBezTo>
                <a:close/>
                <a:moveTo>
                  <a:pt x="617" y="671"/>
                </a:moveTo>
                <a:lnTo>
                  <a:pt x="617" y="691"/>
                </a:lnTo>
                <a:cubicBezTo>
                  <a:pt x="617" y="699"/>
                  <a:pt x="609" y="707"/>
                  <a:pt x="601" y="707"/>
                </a:cubicBezTo>
                <a:lnTo>
                  <a:pt x="571" y="707"/>
                </a:lnTo>
                <a:cubicBezTo>
                  <a:pt x="539" y="751"/>
                  <a:pt x="475" y="801"/>
                  <a:pt x="418" y="827"/>
                </a:cubicBezTo>
                <a:cubicBezTo>
                  <a:pt x="482" y="844"/>
                  <a:pt x="541" y="886"/>
                  <a:pt x="541" y="911"/>
                </a:cubicBezTo>
                <a:cubicBezTo>
                  <a:pt x="541" y="930"/>
                  <a:pt x="525" y="943"/>
                  <a:pt x="513" y="943"/>
                </a:cubicBezTo>
                <a:lnTo>
                  <a:pt x="114" y="943"/>
                </a:lnTo>
                <a:cubicBezTo>
                  <a:pt x="99" y="943"/>
                  <a:pt x="87" y="929"/>
                  <a:pt x="87" y="911"/>
                </a:cubicBezTo>
                <a:cubicBezTo>
                  <a:pt x="87" y="886"/>
                  <a:pt x="133" y="855"/>
                  <a:pt x="191" y="834"/>
                </a:cubicBezTo>
                <a:cubicBezTo>
                  <a:pt x="46" y="752"/>
                  <a:pt x="0" y="662"/>
                  <a:pt x="0" y="536"/>
                </a:cubicBezTo>
                <a:cubicBezTo>
                  <a:pt x="0" y="398"/>
                  <a:pt x="94" y="271"/>
                  <a:pt x="260" y="228"/>
                </a:cubicBezTo>
                <a:lnTo>
                  <a:pt x="229" y="125"/>
                </a:lnTo>
                <a:cubicBezTo>
                  <a:pt x="224" y="110"/>
                  <a:pt x="233" y="94"/>
                  <a:pt x="248" y="89"/>
                </a:cubicBezTo>
                <a:lnTo>
                  <a:pt x="340" y="60"/>
                </a:lnTo>
                <a:cubicBezTo>
                  <a:pt x="355" y="56"/>
                  <a:pt x="372" y="64"/>
                  <a:pt x="376" y="79"/>
                </a:cubicBezTo>
                <a:lnTo>
                  <a:pt x="487" y="432"/>
                </a:lnTo>
                <a:cubicBezTo>
                  <a:pt x="491" y="447"/>
                  <a:pt x="483" y="464"/>
                  <a:pt x="468" y="468"/>
                </a:cubicBezTo>
                <a:lnTo>
                  <a:pt x="376" y="497"/>
                </a:lnTo>
                <a:cubicBezTo>
                  <a:pt x="360" y="502"/>
                  <a:pt x="344" y="493"/>
                  <a:pt x="339" y="478"/>
                </a:cubicBezTo>
                <a:lnTo>
                  <a:pt x="295" y="334"/>
                </a:lnTo>
                <a:cubicBezTo>
                  <a:pt x="212" y="344"/>
                  <a:pt x="113" y="422"/>
                  <a:pt x="113" y="526"/>
                </a:cubicBezTo>
                <a:cubicBezTo>
                  <a:pt x="113" y="634"/>
                  <a:pt x="193" y="735"/>
                  <a:pt x="281" y="735"/>
                </a:cubicBezTo>
                <a:cubicBezTo>
                  <a:pt x="323" y="735"/>
                  <a:pt x="353" y="722"/>
                  <a:pt x="373" y="707"/>
                </a:cubicBezTo>
                <a:lnTo>
                  <a:pt x="342" y="707"/>
                </a:lnTo>
                <a:cubicBezTo>
                  <a:pt x="334" y="707"/>
                  <a:pt x="326" y="699"/>
                  <a:pt x="326" y="691"/>
                </a:cubicBezTo>
                <a:lnTo>
                  <a:pt x="326" y="671"/>
                </a:lnTo>
                <a:cubicBezTo>
                  <a:pt x="326" y="663"/>
                  <a:pt x="334" y="656"/>
                  <a:pt x="342" y="656"/>
                </a:cubicBezTo>
                <a:lnTo>
                  <a:pt x="601" y="656"/>
                </a:lnTo>
                <a:cubicBezTo>
                  <a:pt x="609" y="656"/>
                  <a:pt x="617" y="663"/>
                  <a:pt x="617" y="671"/>
                </a:cubicBezTo>
                <a:close/>
                <a:moveTo>
                  <a:pt x="383" y="528"/>
                </a:moveTo>
                <a:cubicBezTo>
                  <a:pt x="368" y="532"/>
                  <a:pt x="358" y="546"/>
                  <a:pt x="362" y="557"/>
                </a:cubicBezTo>
                <a:cubicBezTo>
                  <a:pt x="365" y="568"/>
                  <a:pt x="380" y="573"/>
                  <a:pt x="396" y="569"/>
                </a:cubicBezTo>
                <a:lnTo>
                  <a:pt x="488" y="540"/>
                </a:lnTo>
                <a:cubicBezTo>
                  <a:pt x="503" y="535"/>
                  <a:pt x="513" y="522"/>
                  <a:pt x="509" y="511"/>
                </a:cubicBezTo>
                <a:cubicBezTo>
                  <a:pt x="506" y="500"/>
                  <a:pt x="490" y="494"/>
                  <a:pt x="475" y="499"/>
                </a:cubicBezTo>
                <a:lnTo>
                  <a:pt x="383" y="528"/>
                </a:lnTo>
                <a:close/>
                <a:moveTo>
                  <a:pt x="236" y="40"/>
                </a:moveTo>
                <a:cubicBezTo>
                  <a:pt x="233" y="31"/>
                  <a:pt x="238" y="22"/>
                  <a:pt x="247" y="19"/>
                </a:cubicBezTo>
                <a:lnTo>
                  <a:pt x="299" y="3"/>
                </a:lnTo>
                <a:cubicBezTo>
                  <a:pt x="308" y="0"/>
                  <a:pt x="317" y="5"/>
                  <a:pt x="320" y="14"/>
                </a:cubicBezTo>
                <a:lnTo>
                  <a:pt x="324" y="24"/>
                </a:lnTo>
                <a:cubicBezTo>
                  <a:pt x="326" y="33"/>
                  <a:pt x="321" y="43"/>
                  <a:pt x="312" y="46"/>
                </a:cubicBezTo>
                <a:lnTo>
                  <a:pt x="261" y="62"/>
                </a:lnTo>
                <a:cubicBezTo>
                  <a:pt x="252" y="65"/>
                  <a:pt x="242" y="60"/>
                  <a:pt x="239" y="51"/>
                </a:cubicBezTo>
                <a:lnTo>
                  <a:pt x="236" y="4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71" name="图标"/>
          <p:cNvSpPr>
            <a:spLocks noChangeAspect="1" noEditPoints="1"/>
          </p:cNvSpPr>
          <p:nvPr/>
        </p:nvSpPr>
        <p:spPr bwMode="auto">
          <a:xfrm>
            <a:off x="9719967" y="5327867"/>
            <a:ext cx="380990" cy="380990"/>
          </a:xfrm>
          <a:custGeom>
            <a:avLst/>
            <a:gdLst>
              <a:gd name="T0" fmla="*/ 444722 w 1145"/>
              <a:gd name="T1" fmla="*/ 275435 h 1145"/>
              <a:gd name="T2" fmla="*/ 433741 w 1145"/>
              <a:gd name="T3" fmla="*/ 259879 h 1145"/>
              <a:gd name="T4" fmla="*/ 471259 w 1145"/>
              <a:gd name="T5" fmla="*/ 248898 h 1145"/>
              <a:gd name="T6" fmla="*/ 482240 w 1145"/>
              <a:gd name="T7" fmla="*/ 263996 h 1145"/>
              <a:gd name="T8" fmla="*/ 453872 w 1145"/>
              <a:gd name="T9" fmla="*/ 370602 h 1145"/>
              <a:gd name="T10" fmla="*/ 444722 w 1145"/>
              <a:gd name="T11" fmla="*/ 379295 h 1145"/>
              <a:gd name="T12" fmla="*/ 436486 w 1145"/>
              <a:gd name="T13" fmla="*/ 377922 h 1145"/>
              <a:gd name="T14" fmla="*/ 408577 w 1145"/>
              <a:gd name="T15" fmla="*/ 358248 h 1145"/>
              <a:gd name="T16" fmla="*/ 411779 w 1145"/>
              <a:gd name="T17" fmla="*/ 345895 h 1145"/>
              <a:gd name="T18" fmla="*/ 421388 w 1145"/>
              <a:gd name="T19" fmla="*/ 340404 h 1145"/>
              <a:gd name="T20" fmla="*/ 449755 w 1145"/>
              <a:gd name="T21" fmla="*/ 355045 h 1145"/>
              <a:gd name="T22" fmla="*/ 376092 w 1145"/>
              <a:gd name="T23" fmla="*/ 214583 h 1145"/>
              <a:gd name="T24" fmla="*/ 261709 w 1145"/>
              <a:gd name="T25" fmla="*/ 298311 h 1145"/>
              <a:gd name="T26" fmla="*/ 261709 w 1145"/>
              <a:gd name="T27" fmla="*/ 225564 h 1145"/>
              <a:gd name="T28" fmla="*/ 359163 w 1145"/>
              <a:gd name="T29" fmla="*/ 185758 h 1145"/>
              <a:gd name="T30" fmla="*/ 378837 w 1145"/>
              <a:gd name="T31" fmla="*/ 191249 h 1145"/>
              <a:gd name="T32" fmla="*/ 376092 w 1145"/>
              <a:gd name="T33" fmla="*/ 214583 h 1145"/>
              <a:gd name="T34" fmla="*/ 177980 w 1145"/>
              <a:gd name="T35" fmla="*/ 112096 h 1145"/>
              <a:gd name="T36" fmla="*/ 168372 w 1145"/>
              <a:gd name="T37" fmla="*/ 115756 h 1145"/>
              <a:gd name="T38" fmla="*/ 145495 w 1145"/>
              <a:gd name="T39" fmla="*/ 87389 h 1145"/>
              <a:gd name="T40" fmla="*/ 153273 w 1145"/>
              <a:gd name="T41" fmla="*/ 70003 h 1145"/>
              <a:gd name="T42" fmla="*/ 161967 w 1145"/>
              <a:gd name="T43" fmla="*/ 69087 h 1145"/>
              <a:gd name="T44" fmla="*/ 182098 w 1145"/>
              <a:gd name="T45" fmla="*/ 96997 h 1145"/>
              <a:gd name="T46" fmla="*/ 114383 w 1145"/>
              <a:gd name="T47" fmla="*/ 174320 h 1145"/>
              <a:gd name="T48" fmla="*/ 102487 w 1145"/>
              <a:gd name="T49" fmla="*/ 183471 h 1145"/>
              <a:gd name="T50" fmla="*/ 74120 w 1145"/>
              <a:gd name="T51" fmla="*/ 168830 h 1145"/>
              <a:gd name="T52" fmla="*/ 71833 w 1145"/>
              <a:gd name="T53" fmla="*/ 150071 h 1145"/>
              <a:gd name="T54" fmla="*/ 87389 w 1145"/>
              <a:gd name="T55" fmla="*/ 145953 h 1145"/>
              <a:gd name="T56" fmla="*/ 115298 w 1145"/>
              <a:gd name="T57" fmla="*/ 166084 h 1145"/>
              <a:gd name="T58" fmla="*/ 110265 w 1145"/>
              <a:gd name="T59" fmla="*/ 365111 h 1145"/>
              <a:gd name="T60" fmla="*/ 81441 w 1145"/>
              <a:gd name="T61" fmla="*/ 379752 h 1145"/>
              <a:gd name="T62" fmla="*/ 71833 w 1145"/>
              <a:gd name="T63" fmla="*/ 374262 h 1145"/>
              <a:gd name="T64" fmla="*/ 68630 w 1145"/>
              <a:gd name="T65" fmla="*/ 361908 h 1145"/>
              <a:gd name="T66" fmla="*/ 96997 w 1145"/>
              <a:gd name="T67" fmla="*/ 341777 h 1145"/>
              <a:gd name="T68" fmla="*/ 105233 w 1145"/>
              <a:gd name="T69" fmla="*/ 340862 h 1145"/>
              <a:gd name="T70" fmla="*/ 114383 w 1145"/>
              <a:gd name="T71" fmla="*/ 349555 h 1145"/>
              <a:gd name="T72" fmla="*/ 41178 w 1145"/>
              <a:gd name="T73" fmla="*/ 263996 h 1145"/>
              <a:gd name="T74" fmla="*/ 52616 w 1145"/>
              <a:gd name="T75" fmla="*/ 248898 h 1145"/>
              <a:gd name="T76" fmla="*/ 90134 w 1145"/>
              <a:gd name="T77" fmla="*/ 259879 h 1145"/>
              <a:gd name="T78" fmla="*/ 79153 w 1145"/>
              <a:gd name="T79" fmla="*/ 275435 h 1145"/>
              <a:gd name="T80" fmla="*/ 41178 w 1145"/>
              <a:gd name="T81" fmla="*/ 263996 h 1145"/>
              <a:gd name="T82" fmla="*/ 259879 w 1145"/>
              <a:gd name="T83" fmla="*/ 41635 h 1145"/>
              <a:gd name="T84" fmla="*/ 274977 w 1145"/>
              <a:gd name="T85" fmla="*/ 52616 h 1145"/>
              <a:gd name="T86" fmla="*/ 263996 w 1145"/>
              <a:gd name="T87" fmla="*/ 90134 h 1145"/>
              <a:gd name="T88" fmla="*/ 248440 w 1145"/>
              <a:gd name="T89" fmla="*/ 79153 h 1145"/>
              <a:gd name="T90" fmla="*/ 341777 w 1145"/>
              <a:gd name="T91" fmla="*/ 96997 h 1145"/>
              <a:gd name="T92" fmla="*/ 364654 w 1145"/>
              <a:gd name="T93" fmla="*/ 68630 h 1145"/>
              <a:gd name="T94" fmla="*/ 373804 w 1145"/>
              <a:gd name="T95" fmla="*/ 72290 h 1145"/>
              <a:gd name="T96" fmla="*/ 364654 w 1145"/>
              <a:gd name="T97" fmla="*/ 110265 h 1145"/>
              <a:gd name="T98" fmla="*/ 355045 w 1145"/>
              <a:gd name="T99" fmla="*/ 115756 h 1145"/>
              <a:gd name="T100" fmla="*/ 345895 w 1145"/>
              <a:gd name="T101" fmla="*/ 112096 h 1145"/>
              <a:gd name="T102" fmla="*/ 413610 w 1145"/>
              <a:gd name="T103" fmla="*/ 159221 h 1145"/>
              <a:gd name="T104" fmla="*/ 441977 w 1145"/>
              <a:gd name="T105" fmla="*/ 144580 h 1145"/>
              <a:gd name="T106" fmla="*/ 451585 w 1145"/>
              <a:gd name="T107" fmla="*/ 150071 h 1145"/>
              <a:gd name="T108" fmla="*/ 449755 w 1145"/>
              <a:gd name="T109" fmla="*/ 168830 h 1145"/>
              <a:gd name="T110" fmla="*/ 421388 w 1145"/>
              <a:gd name="T111" fmla="*/ 183471 h 1145"/>
              <a:gd name="T112" fmla="*/ 411779 w 1145"/>
              <a:gd name="T113" fmla="*/ 177980 h 1145"/>
              <a:gd name="T114" fmla="*/ 413610 w 1145"/>
              <a:gd name="T115" fmla="*/ 159221 h 1145"/>
              <a:gd name="T116" fmla="*/ 0 w 1145"/>
              <a:gd name="T117" fmla="*/ 261709 h 1145"/>
              <a:gd name="T118" fmla="*/ 523875 w 1145"/>
              <a:gd name="T119" fmla="*/ 261709 h 114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145" h="1145">
                <a:moveTo>
                  <a:pt x="1030" y="602"/>
                </a:moveTo>
                <a:lnTo>
                  <a:pt x="972" y="602"/>
                </a:lnTo>
                <a:cubicBezTo>
                  <a:pt x="958" y="602"/>
                  <a:pt x="948" y="591"/>
                  <a:pt x="948" y="577"/>
                </a:cubicBezTo>
                <a:lnTo>
                  <a:pt x="948" y="568"/>
                </a:lnTo>
                <a:cubicBezTo>
                  <a:pt x="948" y="555"/>
                  <a:pt x="958" y="544"/>
                  <a:pt x="972" y="544"/>
                </a:cubicBezTo>
                <a:lnTo>
                  <a:pt x="1030" y="544"/>
                </a:lnTo>
                <a:cubicBezTo>
                  <a:pt x="1043" y="544"/>
                  <a:pt x="1054" y="555"/>
                  <a:pt x="1054" y="568"/>
                </a:cubicBezTo>
                <a:lnTo>
                  <a:pt x="1054" y="577"/>
                </a:lnTo>
                <a:cubicBezTo>
                  <a:pt x="1054" y="591"/>
                  <a:pt x="1043" y="602"/>
                  <a:pt x="1030" y="602"/>
                </a:cubicBezTo>
                <a:close/>
                <a:moveTo>
                  <a:pt x="992" y="810"/>
                </a:moveTo>
                <a:lnTo>
                  <a:pt x="987" y="818"/>
                </a:lnTo>
                <a:cubicBezTo>
                  <a:pt x="984" y="823"/>
                  <a:pt x="979" y="827"/>
                  <a:pt x="972" y="829"/>
                </a:cubicBezTo>
                <a:cubicBezTo>
                  <a:pt x="970" y="829"/>
                  <a:pt x="968" y="830"/>
                  <a:pt x="966" y="830"/>
                </a:cubicBezTo>
                <a:cubicBezTo>
                  <a:pt x="962" y="830"/>
                  <a:pt x="958" y="829"/>
                  <a:pt x="954" y="826"/>
                </a:cubicBezTo>
                <a:lnTo>
                  <a:pt x="904" y="798"/>
                </a:lnTo>
                <a:cubicBezTo>
                  <a:pt x="898" y="794"/>
                  <a:pt x="894" y="789"/>
                  <a:pt x="893" y="783"/>
                </a:cubicBezTo>
                <a:cubicBezTo>
                  <a:pt x="891" y="777"/>
                  <a:pt x="892" y="770"/>
                  <a:pt x="895" y="764"/>
                </a:cubicBezTo>
                <a:lnTo>
                  <a:pt x="900" y="756"/>
                </a:lnTo>
                <a:cubicBezTo>
                  <a:pt x="903" y="751"/>
                  <a:pt x="908" y="747"/>
                  <a:pt x="914" y="745"/>
                </a:cubicBezTo>
                <a:cubicBezTo>
                  <a:pt x="916" y="745"/>
                  <a:pt x="919" y="744"/>
                  <a:pt x="921" y="744"/>
                </a:cubicBezTo>
                <a:cubicBezTo>
                  <a:pt x="925" y="744"/>
                  <a:pt x="929" y="745"/>
                  <a:pt x="933" y="747"/>
                </a:cubicBezTo>
                <a:lnTo>
                  <a:pt x="983" y="776"/>
                </a:lnTo>
                <a:cubicBezTo>
                  <a:pt x="994" y="783"/>
                  <a:pt x="998" y="798"/>
                  <a:pt x="992" y="810"/>
                </a:cubicBezTo>
                <a:close/>
                <a:moveTo>
                  <a:pt x="822" y="469"/>
                </a:moveTo>
                <a:lnTo>
                  <a:pt x="651" y="574"/>
                </a:lnTo>
                <a:cubicBezTo>
                  <a:pt x="651" y="617"/>
                  <a:pt x="615" y="652"/>
                  <a:pt x="572" y="652"/>
                </a:cubicBezTo>
                <a:cubicBezTo>
                  <a:pt x="529" y="652"/>
                  <a:pt x="493" y="616"/>
                  <a:pt x="493" y="572"/>
                </a:cubicBezTo>
                <a:cubicBezTo>
                  <a:pt x="493" y="529"/>
                  <a:pt x="529" y="493"/>
                  <a:pt x="572" y="493"/>
                </a:cubicBezTo>
                <a:cubicBezTo>
                  <a:pt x="586" y="493"/>
                  <a:pt x="599" y="497"/>
                  <a:pt x="610" y="503"/>
                </a:cubicBezTo>
                <a:lnTo>
                  <a:pt x="785" y="406"/>
                </a:lnTo>
                <a:cubicBezTo>
                  <a:pt x="790" y="403"/>
                  <a:pt x="795" y="402"/>
                  <a:pt x="800" y="402"/>
                </a:cubicBezTo>
                <a:cubicBezTo>
                  <a:pt x="811" y="402"/>
                  <a:pt x="822" y="408"/>
                  <a:pt x="828" y="418"/>
                </a:cubicBezTo>
                <a:lnTo>
                  <a:pt x="832" y="426"/>
                </a:lnTo>
                <a:cubicBezTo>
                  <a:pt x="841" y="441"/>
                  <a:pt x="836" y="460"/>
                  <a:pt x="822" y="469"/>
                </a:cubicBezTo>
                <a:close/>
                <a:moveTo>
                  <a:pt x="400" y="231"/>
                </a:moveTo>
                <a:cubicBezTo>
                  <a:pt x="398" y="237"/>
                  <a:pt x="394" y="242"/>
                  <a:pt x="389" y="245"/>
                </a:cubicBezTo>
                <a:lnTo>
                  <a:pt x="381" y="250"/>
                </a:lnTo>
                <a:cubicBezTo>
                  <a:pt x="377" y="252"/>
                  <a:pt x="373" y="253"/>
                  <a:pt x="368" y="253"/>
                </a:cubicBezTo>
                <a:cubicBezTo>
                  <a:pt x="360" y="253"/>
                  <a:pt x="352" y="249"/>
                  <a:pt x="347" y="241"/>
                </a:cubicBezTo>
                <a:lnTo>
                  <a:pt x="318" y="191"/>
                </a:lnTo>
                <a:cubicBezTo>
                  <a:pt x="312" y="179"/>
                  <a:pt x="316" y="165"/>
                  <a:pt x="327" y="158"/>
                </a:cubicBezTo>
                <a:lnTo>
                  <a:pt x="335" y="153"/>
                </a:lnTo>
                <a:cubicBezTo>
                  <a:pt x="339" y="151"/>
                  <a:pt x="343" y="150"/>
                  <a:pt x="348" y="150"/>
                </a:cubicBezTo>
                <a:cubicBezTo>
                  <a:pt x="350" y="150"/>
                  <a:pt x="352" y="150"/>
                  <a:pt x="354" y="151"/>
                </a:cubicBezTo>
                <a:cubicBezTo>
                  <a:pt x="360" y="152"/>
                  <a:pt x="365" y="157"/>
                  <a:pt x="369" y="162"/>
                </a:cubicBezTo>
                <a:lnTo>
                  <a:pt x="398" y="212"/>
                </a:lnTo>
                <a:cubicBezTo>
                  <a:pt x="401" y="218"/>
                  <a:pt x="402" y="224"/>
                  <a:pt x="400" y="231"/>
                </a:cubicBezTo>
                <a:close/>
                <a:moveTo>
                  <a:pt x="250" y="381"/>
                </a:moveTo>
                <a:lnTo>
                  <a:pt x="245" y="389"/>
                </a:lnTo>
                <a:cubicBezTo>
                  <a:pt x="240" y="397"/>
                  <a:pt x="232" y="401"/>
                  <a:pt x="224" y="401"/>
                </a:cubicBezTo>
                <a:cubicBezTo>
                  <a:pt x="220" y="401"/>
                  <a:pt x="216" y="400"/>
                  <a:pt x="212" y="398"/>
                </a:cubicBezTo>
                <a:lnTo>
                  <a:pt x="162" y="369"/>
                </a:lnTo>
                <a:cubicBezTo>
                  <a:pt x="150" y="362"/>
                  <a:pt x="146" y="347"/>
                  <a:pt x="153" y="336"/>
                </a:cubicBezTo>
                <a:lnTo>
                  <a:pt x="157" y="328"/>
                </a:lnTo>
                <a:cubicBezTo>
                  <a:pt x="162" y="320"/>
                  <a:pt x="170" y="316"/>
                  <a:pt x="178" y="316"/>
                </a:cubicBezTo>
                <a:cubicBezTo>
                  <a:pt x="183" y="316"/>
                  <a:pt x="187" y="317"/>
                  <a:pt x="191" y="319"/>
                </a:cubicBezTo>
                <a:lnTo>
                  <a:pt x="241" y="348"/>
                </a:lnTo>
                <a:cubicBezTo>
                  <a:pt x="246" y="351"/>
                  <a:pt x="250" y="356"/>
                  <a:pt x="252" y="363"/>
                </a:cubicBezTo>
                <a:cubicBezTo>
                  <a:pt x="254" y="369"/>
                  <a:pt x="253" y="376"/>
                  <a:pt x="250" y="381"/>
                </a:cubicBezTo>
                <a:close/>
                <a:moveTo>
                  <a:pt x="241" y="798"/>
                </a:moveTo>
                <a:lnTo>
                  <a:pt x="191" y="826"/>
                </a:lnTo>
                <a:cubicBezTo>
                  <a:pt x="187" y="829"/>
                  <a:pt x="183" y="830"/>
                  <a:pt x="178" y="830"/>
                </a:cubicBezTo>
                <a:cubicBezTo>
                  <a:pt x="176" y="830"/>
                  <a:pt x="174" y="829"/>
                  <a:pt x="172" y="829"/>
                </a:cubicBezTo>
                <a:cubicBezTo>
                  <a:pt x="166" y="827"/>
                  <a:pt x="161" y="823"/>
                  <a:pt x="157" y="818"/>
                </a:cubicBezTo>
                <a:lnTo>
                  <a:pt x="153" y="810"/>
                </a:lnTo>
                <a:cubicBezTo>
                  <a:pt x="150" y="804"/>
                  <a:pt x="149" y="797"/>
                  <a:pt x="150" y="791"/>
                </a:cubicBezTo>
                <a:cubicBezTo>
                  <a:pt x="152" y="785"/>
                  <a:pt x="156" y="780"/>
                  <a:pt x="162" y="776"/>
                </a:cubicBezTo>
                <a:lnTo>
                  <a:pt x="212" y="747"/>
                </a:lnTo>
                <a:cubicBezTo>
                  <a:pt x="215" y="745"/>
                  <a:pt x="220" y="744"/>
                  <a:pt x="224" y="744"/>
                </a:cubicBezTo>
                <a:cubicBezTo>
                  <a:pt x="226" y="744"/>
                  <a:pt x="228" y="745"/>
                  <a:pt x="230" y="745"/>
                </a:cubicBezTo>
                <a:cubicBezTo>
                  <a:pt x="236" y="747"/>
                  <a:pt x="242" y="751"/>
                  <a:pt x="245" y="756"/>
                </a:cubicBezTo>
                <a:lnTo>
                  <a:pt x="250" y="764"/>
                </a:lnTo>
                <a:cubicBezTo>
                  <a:pt x="256" y="776"/>
                  <a:pt x="252" y="791"/>
                  <a:pt x="241" y="798"/>
                </a:cubicBezTo>
                <a:close/>
                <a:moveTo>
                  <a:pt x="90" y="577"/>
                </a:moveTo>
                <a:lnTo>
                  <a:pt x="90" y="568"/>
                </a:lnTo>
                <a:cubicBezTo>
                  <a:pt x="90" y="555"/>
                  <a:pt x="101" y="544"/>
                  <a:pt x="115" y="544"/>
                </a:cubicBezTo>
                <a:lnTo>
                  <a:pt x="173" y="544"/>
                </a:lnTo>
                <a:cubicBezTo>
                  <a:pt x="186" y="544"/>
                  <a:pt x="197" y="555"/>
                  <a:pt x="197" y="568"/>
                </a:cubicBezTo>
                <a:lnTo>
                  <a:pt x="197" y="577"/>
                </a:lnTo>
                <a:cubicBezTo>
                  <a:pt x="197" y="591"/>
                  <a:pt x="186" y="602"/>
                  <a:pt x="173" y="602"/>
                </a:cubicBezTo>
                <a:lnTo>
                  <a:pt x="115" y="602"/>
                </a:lnTo>
                <a:cubicBezTo>
                  <a:pt x="101" y="602"/>
                  <a:pt x="90" y="591"/>
                  <a:pt x="90" y="577"/>
                </a:cubicBezTo>
                <a:close/>
                <a:moveTo>
                  <a:pt x="543" y="115"/>
                </a:moveTo>
                <a:cubicBezTo>
                  <a:pt x="543" y="102"/>
                  <a:pt x="554" y="91"/>
                  <a:pt x="568" y="91"/>
                </a:cubicBezTo>
                <a:lnTo>
                  <a:pt x="577" y="91"/>
                </a:lnTo>
                <a:cubicBezTo>
                  <a:pt x="590" y="91"/>
                  <a:pt x="601" y="102"/>
                  <a:pt x="601" y="115"/>
                </a:cubicBezTo>
                <a:lnTo>
                  <a:pt x="601" y="173"/>
                </a:lnTo>
                <a:cubicBezTo>
                  <a:pt x="601" y="187"/>
                  <a:pt x="590" y="197"/>
                  <a:pt x="577" y="197"/>
                </a:cubicBezTo>
                <a:lnTo>
                  <a:pt x="568" y="197"/>
                </a:lnTo>
                <a:cubicBezTo>
                  <a:pt x="554" y="197"/>
                  <a:pt x="543" y="187"/>
                  <a:pt x="543" y="173"/>
                </a:cubicBezTo>
                <a:lnTo>
                  <a:pt x="543" y="115"/>
                </a:lnTo>
                <a:close/>
                <a:moveTo>
                  <a:pt x="747" y="212"/>
                </a:moveTo>
                <a:lnTo>
                  <a:pt x="776" y="162"/>
                </a:lnTo>
                <a:cubicBezTo>
                  <a:pt x="780" y="154"/>
                  <a:pt x="789" y="150"/>
                  <a:pt x="797" y="150"/>
                </a:cubicBezTo>
                <a:cubicBezTo>
                  <a:pt x="801" y="150"/>
                  <a:pt x="805" y="151"/>
                  <a:pt x="809" y="153"/>
                </a:cubicBezTo>
                <a:lnTo>
                  <a:pt x="817" y="158"/>
                </a:lnTo>
                <a:cubicBezTo>
                  <a:pt x="829" y="165"/>
                  <a:pt x="833" y="179"/>
                  <a:pt x="826" y="191"/>
                </a:cubicBezTo>
                <a:lnTo>
                  <a:pt x="797" y="241"/>
                </a:lnTo>
                <a:cubicBezTo>
                  <a:pt x="794" y="247"/>
                  <a:pt x="789" y="251"/>
                  <a:pt x="782" y="252"/>
                </a:cubicBezTo>
                <a:cubicBezTo>
                  <a:pt x="780" y="253"/>
                  <a:pt x="778" y="253"/>
                  <a:pt x="776" y="253"/>
                </a:cubicBezTo>
                <a:cubicBezTo>
                  <a:pt x="772" y="253"/>
                  <a:pt x="768" y="252"/>
                  <a:pt x="764" y="250"/>
                </a:cubicBezTo>
                <a:lnTo>
                  <a:pt x="756" y="245"/>
                </a:lnTo>
                <a:cubicBezTo>
                  <a:pt x="744" y="239"/>
                  <a:pt x="740" y="224"/>
                  <a:pt x="747" y="212"/>
                </a:cubicBezTo>
                <a:close/>
                <a:moveTo>
                  <a:pt x="904" y="348"/>
                </a:moveTo>
                <a:lnTo>
                  <a:pt x="954" y="319"/>
                </a:lnTo>
                <a:cubicBezTo>
                  <a:pt x="958" y="317"/>
                  <a:pt x="962" y="316"/>
                  <a:pt x="966" y="316"/>
                </a:cubicBezTo>
                <a:cubicBezTo>
                  <a:pt x="968" y="316"/>
                  <a:pt x="970" y="316"/>
                  <a:pt x="972" y="317"/>
                </a:cubicBezTo>
                <a:cubicBezTo>
                  <a:pt x="979" y="318"/>
                  <a:pt x="984" y="322"/>
                  <a:pt x="987" y="328"/>
                </a:cubicBezTo>
                <a:lnTo>
                  <a:pt x="992" y="336"/>
                </a:lnTo>
                <a:cubicBezTo>
                  <a:pt x="998" y="347"/>
                  <a:pt x="995" y="362"/>
                  <a:pt x="983" y="369"/>
                </a:cubicBezTo>
                <a:lnTo>
                  <a:pt x="933" y="398"/>
                </a:lnTo>
                <a:cubicBezTo>
                  <a:pt x="929" y="400"/>
                  <a:pt x="925" y="401"/>
                  <a:pt x="921" y="401"/>
                </a:cubicBezTo>
                <a:cubicBezTo>
                  <a:pt x="919" y="401"/>
                  <a:pt x="916" y="401"/>
                  <a:pt x="914" y="400"/>
                </a:cubicBezTo>
                <a:cubicBezTo>
                  <a:pt x="908" y="399"/>
                  <a:pt x="903" y="395"/>
                  <a:pt x="900" y="389"/>
                </a:cubicBezTo>
                <a:lnTo>
                  <a:pt x="895" y="381"/>
                </a:lnTo>
                <a:cubicBezTo>
                  <a:pt x="888" y="369"/>
                  <a:pt x="892" y="355"/>
                  <a:pt x="904" y="348"/>
                </a:cubicBezTo>
                <a:close/>
                <a:moveTo>
                  <a:pt x="572" y="0"/>
                </a:moveTo>
                <a:cubicBezTo>
                  <a:pt x="256" y="0"/>
                  <a:pt x="0" y="256"/>
                  <a:pt x="0" y="572"/>
                </a:cubicBezTo>
                <a:cubicBezTo>
                  <a:pt x="0" y="889"/>
                  <a:pt x="256" y="1145"/>
                  <a:pt x="572" y="1145"/>
                </a:cubicBezTo>
                <a:cubicBezTo>
                  <a:pt x="888" y="1145"/>
                  <a:pt x="1145" y="889"/>
                  <a:pt x="1145" y="572"/>
                </a:cubicBezTo>
                <a:cubicBezTo>
                  <a:pt x="1145" y="256"/>
                  <a:pt x="888" y="0"/>
                  <a:pt x="572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73" name="图标"/>
          <p:cNvSpPr>
            <a:spLocks noChangeAspect="1" noEditPoints="1"/>
          </p:cNvSpPr>
          <p:nvPr/>
        </p:nvSpPr>
        <p:spPr bwMode="auto">
          <a:xfrm>
            <a:off x="10877344" y="5259287"/>
            <a:ext cx="316300" cy="502398"/>
          </a:xfrm>
          <a:custGeom>
            <a:avLst/>
            <a:gdLst>
              <a:gd name="T0" fmla="*/ 294 w 413"/>
              <a:gd name="T1" fmla="*/ 535 h 657"/>
              <a:gd name="T2" fmla="*/ 305 w 413"/>
              <a:gd name="T3" fmla="*/ 561 h 657"/>
              <a:gd name="T4" fmla="*/ 119 w 413"/>
              <a:gd name="T5" fmla="*/ 569 h 657"/>
              <a:gd name="T6" fmla="*/ 108 w 413"/>
              <a:gd name="T7" fmla="*/ 543 h 657"/>
              <a:gd name="T8" fmla="*/ 237 w 413"/>
              <a:gd name="T9" fmla="*/ 171 h 657"/>
              <a:gd name="T10" fmla="*/ 268 w 413"/>
              <a:gd name="T11" fmla="*/ 182 h 657"/>
              <a:gd name="T12" fmla="*/ 299 w 413"/>
              <a:gd name="T13" fmla="*/ 167 h 657"/>
              <a:gd name="T14" fmla="*/ 323 w 413"/>
              <a:gd name="T15" fmla="*/ 204 h 657"/>
              <a:gd name="T16" fmla="*/ 308 w 413"/>
              <a:gd name="T17" fmla="*/ 226 h 657"/>
              <a:gd name="T18" fmla="*/ 322 w 413"/>
              <a:gd name="T19" fmla="*/ 255 h 657"/>
              <a:gd name="T20" fmla="*/ 355 w 413"/>
              <a:gd name="T21" fmla="*/ 266 h 657"/>
              <a:gd name="T22" fmla="*/ 345 w 413"/>
              <a:gd name="T23" fmla="*/ 309 h 657"/>
              <a:gd name="T24" fmla="*/ 319 w 413"/>
              <a:gd name="T25" fmla="*/ 314 h 657"/>
              <a:gd name="T26" fmla="*/ 308 w 413"/>
              <a:gd name="T27" fmla="*/ 344 h 657"/>
              <a:gd name="T28" fmla="*/ 323 w 413"/>
              <a:gd name="T29" fmla="*/ 376 h 657"/>
              <a:gd name="T30" fmla="*/ 286 w 413"/>
              <a:gd name="T31" fmla="*/ 399 h 657"/>
              <a:gd name="T32" fmla="*/ 264 w 413"/>
              <a:gd name="T33" fmla="*/ 384 h 657"/>
              <a:gd name="T34" fmla="*/ 235 w 413"/>
              <a:gd name="T35" fmla="*/ 398 h 657"/>
              <a:gd name="T36" fmla="*/ 224 w 413"/>
              <a:gd name="T37" fmla="*/ 431 h 657"/>
              <a:gd name="T38" fmla="*/ 181 w 413"/>
              <a:gd name="T39" fmla="*/ 421 h 657"/>
              <a:gd name="T40" fmla="*/ 176 w 413"/>
              <a:gd name="T41" fmla="*/ 395 h 657"/>
              <a:gd name="T42" fmla="*/ 146 w 413"/>
              <a:gd name="T43" fmla="*/ 385 h 657"/>
              <a:gd name="T44" fmla="*/ 114 w 413"/>
              <a:gd name="T45" fmla="*/ 400 h 657"/>
              <a:gd name="T46" fmla="*/ 90 w 413"/>
              <a:gd name="T47" fmla="*/ 363 h 657"/>
              <a:gd name="T48" fmla="*/ 106 w 413"/>
              <a:gd name="T49" fmla="*/ 341 h 657"/>
              <a:gd name="T50" fmla="*/ 92 w 413"/>
              <a:gd name="T51" fmla="*/ 312 h 657"/>
              <a:gd name="T52" fmla="*/ 59 w 413"/>
              <a:gd name="T53" fmla="*/ 300 h 657"/>
              <a:gd name="T54" fmla="*/ 69 w 413"/>
              <a:gd name="T55" fmla="*/ 257 h 657"/>
              <a:gd name="T56" fmla="*/ 94 w 413"/>
              <a:gd name="T57" fmla="*/ 253 h 657"/>
              <a:gd name="T58" fmla="*/ 105 w 413"/>
              <a:gd name="T59" fmla="*/ 222 h 657"/>
              <a:gd name="T60" fmla="*/ 90 w 413"/>
              <a:gd name="T61" fmla="*/ 191 h 657"/>
              <a:gd name="T62" fmla="*/ 127 w 413"/>
              <a:gd name="T63" fmla="*/ 167 h 657"/>
              <a:gd name="T64" fmla="*/ 149 w 413"/>
              <a:gd name="T65" fmla="*/ 182 h 657"/>
              <a:gd name="T66" fmla="*/ 178 w 413"/>
              <a:gd name="T67" fmla="*/ 168 h 657"/>
              <a:gd name="T68" fmla="*/ 190 w 413"/>
              <a:gd name="T69" fmla="*/ 135 h 657"/>
              <a:gd name="T70" fmla="*/ 233 w 413"/>
              <a:gd name="T71" fmla="*/ 145 h 657"/>
              <a:gd name="T72" fmla="*/ 237 w 413"/>
              <a:gd name="T73" fmla="*/ 171 h 657"/>
              <a:gd name="T74" fmla="*/ 278 w 413"/>
              <a:gd name="T75" fmla="*/ 283 h 657"/>
              <a:gd name="T76" fmla="*/ 135 w 413"/>
              <a:gd name="T77" fmla="*/ 283 h 657"/>
              <a:gd name="T78" fmla="*/ 299 w 413"/>
              <a:gd name="T79" fmla="*/ 511 h 657"/>
              <a:gd name="T80" fmla="*/ 127 w 413"/>
              <a:gd name="T81" fmla="*/ 524 h 657"/>
              <a:gd name="T82" fmla="*/ 0 w 413"/>
              <a:gd name="T83" fmla="*/ 255 h 657"/>
              <a:gd name="T84" fmla="*/ 299 w 413"/>
              <a:gd name="T85" fmla="*/ 511 h 657"/>
              <a:gd name="T86" fmla="*/ 277 w 413"/>
              <a:gd name="T87" fmla="*/ 622 h 657"/>
              <a:gd name="T88" fmla="*/ 288 w 413"/>
              <a:gd name="T89" fmla="*/ 648 h 657"/>
              <a:gd name="T90" fmla="*/ 136 w 413"/>
              <a:gd name="T91" fmla="*/ 657 h 657"/>
              <a:gd name="T92" fmla="*/ 125 w 413"/>
              <a:gd name="T93" fmla="*/ 631 h 657"/>
              <a:gd name="T94" fmla="*/ 125 w 413"/>
              <a:gd name="T95" fmla="*/ 578 h 657"/>
              <a:gd name="T96" fmla="*/ 299 w 413"/>
              <a:gd name="T97" fmla="*/ 586 h 657"/>
              <a:gd name="T98" fmla="*/ 288 w 413"/>
              <a:gd name="T99" fmla="*/ 613 h 657"/>
              <a:gd name="T100" fmla="*/ 115 w 413"/>
              <a:gd name="T101" fmla="*/ 604 h 657"/>
              <a:gd name="T102" fmla="*/ 125 w 413"/>
              <a:gd name="T103" fmla="*/ 578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13" h="657">
                <a:moveTo>
                  <a:pt x="119" y="535"/>
                </a:moveTo>
                <a:cubicBezTo>
                  <a:pt x="178" y="535"/>
                  <a:pt x="236" y="535"/>
                  <a:pt x="294" y="535"/>
                </a:cubicBezTo>
                <a:cubicBezTo>
                  <a:pt x="300" y="535"/>
                  <a:pt x="305" y="539"/>
                  <a:pt x="305" y="543"/>
                </a:cubicBezTo>
                <a:cubicBezTo>
                  <a:pt x="305" y="561"/>
                  <a:pt x="305" y="561"/>
                  <a:pt x="305" y="561"/>
                </a:cubicBezTo>
                <a:cubicBezTo>
                  <a:pt x="305" y="565"/>
                  <a:pt x="300" y="569"/>
                  <a:pt x="294" y="569"/>
                </a:cubicBezTo>
                <a:cubicBezTo>
                  <a:pt x="236" y="569"/>
                  <a:pt x="178" y="569"/>
                  <a:pt x="119" y="569"/>
                </a:cubicBezTo>
                <a:cubicBezTo>
                  <a:pt x="113" y="569"/>
                  <a:pt x="108" y="565"/>
                  <a:pt x="108" y="561"/>
                </a:cubicBezTo>
                <a:cubicBezTo>
                  <a:pt x="108" y="555"/>
                  <a:pt x="108" y="549"/>
                  <a:pt x="108" y="543"/>
                </a:cubicBezTo>
                <a:cubicBezTo>
                  <a:pt x="108" y="539"/>
                  <a:pt x="113" y="535"/>
                  <a:pt x="119" y="535"/>
                </a:cubicBezTo>
                <a:close/>
                <a:moveTo>
                  <a:pt x="237" y="171"/>
                </a:moveTo>
                <a:cubicBezTo>
                  <a:pt x="247" y="174"/>
                  <a:pt x="256" y="178"/>
                  <a:pt x="264" y="182"/>
                </a:cubicBezTo>
                <a:cubicBezTo>
                  <a:pt x="265" y="183"/>
                  <a:pt x="267" y="182"/>
                  <a:pt x="268" y="182"/>
                </a:cubicBezTo>
                <a:cubicBezTo>
                  <a:pt x="274" y="177"/>
                  <a:pt x="280" y="172"/>
                  <a:pt x="286" y="167"/>
                </a:cubicBezTo>
                <a:cubicBezTo>
                  <a:pt x="290" y="164"/>
                  <a:pt x="296" y="163"/>
                  <a:pt x="299" y="167"/>
                </a:cubicBezTo>
                <a:cubicBezTo>
                  <a:pt x="307" y="175"/>
                  <a:pt x="315" y="182"/>
                  <a:pt x="323" y="191"/>
                </a:cubicBezTo>
                <a:cubicBezTo>
                  <a:pt x="327" y="194"/>
                  <a:pt x="326" y="200"/>
                  <a:pt x="323" y="204"/>
                </a:cubicBezTo>
                <a:cubicBezTo>
                  <a:pt x="318" y="210"/>
                  <a:pt x="313" y="216"/>
                  <a:pt x="308" y="222"/>
                </a:cubicBezTo>
                <a:cubicBezTo>
                  <a:pt x="307" y="223"/>
                  <a:pt x="307" y="225"/>
                  <a:pt x="308" y="226"/>
                </a:cubicBezTo>
                <a:cubicBezTo>
                  <a:pt x="312" y="234"/>
                  <a:pt x="316" y="243"/>
                  <a:pt x="319" y="253"/>
                </a:cubicBezTo>
                <a:cubicBezTo>
                  <a:pt x="319" y="254"/>
                  <a:pt x="320" y="254"/>
                  <a:pt x="322" y="255"/>
                </a:cubicBezTo>
                <a:cubicBezTo>
                  <a:pt x="329" y="255"/>
                  <a:pt x="337" y="256"/>
                  <a:pt x="345" y="257"/>
                </a:cubicBezTo>
                <a:cubicBezTo>
                  <a:pt x="350" y="258"/>
                  <a:pt x="355" y="261"/>
                  <a:pt x="355" y="266"/>
                </a:cubicBezTo>
                <a:cubicBezTo>
                  <a:pt x="355" y="278"/>
                  <a:pt x="355" y="289"/>
                  <a:pt x="355" y="300"/>
                </a:cubicBezTo>
                <a:cubicBezTo>
                  <a:pt x="355" y="305"/>
                  <a:pt x="350" y="308"/>
                  <a:pt x="345" y="309"/>
                </a:cubicBezTo>
                <a:cubicBezTo>
                  <a:pt x="337" y="310"/>
                  <a:pt x="329" y="311"/>
                  <a:pt x="322" y="312"/>
                </a:cubicBezTo>
                <a:cubicBezTo>
                  <a:pt x="320" y="312"/>
                  <a:pt x="319" y="313"/>
                  <a:pt x="319" y="314"/>
                </a:cubicBezTo>
                <a:cubicBezTo>
                  <a:pt x="316" y="323"/>
                  <a:pt x="312" y="333"/>
                  <a:pt x="308" y="341"/>
                </a:cubicBezTo>
                <a:cubicBezTo>
                  <a:pt x="307" y="342"/>
                  <a:pt x="307" y="343"/>
                  <a:pt x="308" y="344"/>
                </a:cubicBezTo>
                <a:cubicBezTo>
                  <a:pt x="313" y="350"/>
                  <a:pt x="318" y="356"/>
                  <a:pt x="323" y="363"/>
                </a:cubicBezTo>
                <a:cubicBezTo>
                  <a:pt x="326" y="367"/>
                  <a:pt x="327" y="372"/>
                  <a:pt x="323" y="376"/>
                </a:cubicBezTo>
                <a:cubicBezTo>
                  <a:pt x="315" y="384"/>
                  <a:pt x="307" y="392"/>
                  <a:pt x="299" y="400"/>
                </a:cubicBezTo>
                <a:cubicBezTo>
                  <a:pt x="296" y="403"/>
                  <a:pt x="290" y="403"/>
                  <a:pt x="286" y="399"/>
                </a:cubicBezTo>
                <a:cubicBezTo>
                  <a:pt x="280" y="395"/>
                  <a:pt x="274" y="390"/>
                  <a:pt x="268" y="385"/>
                </a:cubicBezTo>
                <a:cubicBezTo>
                  <a:pt x="267" y="384"/>
                  <a:pt x="265" y="384"/>
                  <a:pt x="264" y="384"/>
                </a:cubicBezTo>
                <a:cubicBezTo>
                  <a:pt x="256" y="389"/>
                  <a:pt x="247" y="393"/>
                  <a:pt x="237" y="395"/>
                </a:cubicBezTo>
                <a:cubicBezTo>
                  <a:pt x="236" y="396"/>
                  <a:pt x="236" y="397"/>
                  <a:pt x="235" y="398"/>
                </a:cubicBezTo>
                <a:cubicBezTo>
                  <a:pt x="235" y="406"/>
                  <a:pt x="233" y="414"/>
                  <a:pt x="233" y="421"/>
                </a:cubicBezTo>
                <a:cubicBezTo>
                  <a:pt x="232" y="427"/>
                  <a:pt x="228" y="431"/>
                  <a:pt x="224" y="431"/>
                </a:cubicBezTo>
                <a:cubicBezTo>
                  <a:pt x="212" y="431"/>
                  <a:pt x="201" y="431"/>
                  <a:pt x="190" y="431"/>
                </a:cubicBezTo>
                <a:cubicBezTo>
                  <a:pt x="185" y="431"/>
                  <a:pt x="181" y="427"/>
                  <a:pt x="181" y="421"/>
                </a:cubicBezTo>
                <a:cubicBezTo>
                  <a:pt x="180" y="414"/>
                  <a:pt x="179" y="406"/>
                  <a:pt x="178" y="398"/>
                </a:cubicBezTo>
                <a:cubicBezTo>
                  <a:pt x="178" y="397"/>
                  <a:pt x="177" y="396"/>
                  <a:pt x="176" y="395"/>
                </a:cubicBezTo>
                <a:cubicBezTo>
                  <a:pt x="167" y="393"/>
                  <a:pt x="157" y="389"/>
                  <a:pt x="149" y="384"/>
                </a:cubicBezTo>
                <a:cubicBezTo>
                  <a:pt x="148" y="384"/>
                  <a:pt x="147" y="384"/>
                  <a:pt x="146" y="385"/>
                </a:cubicBezTo>
                <a:cubicBezTo>
                  <a:pt x="140" y="390"/>
                  <a:pt x="134" y="395"/>
                  <a:pt x="127" y="399"/>
                </a:cubicBezTo>
                <a:cubicBezTo>
                  <a:pt x="123" y="403"/>
                  <a:pt x="118" y="403"/>
                  <a:pt x="114" y="400"/>
                </a:cubicBezTo>
                <a:cubicBezTo>
                  <a:pt x="106" y="392"/>
                  <a:pt x="98" y="384"/>
                  <a:pt x="90" y="376"/>
                </a:cubicBezTo>
                <a:cubicBezTo>
                  <a:pt x="87" y="372"/>
                  <a:pt x="87" y="367"/>
                  <a:pt x="90" y="363"/>
                </a:cubicBezTo>
                <a:cubicBezTo>
                  <a:pt x="95" y="356"/>
                  <a:pt x="100" y="350"/>
                  <a:pt x="105" y="344"/>
                </a:cubicBezTo>
                <a:cubicBezTo>
                  <a:pt x="106" y="343"/>
                  <a:pt x="106" y="342"/>
                  <a:pt x="106" y="341"/>
                </a:cubicBezTo>
                <a:cubicBezTo>
                  <a:pt x="101" y="333"/>
                  <a:pt x="97" y="323"/>
                  <a:pt x="94" y="314"/>
                </a:cubicBezTo>
                <a:cubicBezTo>
                  <a:pt x="94" y="313"/>
                  <a:pt x="93" y="312"/>
                  <a:pt x="92" y="312"/>
                </a:cubicBezTo>
                <a:cubicBezTo>
                  <a:pt x="84" y="311"/>
                  <a:pt x="76" y="310"/>
                  <a:pt x="69" y="309"/>
                </a:cubicBezTo>
                <a:cubicBezTo>
                  <a:pt x="63" y="308"/>
                  <a:pt x="59" y="305"/>
                  <a:pt x="59" y="300"/>
                </a:cubicBezTo>
                <a:cubicBezTo>
                  <a:pt x="59" y="289"/>
                  <a:pt x="59" y="278"/>
                  <a:pt x="59" y="266"/>
                </a:cubicBezTo>
                <a:cubicBezTo>
                  <a:pt x="59" y="261"/>
                  <a:pt x="63" y="258"/>
                  <a:pt x="69" y="257"/>
                </a:cubicBezTo>
                <a:cubicBezTo>
                  <a:pt x="76" y="256"/>
                  <a:pt x="84" y="255"/>
                  <a:pt x="92" y="255"/>
                </a:cubicBezTo>
                <a:cubicBezTo>
                  <a:pt x="93" y="254"/>
                  <a:pt x="94" y="254"/>
                  <a:pt x="94" y="253"/>
                </a:cubicBezTo>
                <a:cubicBezTo>
                  <a:pt x="97" y="243"/>
                  <a:pt x="101" y="234"/>
                  <a:pt x="106" y="226"/>
                </a:cubicBezTo>
                <a:cubicBezTo>
                  <a:pt x="106" y="225"/>
                  <a:pt x="106" y="223"/>
                  <a:pt x="105" y="222"/>
                </a:cubicBezTo>
                <a:cubicBezTo>
                  <a:pt x="100" y="216"/>
                  <a:pt x="95" y="210"/>
                  <a:pt x="90" y="204"/>
                </a:cubicBezTo>
                <a:cubicBezTo>
                  <a:pt x="87" y="200"/>
                  <a:pt x="87" y="194"/>
                  <a:pt x="90" y="191"/>
                </a:cubicBezTo>
                <a:cubicBezTo>
                  <a:pt x="98" y="182"/>
                  <a:pt x="106" y="175"/>
                  <a:pt x="114" y="167"/>
                </a:cubicBezTo>
                <a:cubicBezTo>
                  <a:pt x="118" y="163"/>
                  <a:pt x="123" y="164"/>
                  <a:pt x="127" y="167"/>
                </a:cubicBezTo>
                <a:cubicBezTo>
                  <a:pt x="134" y="172"/>
                  <a:pt x="140" y="177"/>
                  <a:pt x="146" y="182"/>
                </a:cubicBezTo>
                <a:cubicBezTo>
                  <a:pt x="147" y="182"/>
                  <a:pt x="148" y="183"/>
                  <a:pt x="149" y="182"/>
                </a:cubicBezTo>
                <a:cubicBezTo>
                  <a:pt x="157" y="178"/>
                  <a:pt x="167" y="174"/>
                  <a:pt x="176" y="171"/>
                </a:cubicBezTo>
                <a:cubicBezTo>
                  <a:pt x="177" y="171"/>
                  <a:pt x="178" y="170"/>
                  <a:pt x="178" y="168"/>
                </a:cubicBezTo>
                <a:cubicBezTo>
                  <a:pt x="179" y="161"/>
                  <a:pt x="180" y="153"/>
                  <a:pt x="181" y="145"/>
                </a:cubicBezTo>
                <a:cubicBezTo>
                  <a:pt x="181" y="140"/>
                  <a:pt x="185" y="135"/>
                  <a:pt x="190" y="135"/>
                </a:cubicBezTo>
                <a:cubicBezTo>
                  <a:pt x="201" y="135"/>
                  <a:pt x="212" y="135"/>
                  <a:pt x="224" y="135"/>
                </a:cubicBezTo>
                <a:cubicBezTo>
                  <a:pt x="228" y="135"/>
                  <a:pt x="232" y="140"/>
                  <a:pt x="233" y="145"/>
                </a:cubicBezTo>
                <a:cubicBezTo>
                  <a:pt x="233" y="153"/>
                  <a:pt x="235" y="161"/>
                  <a:pt x="235" y="168"/>
                </a:cubicBezTo>
                <a:cubicBezTo>
                  <a:pt x="236" y="170"/>
                  <a:pt x="236" y="171"/>
                  <a:pt x="237" y="171"/>
                </a:cubicBezTo>
                <a:close/>
                <a:moveTo>
                  <a:pt x="207" y="212"/>
                </a:moveTo>
                <a:cubicBezTo>
                  <a:pt x="246" y="212"/>
                  <a:pt x="278" y="244"/>
                  <a:pt x="278" y="283"/>
                </a:cubicBezTo>
                <a:cubicBezTo>
                  <a:pt x="278" y="323"/>
                  <a:pt x="246" y="355"/>
                  <a:pt x="207" y="355"/>
                </a:cubicBezTo>
                <a:cubicBezTo>
                  <a:pt x="167" y="355"/>
                  <a:pt x="135" y="323"/>
                  <a:pt x="135" y="283"/>
                </a:cubicBezTo>
                <a:cubicBezTo>
                  <a:pt x="135" y="244"/>
                  <a:pt x="167" y="212"/>
                  <a:pt x="207" y="212"/>
                </a:cubicBezTo>
                <a:close/>
                <a:moveTo>
                  <a:pt x="299" y="511"/>
                </a:moveTo>
                <a:cubicBezTo>
                  <a:pt x="299" y="518"/>
                  <a:pt x="294" y="524"/>
                  <a:pt x="287" y="524"/>
                </a:cubicBezTo>
                <a:cubicBezTo>
                  <a:pt x="233" y="524"/>
                  <a:pt x="180" y="524"/>
                  <a:pt x="127" y="524"/>
                </a:cubicBezTo>
                <a:cubicBezTo>
                  <a:pt x="120" y="524"/>
                  <a:pt x="114" y="518"/>
                  <a:pt x="114" y="511"/>
                </a:cubicBezTo>
                <a:cubicBezTo>
                  <a:pt x="114" y="429"/>
                  <a:pt x="0" y="365"/>
                  <a:pt x="0" y="255"/>
                </a:cubicBezTo>
                <a:cubicBezTo>
                  <a:pt x="0" y="0"/>
                  <a:pt x="413" y="0"/>
                  <a:pt x="413" y="255"/>
                </a:cubicBezTo>
                <a:cubicBezTo>
                  <a:pt x="413" y="366"/>
                  <a:pt x="299" y="419"/>
                  <a:pt x="299" y="511"/>
                </a:cubicBezTo>
                <a:close/>
                <a:moveTo>
                  <a:pt x="136" y="622"/>
                </a:moveTo>
                <a:cubicBezTo>
                  <a:pt x="183" y="622"/>
                  <a:pt x="230" y="622"/>
                  <a:pt x="277" y="622"/>
                </a:cubicBezTo>
                <a:cubicBezTo>
                  <a:pt x="283" y="622"/>
                  <a:pt x="288" y="626"/>
                  <a:pt x="288" y="631"/>
                </a:cubicBezTo>
                <a:cubicBezTo>
                  <a:pt x="288" y="637"/>
                  <a:pt x="288" y="643"/>
                  <a:pt x="288" y="648"/>
                </a:cubicBezTo>
                <a:cubicBezTo>
                  <a:pt x="288" y="653"/>
                  <a:pt x="283" y="657"/>
                  <a:pt x="277" y="657"/>
                </a:cubicBezTo>
                <a:cubicBezTo>
                  <a:pt x="230" y="657"/>
                  <a:pt x="183" y="657"/>
                  <a:pt x="136" y="657"/>
                </a:cubicBezTo>
                <a:cubicBezTo>
                  <a:pt x="130" y="657"/>
                  <a:pt x="125" y="653"/>
                  <a:pt x="125" y="648"/>
                </a:cubicBezTo>
                <a:cubicBezTo>
                  <a:pt x="125" y="643"/>
                  <a:pt x="125" y="637"/>
                  <a:pt x="125" y="631"/>
                </a:cubicBezTo>
                <a:cubicBezTo>
                  <a:pt x="125" y="626"/>
                  <a:pt x="130" y="622"/>
                  <a:pt x="136" y="622"/>
                </a:cubicBezTo>
                <a:close/>
                <a:moveTo>
                  <a:pt x="125" y="578"/>
                </a:moveTo>
                <a:cubicBezTo>
                  <a:pt x="180" y="578"/>
                  <a:pt x="234" y="578"/>
                  <a:pt x="288" y="578"/>
                </a:cubicBezTo>
                <a:cubicBezTo>
                  <a:pt x="294" y="578"/>
                  <a:pt x="299" y="582"/>
                  <a:pt x="299" y="586"/>
                </a:cubicBezTo>
                <a:cubicBezTo>
                  <a:pt x="299" y="592"/>
                  <a:pt x="299" y="598"/>
                  <a:pt x="299" y="604"/>
                </a:cubicBezTo>
                <a:cubicBezTo>
                  <a:pt x="299" y="609"/>
                  <a:pt x="294" y="613"/>
                  <a:pt x="288" y="613"/>
                </a:cubicBezTo>
                <a:cubicBezTo>
                  <a:pt x="234" y="613"/>
                  <a:pt x="180" y="613"/>
                  <a:pt x="125" y="613"/>
                </a:cubicBezTo>
                <a:cubicBezTo>
                  <a:pt x="119" y="613"/>
                  <a:pt x="115" y="609"/>
                  <a:pt x="115" y="604"/>
                </a:cubicBezTo>
                <a:cubicBezTo>
                  <a:pt x="115" y="598"/>
                  <a:pt x="115" y="592"/>
                  <a:pt x="115" y="586"/>
                </a:cubicBezTo>
                <a:cubicBezTo>
                  <a:pt x="115" y="582"/>
                  <a:pt x="119" y="578"/>
                  <a:pt x="125" y="57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74" name="图标"/>
          <p:cNvSpPr>
            <a:spLocks noChangeAspect="1" noEditPoints="1"/>
          </p:cNvSpPr>
          <p:nvPr/>
        </p:nvSpPr>
        <p:spPr bwMode="auto">
          <a:xfrm>
            <a:off x="845986" y="5895895"/>
            <a:ext cx="292198" cy="427548"/>
          </a:xfrm>
          <a:custGeom>
            <a:avLst/>
            <a:gdLst/>
            <a:ahLst/>
            <a:cxnLst>
              <a:cxn ang="0">
                <a:pos x="76" y="31"/>
              </a:cxn>
              <a:cxn ang="0">
                <a:pos x="80" y="27"/>
              </a:cxn>
              <a:cxn ang="0">
                <a:pos x="76" y="23"/>
              </a:cxn>
              <a:cxn ang="0">
                <a:pos x="23" y="76"/>
              </a:cxn>
              <a:cxn ang="0">
                <a:pos x="27" y="80"/>
              </a:cxn>
              <a:cxn ang="0">
                <a:pos x="31" y="76"/>
              </a:cxn>
              <a:cxn ang="0">
                <a:pos x="76" y="31"/>
              </a:cxn>
              <a:cxn ang="0">
                <a:pos x="44" y="192"/>
              </a:cxn>
              <a:cxn ang="0">
                <a:pos x="45" y="203"/>
              </a:cxn>
              <a:cxn ang="0">
                <a:pos x="56" y="209"/>
              </a:cxn>
              <a:cxn ang="0">
                <a:pos x="57" y="216"/>
              </a:cxn>
              <a:cxn ang="0">
                <a:pos x="76" y="221"/>
              </a:cxn>
              <a:cxn ang="0">
                <a:pos x="95" y="216"/>
              </a:cxn>
              <a:cxn ang="0">
                <a:pos x="96" y="209"/>
              </a:cxn>
              <a:cxn ang="0">
                <a:pos x="106" y="203"/>
              </a:cxn>
              <a:cxn ang="0">
                <a:pos x="108" y="192"/>
              </a:cxn>
              <a:cxn ang="0">
                <a:pos x="76" y="197"/>
              </a:cxn>
              <a:cxn ang="0">
                <a:pos x="44" y="192"/>
              </a:cxn>
              <a:cxn ang="0">
                <a:pos x="41" y="170"/>
              </a:cxn>
              <a:cxn ang="0">
                <a:pos x="42" y="182"/>
              </a:cxn>
              <a:cxn ang="0">
                <a:pos x="76" y="188"/>
              </a:cxn>
              <a:cxn ang="0">
                <a:pos x="109" y="182"/>
              </a:cxn>
              <a:cxn ang="0">
                <a:pos x="111" y="170"/>
              </a:cxn>
              <a:cxn ang="0">
                <a:pos x="76" y="177"/>
              </a:cxn>
              <a:cxn ang="0">
                <a:pos x="41" y="170"/>
              </a:cxn>
              <a:cxn ang="0">
                <a:pos x="76" y="0"/>
              </a:cxn>
              <a:cxn ang="0">
                <a:pos x="0" y="76"/>
              </a:cxn>
              <a:cxn ang="0">
                <a:pos x="36" y="141"/>
              </a:cxn>
              <a:cxn ang="0">
                <a:pos x="39" y="160"/>
              </a:cxn>
              <a:cxn ang="0">
                <a:pos x="76" y="168"/>
              </a:cxn>
              <a:cxn ang="0">
                <a:pos x="113" y="160"/>
              </a:cxn>
              <a:cxn ang="0">
                <a:pos x="115" y="141"/>
              </a:cxn>
              <a:cxn ang="0">
                <a:pos x="152" y="76"/>
              </a:cxn>
              <a:cxn ang="0">
                <a:pos x="76" y="0"/>
              </a:cxn>
              <a:cxn ang="0">
                <a:pos x="104" y="132"/>
              </a:cxn>
              <a:cxn ang="0">
                <a:pos x="102" y="150"/>
              </a:cxn>
              <a:cxn ang="0">
                <a:pos x="76" y="154"/>
              </a:cxn>
              <a:cxn ang="0">
                <a:pos x="50" y="150"/>
              </a:cxn>
              <a:cxn ang="0">
                <a:pos x="48" y="132"/>
              </a:cxn>
              <a:cxn ang="0">
                <a:pos x="13" y="76"/>
              </a:cxn>
              <a:cxn ang="0">
                <a:pos x="76" y="14"/>
              </a:cxn>
              <a:cxn ang="0">
                <a:pos x="139" y="76"/>
              </a:cxn>
              <a:cxn ang="0">
                <a:pos x="104" y="132"/>
              </a:cxn>
              <a:cxn ang="0">
                <a:pos x="93" y="104"/>
              </a:cxn>
              <a:cxn ang="0">
                <a:pos x="76" y="74"/>
              </a:cxn>
              <a:cxn ang="0">
                <a:pos x="59" y="104"/>
              </a:cxn>
              <a:cxn ang="0">
                <a:pos x="52" y="89"/>
              </a:cxn>
              <a:cxn ang="0">
                <a:pos x="41" y="94"/>
              </a:cxn>
              <a:cxn ang="0">
                <a:pos x="58" y="131"/>
              </a:cxn>
              <a:cxn ang="0">
                <a:pos x="76" y="98"/>
              </a:cxn>
              <a:cxn ang="0">
                <a:pos x="94" y="131"/>
              </a:cxn>
              <a:cxn ang="0">
                <a:pos x="111" y="94"/>
              </a:cxn>
              <a:cxn ang="0">
                <a:pos x="100" y="89"/>
              </a:cxn>
              <a:cxn ang="0">
                <a:pos x="93" y="104"/>
              </a:cxn>
            </a:cxnLst>
            <a:rect l="0" t="0" r="r" b="b"/>
            <a:pathLst>
              <a:path w="152" h="221">
                <a:moveTo>
                  <a:pt x="76" y="31"/>
                </a:moveTo>
                <a:cubicBezTo>
                  <a:pt x="78" y="31"/>
                  <a:pt x="80" y="30"/>
                  <a:pt x="80" y="27"/>
                </a:cubicBezTo>
                <a:cubicBezTo>
                  <a:pt x="80" y="25"/>
                  <a:pt x="78" y="23"/>
                  <a:pt x="76" y="23"/>
                </a:cubicBezTo>
                <a:cubicBezTo>
                  <a:pt x="47" y="23"/>
                  <a:pt x="23" y="47"/>
                  <a:pt x="23" y="76"/>
                </a:cubicBezTo>
                <a:cubicBezTo>
                  <a:pt x="23" y="78"/>
                  <a:pt x="25" y="80"/>
                  <a:pt x="27" y="80"/>
                </a:cubicBezTo>
                <a:cubicBezTo>
                  <a:pt x="29" y="80"/>
                  <a:pt x="31" y="78"/>
                  <a:pt x="31" y="76"/>
                </a:cubicBezTo>
                <a:cubicBezTo>
                  <a:pt x="31" y="52"/>
                  <a:pt x="51" y="31"/>
                  <a:pt x="76" y="31"/>
                </a:cubicBezTo>
                <a:close/>
                <a:moveTo>
                  <a:pt x="44" y="192"/>
                </a:moveTo>
                <a:cubicBezTo>
                  <a:pt x="45" y="203"/>
                  <a:pt x="45" y="203"/>
                  <a:pt x="45" y="203"/>
                </a:cubicBezTo>
                <a:cubicBezTo>
                  <a:pt x="45" y="203"/>
                  <a:pt x="48" y="207"/>
                  <a:pt x="56" y="209"/>
                </a:cubicBezTo>
                <a:cubicBezTo>
                  <a:pt x="57" y="216"/>
                  <a:pt x="57" y="216"/>
                  <a:pt x="57" y="216"/>
                </a:cubicBezTo>
                <a:cubicBezTo>
                  <a:pt x="57" y="216"/>
                  <a:pt x="61" y="221"/>
                  <a:pt x="76" y="221"/>
                </a:cubicBezTo>
                <a:cubicBezTo>
                  <a:pt x="91" y="221"/>
                  <a:pt x="95" y="216"/>
                  <a:pt x="95" y="216"/>
                </a:cubicBezTo>
                <a:cubicBezTo>
                  <a:pt x="96" y="209"/>
                  <a:pt x="96" y="209"/>
                  <a:pt x="96" y="209"/>
                </a:cubicBezTo>
                <a:cubicBezTo>
                  <a:pt x="104" y="207"/>
                  <a:pt x="106" y="203"/>
                  <a:pt x="106" y="203"/>
                </a:cubicBezTo>
                <a:cubicBezTo>
                  <a:pt x="108" y="192"/>
                  <a:pt x="108" y="192"/>
                  <a:pt x="108" y="192"/>
                </a:cubicBezTo>
                <a:cubicBezTo>
                  <a:pt x="98" y="195"/>
                  <a:pt x="87" y="197"/>
                  <a:pt x="76" y="197"/>
                </a:cubicBezTo>
                <a:cubicBezTo>
                  <a:pt x="64" y="197"/>
                  <a:pt x="54" y="195"/>
                  <a:pt x="44" y="192"/>
                </a:cubicBezTo>
                <a:close/>
                <a:moveTo>
                  <a:pt x="41" y="170"/>
                </a:moveTo>
                <a:cubicBezTo>
                  <a:pt x="42" y="182"/>
                  <a:pt x="42" y="182"/>
                  <a:pt x="42" y="182"/>
                </a:cubicBezTo>
                <a:cubicBezTo>
                  <a:pt x="52" y="186"/>
                  <a:pt x="64" y="188"/>
                  <a:pt x="76" y="188"/>
                </a:cubicBezTo>
                <a:cubicBezTo>
                  <a:pt x="88" y="188"/>
                  <a:pt x="99" y="186"/>
                  <a:pt x="109" y="182"/>
                </a:cubicBezTo>
                <a:cubicBezTo>
                  <a:pt x="111" y="170"/>
                  <a:pt x="111" y="170"/>
                  <a:pt x="111" y="170"/>
                </a:cubicBezTo>
                <a:cubicBezTo>
                  <a:pt x="100" y="174"/>
                  <a:pt x="89" y="177"/>
                  <a:pt x="76" y="177"/>
                </a:cubicBezTo>
                <a:cubicBezTo>
                  <a:pt x="63" y="177"/>
                  <a:pt x="51" y="174"/>
                  <a:pt x="41" y="170"/>
                </a:cubicBezTo>
                <a:close/>
                <a:moveTo>
                  <a:pt x="76" y="0"/>
                </a:moveTo>
                <a:cubicBezTo>
                  <a:pt x="34" y="0"/>
                  <a:pt x="0" y="34"/>
                  <a:pt x="0" y="76"/>
                </a:cubicBezTo>
                <a:cubicBezTo>
                  <a:pt x="0" y="104"/>
                  <a:pt x="15" y="128"/>
                  <a:pt x="36" y="141"/>
                </a:cubicBezTo>
                <a:cubicBezTo>
                  <a:pt x="39" y="160"/>
                  <a:pt x="39" y="160"/>
                  <a:pt x="39" y="160"/>
                </a:cubicBezTo>
                <a:cubicBezTo>
                  <a:pt x="50" y="165"/>
                  <a:pt x="63" y="168"/>
                  <a:pt x="76" y="168"/>
                </a:cubicBezTo>
                <a:cubicBezTo>
                  <a:pt x="89" y="168"/>
                  <a:pt x="102" y="165"/>
                  <a:pt x="113" y="160"/>
                </a:cubicBezTo>
                <a:cubicBezTo>
                  <a:pt x="115" y="141"/>
                  <a:pt x="115" y="141"/>
                  <a:pt x="115" y="141"/>
                </a:cubicBezTo>
                <a:cubicBezTo>
                  <a:pt x="137" y="128"/>
                  <a:pt x="152" y="104"/>
                  <a:pt x="152" y="76"/>
                </a:cubicBezTo>
                <a:cubicBezTo>
                  <a:pt x="152" y="34"/>
                  <a:pt x="118" y="0"/>
                  <a:pt x="76" y="0"/>
                </a:cubicBezTo>
                <a:close/>
                <a:moveTo>
                  <a:pt x="104" y="132"/>
                </a:moveTo>
                <a:cubicBezTo>
                  <a:pt x="102" y="150"/>
                  <a:pt x="102" y="150"/>
                  <a:pt x="102" y="150"/>
                </a:cubicBezTo>
                <a:cubicBezTo>
                  <a:pt x="102" y="150"/>
                  <a:pt x="95" y="154"/>
                  <a:pt x="76" y="154"/>
                </a:cubicBezTo>
                <a:cubicBezTo>
                  <a:pt x="57" y="154"/>
                  <a:pt x="50" y="150"/>
                  <a:pt x="50" y="150"/>
                </a:cubicBezTo>
                <a:cubicBezTo>
                  <a:pt x="48" y="132"/>
                  <a:pt x="48" y="132"/>
                  <a:pt x="48" y="132"/>
                </a:cubicBezTo>
                <a:cubicBezTo>
                  <a:pt x="27" y="122"/>
                  <a:pt x="13" y="101"/>
                  <a:pt x="13" y="76"/>
                </a:cubicBezTo>
                <a:cubicBezTo>
                  <a:pt x="13" y="42"/>
                  <a:pt x="41" y="14"/>
                  <a:pt x="76" y="14"/>
                </a:cubicBezTo>
                <a:cubicBezTo>
                  <a:pt x="110" y="14"/>
                  <a:pt x="139" y="42"/>
                  <a:pt x="139" y="76"/>
                </a:cubicBezTo>
                <a:cubicBezTo>
                  <a:pt x="139" y="101"/>
                  <a:pt x="124" y="122"/>
                  <a:pt x="104" y="132"/>
                </a:cubicBezTo>
                <a:close/>
                <a:moveTo>
                  <a:pt x="93" y="104"/>
                </a:moveTo>
                <a:cubicBezTo>
                  <a:pt x="76" y="74"/>
                  <a:pt x="76" y="74"/>
                  <a:pt x="76" y="74"/>
                </a:cubicBezTo>
                <a:cubicBezTo>
                  <a:pt x="59" y="104"/>
                  <a:pt x="59" y="104"/>
                  <a:pt x="59" y="104"/>
                </a:cubicBezTo>
                <a:cubicBezTo>
                  <a:pt x="52" y="89"/>
                  <a:pt x="52" y="89"/>
                  <a:pt x="52" y="89"/>
                </a:cubicBezTo>
                <a:cubicBezTo>
                  <a:pt x="41" y="94"/>
                  <a:pt x="41" y="94"/>
                  <a:pt x="41" y="94"/>
                </a:cubicBezTo>
                <a:cubicBezTo>
                  <a:pt x="58" y="131"/>
                  <a:pt x="58" y="131"/>
                  <a:pt x="58" y="131"/>
                </a:cubicBezTo>
                <a:cubicBezTo>
                  <a:pt x="76" y="98"/>
                  <a:pt x="76" y="98"/>
                  <a:pt x="76" y="98"/>
                </a:cubicBezTo>
                <a:cubicBezTo>
                  <a:pt x="94" y="131"/>
                  <a:pt x="94" y="131"/>
                  <a:pt x="94" y="131"/>
                </a:cubicBezTo>
                <a:cubicBezTo>
                  <a:pt x="111" y="94"/>
                  <a:pt x="111" y="94"/>
                  <a:pt x="111" y="94"/>
                </a:cubicBezTo>
                <a:cubicBezTo>
                  <a:pt x="100" y="89"/>
                  <a:pt x="100" y="89"/>
                  <a:pt x="100" y="89"/>
                </a:cubicBezTo>
                <a:lnTo>
                  <a:pt x="93" y="10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75" name="图标"/>
          <p:cNvSpPr>
            <a:spLocks noChangeAspect="1" noEditPoints="1"/>
          </p:cNvSpPr>
          <p:nvPr/>
        </p:nvSpPr>
        <p:spPr bwMode="auto">
          <a:xfrm>
            <a:off x="1955233" y="5918755"/>
            <a:ext cx="517681" cy="395946"/>
          </a:xfrm>
          <a:custGeom>
            <a:avLst/>
            <a:gdLst>
              <a:gd name="T0" fmla="*/ 80634546 w 1232"/>
              <a:gd name="T1" fmla="*/ 236336130 h 944"/>
              <a:gd name="T2" fmla="*/ 104766321 w 1232"/>
              <a:gd name="T3" fmla="*/ 237802509 h 944"/>
              <a:gd name="T4" fmla="*/ 135666104 w 1232"/>
              <a:gd name="T5" fmla="*/ 232231026 h 944"/>
              <a:gd name="T6" fmla="*/ 135372079 w 1232"/>
              <a:gd name="T7" fmla="*/ 194992144 h 944"/>
              <a:gd name="T8" fmla="*/ 168332209 w 1232"/>
              <a:gd name="T9" fmla="*/ 166549371 h 944"/>
              <a:gd name="T10" fmla="*/ 111828896 w 1232"/>
              <a:gd name="T11" fmla="*/ 198803755 h 944"/>
              <a:gd name="T12" fmla="*/ 135372079 w 1232"/>
              <a:gd name="T13" fmla="*/ 166549371 h 944"/>
              <a:gd name="T14" fmla="*/ 72688810 w 1232"/>
              <a:gd name="T15" fmla="*/ 186488445 h 944"/>
              <a:gd name="T16" fmla="*/ 92405866 w 1232"/>
              <a:gd name="T17" fmla="*/ 166549371 h 944"/>
              <a:gd name="T18" fmla="*/ 49734220 w 1232"/>
              <a:gd name="T19" fmla="*/ 187661331 h 944"/>
              <a:gd name="T20" fmla="*/ 48557577 w 1232"/>
              <a:gd name="T21" fmla="*/ 166549371 h 944"/>
              <a:gd name="T22" fmla="*/ 158620694 w 1232"/>
              <a:gd name="T23" fmla="*/ 276800721 h 944"/>
              <a:gd name="T24" fmla="*/ 192758010 w 1232"/>
              <a:gd name="T25" fmla="*/ 192646371 h 944"/>
              <a:gd name="T26" fmla="*/ 205706516 w 1232"/>
              <a:gd name="T27" fmla="*/ 173000248 h 944"/>
              <a:gd name="T28" fmla="*/ 213652252 w 1232"/>
              <a:gd name="T29" fmla="*/ 153647617 h 944"/>
              <a:gd name="T30" fmla="*/ 176277945 w 1232"/>
              <a:gd name="T31" fmla="*/ 154234060 h 944"/>
              <a:gd name="T32" fmla="*/ 156266321 w 1232"/>
              <a:gd name="T33" fmla="*/ 124325991 h 944"/>
              <a:gd name="T34" fmla="*/ 141846061 w 1232"/>
              <a:gd name="T35" fmla="*/ 139572976 h 944"/>
              <a:gd name="T36" fmla="*/ 55914719 w 1232"/>
              <a:gd name="T37" fmla="*/ 139572976 h 944"/>
              <a:gd name="T38" fmla="*/ 54442965 w 1232"/>
              <a:gd name="T39" fmla="*/ 124325991 h 944"/>
              <a:gd name="T40" fmla="*/ 44731450 w 1232"/>
              <a:gd name="T41" fmla="*/ 154234060 h 944"/>
              <a:gd name="T42" fmla="*/ 152440737 w 1232"/>
              <a:gd name="T43" fmla="*/ 82102069 h 944"/>
              <a:gd name="T44" fmla="*/ 182751927 w 1232"/>
              <a:gd name="T45" fmla="*/ 101747651 h 944"/>
              <a:gd name="T46" fmla="*/ 104766321 w 1232"/>
              <a:gd name="T47" fmla="*/ 82102069 h 944"/>
              <a:gd name="T48" fmla="*/ 138903638 w 1232"/>
              <a:gd name="T49" fmla="*/ 82102069 h 944"/>
              <a:gd name="T50" fmla="*/ 54442965 w 1232"/>
              <a:gd name="T51" fmla="*/ 111717188 h 944"/>
              <a:gd name="T52" fmla="*/ 20894242 w 1232"/>
              <a:gd name="T53" fmla="*/ 82102069 h 944"/>
              <a:gd name="T54" fmla="*/ 40905866 w 1232"/>
              <a:gd name="T55" fmla="*/ 111717188 h 944"/>
              <a:gd name="T56" fmla="*/ 229543724 w 1232"/>
              <a:gd name="T57" fmla="*/ 70666153 h 944"/>
              <a:gd name="T58" fmla="*/ 229543724 w 1232"/>
              <a:gd name="T59" fmla="*/ 70666153 h 944"/>
              <a:gd name="T60" fmla="*/ 148909178 w 1232"/>
              <a:gd name="T61" fmla="*/ 69493267 h 944"/>
              <a:gd name="T62" fmla="*/ 144495001 w 1232"/>
              <a:gd name="T63" fmla="*/ 46915468 h 944"/>
              <a:gd name="T64" fmla="*/ 43848832 w 1232"/>
              <a:gd name="T65" fmla="*/ 53366345 h 944"/>
              <a:gd name="T66" fmla="*/ 52677186 w 1232"/>
              <a:gd name="T67" fmla="*/ 58937286 h 944"/>
              <a:gd name="T68" fmla="*/ 104766321 w 1232"/>
              <a:gd name="T69" fmla="*/ 69493267 h 944"/>
              <a:gd name="T70" fmla="*/ 118892014 w 1232"/>
              <a:gd name="T71" fmla="*/ 42810365 h 944"/>
              <a:gd name="T72" fmla="*/ 85343291 w 1232"/>
              <a:gd name="T73" fmla="*/ 37532375 h 944"/>
              <a:gd name="T74" fmla="*/ 62388701 w 1232"/>
              <a:gd name="T75" fmla="*/ 69493267 h 944"/>
              <a:gd name="T76" fmla="*/ 104766321 w 1232"/>
              <a:gd name="T77" fmla="*/ 19939074 h 944"/>
              <a:gd name="T78" fmla="*/ 145083594 w 1232"/>
              <a:gd name="T79" fmla="*/ 31667941 h 944"/>
              <a:gd name="T80" fmla="*/ 184223681 w 1232"/>
              <a:gd name="T81" fmla="*/ 69493267 h 944"/>
              <a:gd name="T82" fmla="*/ 190697663 w 1232"/>
              <a:gd name="T83" fmla="*/ 82102069 h 944"/>
              <a:gd name="T84" fmla="*/ 197760780 w 1232"/>
              <a:gd name="T85" fmla="*/ 124325991 h 944"/>
              <a:gd name="T86" fmla="*/ 191286256 w 1232"/>
              <a:gd name="T87" fmla="*/ 154234060 h 944"/>
              <a:gd name="T88" fmla="*/ 176277945 w 1232"/>
              <a:gd name="T89" fmla="*/ 178571730 h 944"/>
              <a:gd name="T90" fmla="*/ 132429113 w 1232"/>
              <a:gd name="T91" fmla="*/ 210239671 h 944"/>
              <a:gd name="T92" fmla="*/ 92405866 w 1232"/>
              <a:gd name="T93" fmla="*/ 216397056 h 944"/>
              <a:gd name="T94" fmla="*/ 52677186 w 1232"/>
              <a:gd name="T95" fmla="*/ 204668189 h 944"/>
              <a:gd name="T96" fmla="*/ 12948506 w 1232"/>
              <a:gd name="T97" fmla="*/ 166549371 h 944"/>
              <a:gd name="T98" fmla="*/ 6768550 w 1232"/>
              <a:gd name="T99" fmla="*/ 154234060 h 944"/>
              <a:gd name="T100" fmla="*/ 0 w 1232"/>
              <a:gd name="T101" fmla="*/ 111717188 h 944"/>
              <a:gd name="T102" fmla="*/ 5885931 w 1232"/>
              <a:gd name="T103" fmla="*/ 82102069 h 944"/>
              <a:gd name="T104" fmla="*/ 20894242 w 1232"/>
              <a:gd name="T105" fmla="*/ 58057892 h 944"/>
              <a:gd name="T106" fmla="*/ 65331667 w 1232"/>
              <a:gd name="T107" fmla="*/ 26096458 h 944"/>
              <a:gd name="T108" fmla="*/ 307529872 w 1232"/>
              <a:gd name="T109" fmla="*/ 0 h 944"/>
              <a:gd name="T110" fmla="*/ 307529872 w 1232"/>
              <a:gd name="T111" fmla="*/ 0 h 944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1232" h="944">
                <a:moveTo>
                  <a:pt x="461" y="792"/>
                </a:moveTo>
                <a:lnTo>
                  <a:pt x="461" y="944"/>
                </a:lnTo>
                <a:lnTo>
                  <a:pt x="274" y="944"/>
                </a:lnTo>
                <a:lnTo>
                  <a:pt x="274" y="806"/>
                </a:lnTo>
                <a:lnTo>
                  <a:pt x="295" y="809"/>
                </a:lnTo>
                <a:lnTo>
                  <a:pt x="304" y="811"/>
                </a:lnTo>
                <a:lnTo>
                  <a:pt x="314" y="811"/>
                </a:lnTo>
                <a:lnTo>
                  <a:pt x="356" y="811"/>
                </a:lnTo>
                <a:lnTo>
                  <a:pt x="368" y="811"/>
                </a:lnTo>
                <a:lnTo>
                  <a:pt x="377" y="809"/>
                </a:lnTo>
                <a:lnTo>
                  <a:pt x="420" y="803"/>
                </a:lnTo>
                <a:lnTo>
                  <a:pt x="461" y="792"/>
                </a:lnTo>
                <a:close/>
                <a:moveTo>
                  <a:pt x="506" y="568"/>
                </a:moveTo>
                <a:lnTo>
                  <a:pt x="493" y="605"/>
                </a:lnTo>
                <a:lnTo>
                  <a:pt x="477" y="636"/>
                </a:lnTo>
                <a:lnTo>
                  <a:pt x="460" y="665"/>
                </a:lnTo>
                <a:lnTo>
                  <a:pt x="491" y="646"/>
                </a:lnTo>
                <a:lnTo>
                  <a:pt x="521" y="624"/>
                </a:lnTo>
                <a:lnTo>
                  <a:pt x="548" y="598"/>
                </a:lnTo>
                <a:lnTo>
                  <a:pt x="572" y="568"/>
                </a:lnTo>
                <a:lnTo>
                  <a:pt x="506" y="568"/>
                </a:lnTo>
                <a:close/>
                <a:moveTo>
                  <a:pt x="356" y="568"/>
                </a:moveTo>
                <a:lnTo>
                  <a:pt x="356" y="689"/>
                </a:lnTo>
                <a:lnTo>
                  <a:pt x="380" y="678"/>
                </a:lnTo>
                <a:lnTo>
                  <a:pt x="404" y="660"/>
                </a:lnTo>
                <a:lnTo>
                  <a:pt x="425" y="636"/>
                </a:lnTo>
                <a:lnTo>
                  <a:pt x="444" y="605"/>
                </a:lnTo>
                <a:lnTo>
                  <a:pt x="460" y="568"/>
                </a:lnTo>
                <a:lnTo>
                  <a:pt x="356" y="568"/>
                </a:lnTo>
                <a:close/>
                <a:moveTo>
                  <a:pt x="212" y="568"/>
                </a:moveTo>
                <a:lnTo>
                  <a:pt x="228" y="605"/>
                </a:lnTo>
                <a:lnTo>
                  <a:pt x="247" y="636"/>
                </a:lnTo>
                <a:lnTo>
                  <a:pt x="268" y="660"/>
                </a:lnTo>
                <a:lnTo>
                  <a:pt x="290" y="678"/>
                </a:lnTo>
                <a:lnTo>
                  <a:pt x="314" y="689"/>
                </a:lnTo>
                <a:lnTo>
                  <a:pt x="314" y="568"/>
                </a:lnTo>
                <a:lnTo>
                  <a:pt x="212" y="568"/>
                </a:lnTo>
                <a:close/>
                <a:moveTo>
                  <a:pt x="98" y="568"/>
                </a:moveTo>
                <a:lnTo>
                  <a:pt x="131" y="608"/>
                </a:lnTo>
                <a:lnTo>
                  <a:pt x="169" y="640"/>
                </a:lnTo>
                <a:lnTo>
                  <a:pt x="212" y="665"/>
                </a:lnTo>
                <a:lnTo>
                  <a:pt x="195" y="636"/>
                </a:lnTo>
                <a:lnTo>
                  <a:pt x="179" y="605"/>
                </a:lnTo>
                <a:lnTo>
                  <a:pt x="165" y="568"/>
                </a:lnTo>
                <a:lnTo>
                  <a:pt x="98" y="568"/>
                </a:lnTo>
                <a:close/>
                <a:moveTo>
                  <a:pt x="726" y="524"/>
                </a:moveTo>
                <a:lnTo>
                  <a:pt x="726" y="944"/>
                </a:lnTo>
                <a:lnTo>
                  <a:pt x="539" y="944"/>
                </a:lnTo>
                <a:lnTo>
                  <a:pt x="539" y="757"/>
                </a:lnTo>
                <a:lnTo>
                  <a:pt x="582" y="728"/>
                </a:lnTo>
                <a:lnTo>
                  <a:pt x="620" y="695"/>
                </a:lnTo>
                <a:lnTo>
                  <a:pt x="655" y="657"/>
                </a:lnTo>
                <a:lnTo>
                  <a:pt x="685" y="616"/>
                </a:lnTo>
                <a:lnTo>
                  <a:pt x="688" y="609"/>
                </a:lnTo>
                <a:lnTo>
                  <a:pt x="693" y="603"/>
                </a:lnTo>
                <a:lnTo>
                  <a:pt x="699" y="590"/>
                </a:lnTo>
                <a:lnTo>
                  <a:pt x="715" y="559"/>
                </a:lnTo>
                <a:lnTo>
                  <a:pt x="720" y="546"/>
                </a:lnTo>
                <a:lnTo>
                  <a:pt x="723" y="533"/>
                </a:lnTo>
                <a:lnTo>
                  <a:pt x="726" y="524"/>
                </a:lnTo>
                <a:close/>
                <a:moveTo>
                  <a:pt x="531" y="424"/>
                </a:moveTo>
                <a:lnTo>
                  <a:pt x="528" y="476"/>
                </a:lnTo>
                <a:lnTo>
                  <a:pt x="518" y="526"/>
                </a:lnTo>
                <a:lnTo>
                  <a:pt x="599" y="526"/>
                </a:lnTo>
                <a:lnTo>
                  <a:pt x="612" y="492"/>
                </a:lnTo>
                <a:lnTo>
                  <a:pt x="621" y="459"/>
                </a:lnTo>
                <a:lnTo>
                  <a:pt x="626" y="424"/>
                </a:lnTo>
                <a:lnTo>
                  <a:pt x="531" y="424"/>
                </a:lnTo>
                <a:close/>
                <a:moveTo>
                  <a:pt x="356" y="424"/>
                </a:moveTo>
                <a:lnTo>
                  <a:pt x="356" y="526"/>
                </a:lnTo>
                <a:lnTo>
                  <a:pt x="472" y="526"/>
                </a:lnTo>
                <a:lnTo>
                  <a:pt x="482" y="476"/>
                </a:lnTo>
                <a:lnTo>
                  <a:pt x="485" y="424"/>
                </a:lnTo>
                <a:lnTo>
                  <a:pt x="356" y="424"/>
                </a:lnTo>
                <a:close/>
                <a:moveTo>
                  <a:pt x="185" y="424"/>
                </a:moveTo>
                <a:lnTo>
                  <a:pt x="190" y="476"/>
                </a:lnTo>
                <a:lnTo>
                  <a:pt x="199" y="526"/>
                </a:lnTo>
                <a:lnTo>
                  <a:pt x="314" y="526"/>
                </a:lnTo>
                <a:lnTo>
                  <a:pt x="314" y="424"/>
                </a:lnTo>
                <a:lnTo>
                  <a:pt x="185" y="424"/>
                </a:lnTo>
                <a:close/>
                <a:moveTo>
                  <a:pt x="46" y="424"/>
                </a:moveTo>
                <a:lnTo>
                  <a:pt x="54" y="476"/>
                </a:lnTo>
                <a:lnTo>
                  <a:pt x="71" y="526"/>
                </a:lnTo>
                <a:lnTo>
                  <a:pt x="152" y="526"/>
                </a:lnTo>
                <a:lnTo>
                  <a:pt x="144" y="476"/>
                </a:lnTo>
                <a:lnTo>
                  <a:pt x="139" y="424"/>
                </a:lnTo>
                <a:lnTo>
                  <a:pt x="46" y="424"/>
                </a:lnTo>
                <a:close/>
                <a:moveTo>
                  <a:pt x="518" y="280"/>
                </a:moveTo>
                <a:lnTo>
                  <a:pt x="528" y="329"/>
                </a:lnTo>
                <a:lnTo>
                  <a:pt x="531" y="381"/>
                </a:lnTo>
                <a:lnTo>
                  <a:pt x="626" y="381"/>
                </a:lnTo>
                <a:lnTo>
                  <a:pt x="621" y="347"/>
                </a:lnTo>
                <a:lnTo>
                  <a:pt x="612" y="313"/>
                </a:lnTo>
                <a:lnTo>
                  <a:pt x="599" y="280"/>
                </a:lnTo>
                <a:lnTo>
                  <a:pt x="518" y="280"/>
                </a:lnTo>
                <a:close/>
                <a:moveTo>
                  <a:pt x="356" y="280"/>
                </a:moveTo>
                <a:lnTo>
                  <a:pt x="356" y="381"/>
                </a:lnTo>
                <a:lnTo>
                  <a:pt x="485" y="381"/>
                </a:lnTo>
                <a:lnTo>
                  <a:pt x="482" y="329"/>
                </a:lnTo>
                <a:lnTo>
                  <a:pt x="472" y="280"/>
                </a:lnTo>
                <a:lnTo>
                  <a:pt x="356" y="280"/>
                </a:lnTo>
                <a:close/>
                <a:moveTo>
                  <a:pt x="199" y="280"/>
                </a:moveTo>
                <a:lnTo>
                  <a:pt x="190" y="329"/>
                </a:lnTo>
                <a:lnTo>
                  <a:pt x="185" y="381"/>
                </a:lnTo>
                <a:lnTo>
                  <a:pt x="314" y="381"/>
                </a:lnTo>
                <a:lnTo>
                  <a:pt x="314" y="280"/>
                </a:lnTo>
                <a:lnTo>
                  <a:pt x="199" y="280"/>
                </a:lnTo>
                <a:close/>
                <a:moveTo>
                  <a:pt x="71" y="280"/>
                </a:moveTo>
                <a:lnTo>
                  <a:pt x="58" y="313"/>
                </a:lnTo>
                <a:lnTo>
                  <a:pt x="50" y="347"/>
                </a:lnTo>
                <a:lnTo>
                  <a:pt x="46" y="381"/>
                </a:lnTo>
                <a:lnTo>
                  <a:pt x="139" y="381"/>
                </a:lnTo>
                <a:lnTo>
                  <a:pt x="144" y="329"/>
                </a:lnTo>
                <a:lnTo>
                  <a:pt x="152" y="280"/>
                </a:lnTo>
                <a:lnTo>
                  <a:pt x="71" y="280"/>
                </a:lnTo>
                <a:close/>
                <a:moveTo>
                  <a:pt x="780" y="241"/>
                </a:moveTo>
                <a:lnTo>
                  <a:pt x="967" y="241"/>
                </a:lnTo>
                <a:lnTo>
                  <a:pt x="967" y="944"/>
                </a:lnTo>
                <a:lnTo>
                  <a:pt x="780" y="944"/>
                </a:lnTo>
                <a:lnTo>
                  <a:pt x="780" y="241"/>
                </a:lnTo>
                <a:close/>
                <a:moveTo>
                  <a:pt x="460" y="141"/>
                </a:moveTo>
                <a:lnTo>
                  <a:pt x="477" y="169"/>
                </a:lnTo>
                <a:lnTo>
                  <a:pt x="493" y="201"/>
                </a:lnTo>
                <a:lnTo>
                  <a:pt x="506" y="237"/>
                </a:lnTo>
                <a:lnTo>
                  <a:pt x="572" y="237"/>
                </a:lnTo>
                <a:lnTo>
                  <a:pt x="548" y="207"/>
                </a:lnTo>
                <a:lnTo>
                  <a:pt x="521" y="182"/>
                </a:lnTo>
                <a:lnTo>
                  <a:pt x="491" y="160"/>
                </a:lnTo>
                <a:lnTo>
                  <a:pt x="460" y="141"/>
                </a:lnTo>
                <a:close/>
                <a:moveTo>
                  <a:pt x="212" y="141"/>
                </a:moveTo>
                <a:lnTo>
                  <a:pt x="179" y="160"/>
                </a:lnTo>
                <a:lnTo>
                  <a:pt x="149" y="182"/>
                </a:lnTo>
                <a:lnTo>
                  <a:pt x="122" y="207"/>
                </a:lnTo>
                <a:lnTo>
                  <a:pt x="98" y="237"/>
                </a:lnTo>
                <a:lnTo>
                  <a:pt x="165" y="237"/>
                </a:lnTo>
                <a:lnTo>
                  <a:pt x="179" y="201"/>
                </a:lnTo>
                <a:lnTo>
                  <a:pt x="195" y="169"/>
                </a:lnTo>
                <a:lnTo>
                  <a:pt x="212" y="141"/>
                </a:lnTo>
                <a:close/>
                <a:moveTo>
                  <a:pt x="356" y="117"/>
                </a:moveTo>
                <a:lnTo>
                  <a:pt x="356" y="237"/>
                </a:lnTo>
                <a:lnTo>
                  <a:pt x="460" y="237"/>
                </a:lnTo>
                <a:lnTo>
                  <a:pt x="444" y="201"/>
                </a:lnTo>
                <a:lnTo>
                  <a:pt x="425" y="169"/>
                </a:lnTo>
                <a:lnTo>
                  <a:pt x="404" y="146"/>
                </a:lnTo>
                <a:lnTo>
                  <a:pt x="380" y="128"/>
                </a:lnTo>
                <a:lnTo>
                  <a:pt x="356" y="117"/>
                </a:lnTo>
                <a:close/>
                <a:moveTo>
                  <a:pt x="314" y="117"/>
                </a:moveTo>
                <a:lnTo>
                  <a:pt x="290" y="128"/>
                </a:lnTo>
                <a:lnTo>
                  <a:pt x="268" y="146"/>
                </a:lnTo>
                <a:lnTo>
                  <a:pt x="247" y="169"/>
                </a:lnTo>
                <a:lnTo>
                  <a:pt x="228" y="201"/>
                </a:lnTo>
                <a:lnTo>
                  <a:pt x="212" y="237"/>
                </a:lnTo>
                <a:lnTo>
                  <a:pt x="314" y="237"/>
                </a:lnTo>
                <a:lnTo>
                  <a:pt x="314" y="117"/>
                </a:lnTo>
                <a:close/>
                <a:moveTo>
                  <a:pt x="314" y="68"/>
                </a:moveTo>
                <a:lnTo>
                  <a:pt x="356" y="68"/>
                </a:lnTo>
                <a:lnTo>
                  <a:pt x="356" y="70"/>
                </a:lnTo>
                <a:lnTo>
                  <a:pt x="404" y="76"/>
                </a:lnTo>
                <a:lnTo>
                  <a:pt x="450" y="89"/>
                </a:lnTo>
                <a:lnTo>
                  <a:pt x="493" y="108"/>
                </a:lnTo>
                <a:lnTo>
                  <a:pt x="533" y="131"/>
                </a:lnTo>
                <a:lnTo>
                  <a:pt x="569" y="161"/>
                </a:lnTo>
                <a:lnTo>
                  <a:pt x="599" y="198"/>
                </a:lnTo>
                <a:lnTo>
                  <a:pt x="626" y="237"/>
                </a:lnTo>
                <a:lnTo>
                  <a:pt x="628" y="237"/>
                </a:lnTo>
                <a:lnTo>
                  <a:pt x="634" y="248"/>
                </a:lnTo>
                <a:lnTo>
                  <a:pt x="650" y="280"/>
                </a:lnTo>
                <a:lnTo>
                  <a:pt x="648" y="280"/>
                </a:lnTo>
                <a:lnTo>
                  <a:pt x="663" y="329"/>
                </a:lnTo>
                <a:lnTo>
                  <a:pt x="671" y="381"/>
                </a:lnTo>
                <a:lnTo>
                  <a:pt x="672" y="381"/>
                </a:lnTo>
                <a:lnTo>
                  <a:pt x="672" y="424"/>
                </a:lnTo>
                <a:lnTo>
                  <a:pt x="671" y="424"/>
                </a:lnTo>
                <a:lnTo>
                  <a:pt x="663" y="476"/>
                </a:lnTo>
                <a:lnTo>
                  <a:pt x="648" y="526"/>
                </a:lnTo>
                <a:lnTo>
                  <a:pt x="650" y="526"/>
                </a:lnTo>
                <a:lnTo>
                  <a:pt x="634" y="557"/>
                </a:lnTo>
                <a:lnTo>
                  <a:pt x="628" y="568"/>
                </a:lnTo>
                <a:lnTo>
                  <a:pt x="626" y="568"/>
                </a:lnTo>
                <a:lnTo>
                  <a:pt x="599" y="609"/>
                </a:lnTo>
                <a:lnTo>
                  <a:pt x="569" y="644"/>
                </a:lnTo>
                <a:lnTo>
                  <a:pt x="533" y="674"/>
                </a:lnTo>
                <a:lnTo>
                  <a:pt x="493" y="698"/>
                </a:lnTo>
                <a:lnTo>
                  <a:pt x="450" y="717"/>
                </a:lnTo>
                <a:lnTo>
                  <a:pt x="404" y="730"/>
                </a:lnTo>
                <a:lnTo>
                  <a:pt x="356" y="736"/>
                </a:lnTo>
                <a:lnTo>
                  <a:pt x="356" y="738"/>
                </a:lnTo>
                <a:lnTo>
                  <a:pt x="314" y="738"/>
                </a:lnTo>
                <a:lnTo>
                  <a:pt x="314" y="736"/>
                </a:lnTo>
                <a:lnTo>
                  <a:pt x="266" y="730"/>
                </a:lnTo>
                <a:lnTo>
                  <a:pt x="222" y="717"/>
                </a:lnTo>
                <a:lnTo>
                  <a:pt x="179" y="698"/>
                </a:lnTo>
                <a:lnTo>
                  <a:pt x="139" y="674"/>
                </a:lnTo>
                <a:lnTo>
                  <a:pt x="103" y="644"/>
                </a:lnTo>
                <a:lnTo>
                  <a:pt x="71" y="609"/>
                </a:lnTo>
                <a:lnTo>
                  <a:pt x="44" y="568"/>
                </a:lnTo>
                <a:lnTo>
                  <a:pt x="38" y="557"/>
                </a:lnTo>
                <a:lnTo>
                  <a:pt x="20" y="526"/>
                </a:lnTo>
                <a:lnTo>
                  <a:pt x="23" y="526"/>
                </a:lnTo>
                <a:lnTo>
                  <a:pt x="8" y="476"/>
                </a:lnTo>
                <a:lnTo>
                  <a:pt x="1" y="424"/>
                </a:lnTo>
                <a:lnTo>
                  <a:pt x="0" y="424"/>
                </a:lnTo>
                <a:lnTo>
                  <a:pt x="0" y="381"/>
                </a:lnTo>
                <a:lnTo>
                  <a:pt x="1" y="381"/>
                </a:lnTo>
                <a:lnTo>
                  <a:pt x="8" y="329"/>
                </a:lnTo>
                <a:lnTo>
                  <a:pt x="23" y="280"/>
                </a:lnTo>
                <a:lnTo>
                  <a:pt x="20" y="280"/>
                </a:lnTo>
                <a:lnTo>
                  <a:pt x="38" y="248"/>
                </a:lnTo>
                <a:lnTo>
                  <a:pt x="44" y="237"/>
                </a:lnTo>
                <a:lnTo>
                  <a:pt x="71" y="198"/>
                </a:lnTo>
                <a:lnTo>
                  <a:pt x="103" y="161"/>
                </a:lnTo>
                <a:lnTo>
                  <a:pt x="139" y="131"/>
                </a:lnTo>
                <a:lnTo>
                  <a:pt x="179" y="108"/>
                </a:lnTo>
                <a:lnTo>
                  <a:pt x="222" y="89"/>
                </a:lnTo>
                <a:lnTo>
                  <a:pt x="266" y="76"/>
                </a:lnTo>
                <a:lnTo>
                  <a:pt x="314" y="70"/>
                </a:lnTo>
                <a:lnTo>
                  <a:pt x="314" y="68"/>
                </a:lnTo>
                <a:close/>
                <a:moveTo>
                  <a:pt x="1045" y="0"/>
                </a:moveTo>
                <a:lnTo>
                  <a:pt x="1232" y="0"/>
                </a:lnTo>
                <a:lnTo>
                  <a:pt x="1232" y="944"/>
                </a:lnTo>
                <a:lnTo>
                  <a:pt x="1045" y="944"/>
                </a:lnTo>
                <a:lnTo>
                  <a:pt x="1045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121920" tIns="60960" rIns="121920" bIns="60960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76" name="图标"/>
          <p:cNvSpPr/>
          <p:nvPr/>
        </p:nvSpPr>
        <p:spPr bwMode="auto">
          <a:xfrm>
            <a:off x="3064481" y="5918755"/>
            <a:ext cx="483198" cy="431835"/>
          </a:xfrm>
          <a:custGeom>
            <a:avLst/>
            <a:gdLst>
              <a:gd name="T0" fmla="*/ 443 w 497"/>
              <a:gd name="T1" fmla="*/ 0 h 444"/>
              <a:gd name="T2" fmla="*/ 443 w 497"/>
              <a:gd name="T3" fmla="*/ 0 h 444"/>
              <a:gd name="T4" fmla="*/ 53 w 497"/>
              <a:gd name="T5" fmla="*/ 0 h 444"/>
              <a:gd name="T6" fmla="*/ 0 w 497"/>
              <a:gd name="T7" fmla="*/ 53 h 444"/>
              <a:gd name="T8" fmla="*/ 0 w 497"/>
              <a:gd name="T9" fmla="*/ 345 h 444"/>
              <a:gd name="T10" fmla="*/ 53 w 497"/>
              <a:gd name="T11" fmla="*/ 399 h 444"/>
              <a:gd name="T12" fmla="*/ 151 w 497"/>
              <a:gd name="T13" fmla="*/ 399 h 444"/>
              <a:gd name="T14" fmla="*/ 151 w 497"/>
              <a:gd name="T15" fmla="*/ 345 h 444"/>
              <a:gd name="T16" fmla="*/ 44 w 497"/>
              <a:gd name="T17" fmla="*/ 345 h 444"/>
              <a:gd name="T18" fmla="*/ 44 w 497"/>
              <a:gd name="T19" fmla="*/ 124 h 444"/>
              <a:gd name="T20" fmla="*/ 443 w 497"/>
              <a:gd name="T21" fmla="*/ 124 h 444"/>
              <a:gd name="T22" fmla="*/ 443 w 497"/>
              <a:gd name="T23" fmla="*/ 345 h 444"/>
              <a:gd name="T24" fmla="*/ 345 w 497"/>
              <a:gd name="T25" fmla="*/ 345 h 444"/>
              <a:gd name="T26" fmla="*/ 345 w 497"/>
              <a:gd name="T27" fmla="*/ 399 h 444"/>
              <a:gd name="T28" fmla="*/ 443 w 497"/>
              <a:gd name="T29" fmla="*/ 399 h 444"/>
              <a:gd name="T30" fmla="*/ 496 w 497"/>
              <a:gd name="T31" fmla="*/ 345 h 444"/>
              <a:gd name="T32" fmla="*/ 496 w 497"/>
              <a:gd name="T33" fmla="*/ 53 h 444"/>
              <a:gd name="T34" fmla="*/ 443 w 497"/>
              <a:gd name="T35" fmla="*/ 0 h 444"/>
              <a:gd name="T36" fmla="*/ 62 w 497"/>
              <a:gd name="T37" fmla="*/ 80 h 444"/>
              <a:gd name="T38" fmla="*/ 62 w 497"/>
              <a:gd name="T39" fmla="*/ 80 h 444"/>
              <a:gd name="T40" fmla="*/ 44 w 497"/>
              <a:gd name="T41" fmla="*/ 62 h 444"/>
              <a:gd name="T42" fmla="*/ 62 w 497"/>
              <a:gd name="T43" fmla="*/ 45 h 444"/>
              <a:gd name="T44" fmla="*/ 79 w 497"/>
              <a:gd name="T45" fmla="*/ 62 h 444"/>
              <a:gd name="T46" fmla="*/ 62 w 497"/>
              <a:gd name="T47" fmla="*/ 80 h 444"/>
              <a:gd name="T48" fmla="*/ 116 w 497"/>
              <a:gd name="T49" fmla="*/ 80 h 444"/>
              <a:gd name="T50" fmla="*/ 116 w 497"/>
              <a:gd name="T51" fmla="*/ 80 h 444"/>
              <a:gd name="T52" fmla="*/ 97 w 497"/>
              <a:gd name="T53" fmla="*/ 62 h 444"/>
              <a:gd name="T54" fmla="*/ 116 w 497"/>
              <a:gd name="T55" fmla="*/ 45 h 444"/>
              <a:gd name="T56" fmla="*/ 132 w 497"/>
              <a:gd name="T57" fmla="*/ 62 h 444"/>
              <a:gd name="T58" fmla="*/ 116 w 497"/>
              <a:gd name="T59" fmla="*/ 80 h 444"/>
              <a:gd name="T60" fmla="*/ 443 w 497"/>
              <a:gd name="T61" fmla="*/ 80 h 444"/>
              <a:gd name="T62" fmla="*/ 443 w 497"/>
              <a:gd name="T63" fmla="*/ 80 h 444"/>
              <a:gd name="T64" fmla="*/ 151 w 497"/>
              <a:gd name="T65" fmla="*/ 80 h 444"/>
              <a:gd name="T66" fmla="*/ 151 w 497"/>
              <a:gd name="T67" fmla="*/ 53 h 444"/>
              <a:gd name="T68" fmla="*/ 443 w 497"/>
              <a:gd name="T69" fmla="*/ 53 h 444"/>
              <a:gd name="T70" fmla="*/ 443 w 497"/>
              <a:gd name="T71" fmla="*/ 80 h 444"/>
              <a:gd name="T72" fmla="*/ 248 w 497"/>
              <a:gd name="T73" fmla="*/ 177 h 444"/>
              <a:gd name="T74" fmla="*/ 248 w 497"/>
              <a:gd name="T75" fmla="*/ 177 h 444"/>
              <a:gd name="T76" fmla="*/ 124 w 497"/>
              <a:gd name="T77" fmla="*/ 301 h 444"/>
              <a:gd name="T78" fmla="*/ 204 w 497"/>
              <a:gd name="T79" fmla="*/ 301 h 444"/>
              <a:gd name="T80" fmla="*/ 204 w 497"/>
              <a:gd name="T81" fmla="*/ 443 h 444"/>
              <a:gd name="T82" fmla="*/ 292 w 497"/>
              <a:gd name="T83" fmla="*/ 443 h 444"/>
              <a:gd name="T84" fmla="*/ 292 w 497"/>
              <a:gd name="T85" fmla="*/ 301 h 444"/>
              <a:gd name="T86" fmla="*/ 363 w 497"/>
              <a:gd name="T87" fmla="*/ 301 h 444"/>
              <a:gd name="T88" fmla="*/ 248 w 497"/>
              <a:gd name="T89" fmla="*/ 177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97" h="444">
                <a:moveTo>
                  <a:pt x="443" y="0"/>
                </a:moveTo>
                <a:lnTo>
                  <a:pt x="443" y="0"/>
                </a:lnTo>
                <a:cubicBezTo>
                  <a:pt x="53" y="0"/>
                  <a:pt x="53" y="0"/>
                  <a:pt x="53" y="0"/>
                </a:cubicBezTo>
                <a:cubicBezTo>
                  <a:pt x="17" y="0"/>
                  <a:pt x="0" y="26"/>
                  <a:pt x="0" y="53"/>
                </a:cubicBezTo>
                <a:cubicBezTo>
                  <a:pt x="0" y="345"/>
                  <a:pt x="0" y="345"/>
                  <a:pt x="0" y="345"/>
                </a:cubicBezTo>
                <a:cubicBezTo>
                  <a:pt x="0" y="373"/>
                  <a:pt x="17" y="399"/>
                  <a:pt x="53" y="399"/>
                </a:cubicBezTo>
                <a:cubicBezTo>
                  <a:pt x="151" y="399"/>
                  <a:pt x="151" y="399"/>
                  <a:pt x="151" y="399"/>
                </a:cubicBezTo>
                <a:cubicBezTo>
                  <a:pt x="151" y="345"/>
                  <a:pt x="151" y="345"/>
                  <a:pt x="151" y="345"/>
                </a:cubicBezTo>
                <a:cubicBezTo>
                  <a:pt x="44" y="345"/>
                  <a:pt x="44" y="345"/>
                  <a:pt x="44" y="345"/>
                </a:cubicBezTo>
                <a:cubicBezTo>
                  <a:pt x="44" y="124"/>
                  <a:pt x="44" y="124"/>
                  <a:pt x="44" y="124"/>
                </a:cubicBezTo>
                <a:cubicBezTo>
                  <a:pt x="443" y="124"/>
                  <a:pt x="443" y="124"/>
                  <a:pt x="443" y="124"/>
                </a:cubicBezTo>
                <a:cubicBezTo>
                  <a:pt x="443" y="345"/>
                  <a:pt x="443" y="345"/>
                  <a:pt x="443" y="345"/>
                </a:cubicBezTo>
                <a:cubicBezTo>
                  <a:pt x="345" y="345"/>
                  <a:pt x="345" y="345"/>
                  <a:pt x="345" y="345"/>
                </a:cubicBezTo>
                <a:cubicBezTo>
                  <a:pt x="345" y="399"/>
                  <a:pt x="345" y="399"/>
                  <a:pt x="345" y="399"/>
                </a:cubicBezTo>
                <a:cubicBezTo>
                  <a:pt x="443" y="399"/>
                  <a:pt x="443" y="399"/>
                  <a:pt x="443" y="399"/>
                </a:cubicBezTo>
                <a:cubicBezTo>
                  <a:pt x="470" y="399"/>
                  <a:pt x="496" y="373"/>
                  <a:pt x="496" y="345"/>
                </a:cubicBezTo>
                <a:cubicBezTo>
                  <a:pt x="496" y="53"/>
                  <a:pt x="496" y="53"/>
                  <a:pt x="496" y="53"/>
                </a:cubicBezTo>
                <a:cubicBezTo>
                  <a:pt x="496" y="26"/>
                  <a:pt x="470" y="0"/>
                  <a:pt x="443" y="0"/>
                </a:cubicBezTo>
                <a:close/>
                <a:moveTo>
                  <a:pt x="62" y="80"/>
                </a:moveTo>
                <a:lnTo>
                  <a:pt x="62" y="80"/>
                </a:lnTo>
                <a:cubicBezTo>
                  <a:pt x="53" y="80"/>
                  <a:pt x="44" y="71"/>
                  <a:pt x="44" y="62"/>
                </a:cubicBezTo>
                <a:cubicBezTo>
                  <a:pt x="44" y="53"/>
                  <a:pt x="53" y="45"/>
                  <a:pt x="62" y="45"/>
                </a:cubicBezTo>
                <a:cubicBezTo>
                  <a:pt x="71" y="45"/>
                  <a:pt x="79" y="53"/>
                  <a:pt x="79" y="62"/>
                </a:cubicBezTo>
                <a:cubicBezTo>
                  <a:pt x="79" y="71"/>
                  <a:pt x="71" y="80"/>
                  <a:pt x="62" y="80"/>
                </a:cubicBezTo>
                <a:close/>
                <a:moveTo>
                  <a:pt x="116" y="80"/>
                </a:moveTo>
                <a:lnTo>
                  <a:pt x="116" y="80"/>
                </a:lnTo>
                <a:cubicBezTo>
                  <a:pt x="107" y="80"/>
                  <a:pt x="97" y="71"/>
                  <a:pt x="97" y="62"/>
                </a:cubicBezTo>
                <a:cubicBezTo>
                  <a:pt x="97" y="53"/>
                  <a:pt x="107" y="45"/>
                  <a:pt x="116" y="45"/>
                </a:cubicBezTo>
                <a:cubicBezTo>
                  <a:pt x="124" y="45"/>
                  <a:pt x="132" y="53"/>
                  <a:pt x="132" y="62"/>
                </a:cubicBezTo>
                <a:cubicBezTo>
                  <a:pt x="132" y="71"/>
                  <a:pt x="124" y="80"/>
                  <a:pt x="116" y="80"/>
                </a:cubicBezTo>
                <a:close/>
                <a:moveTo>
                  <a:pt x="443" y="80"/>
                </a:moveTo>
                <a:lnTo>
                  <a:pt x="443" y="80"/>
                </a:lnTo>
                <a:cubicBezTo>
                  <a:pt x="151" y="80"/>
                  <a:pt x="151" y="80"/>
                  <a:pt x="151" y="80"/>
                </a:cubicBezTo>
                <a:cubicBezTo>
                  <a:pt x="151" y="53"/>
                  <a:pt x="151" y="53"/>
                  <a:pt x="151" y="53"/>
                </a:cubicBezTo>
                <a:cubicBezTo>
                  <a:pt x="443" y="53"/>
                  <a:pt x="443" y="53"/>
                  <a:pt x="443" y="53"/>
                </a:cubicBezTo>
                <a:lnTo>
                  <a:pt x="443" y="80"/>
                </a:lnTo>
                <a:close/>
                <a:moveTo>
                  <a:pt x="248" y="177"/>
                </a:moveTo>
                <a:lnTo>
                  <a:pt x="248" y="177"/>
                </a:lnTo>
                <a:cubicBezTo>
                  <a:pt x="124" y="301"/>
                  <a:pt x="124" y="301"/>
                  <a:pt x="124" y="301"/>
                </a:cubicBezTo>
                <a:cubicBezTo>
                  <a:pt x="204" y="301"/>
                  <a:pt x="204" y="301"/>
                  <a:pt x="204" y="301"/>
                </a:cubicBezTo>
                <a:cubicBezTo>
                  <a:pt x="204" y="443"/>
                  <a:pt x="204" y="443"/>
                  <a:pt x="204" y="443"/>
                </a:cubicBezTo>
                <a:cubicBezTo>
                  <a:pt x="292" y="443"/>
                  <a:pt x="292" y="443"/>
                  <a:pt x="292" y="443"/>
                </a:cubicBezTo>
                <a:cubicBezTo>
                  <a:pt x="292" y="301"/>
                  <a:pt x="292" y="301"/>
                  <a:pt x="292" y="301"/>
                </a:cubicBezTo>
                <a:cubicBezTo>
                  <a:pt x="363" y="301"/>
                  <a:pt x="363" y="301"/>
                  <a:pt x="363" y="301"/>
                </a:cubicBezTo>
                <a:lnTo>
                  <a:pt x="248" y="177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wrap="none" anchor="ctr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77" name="图标"/>
          <p:cNvSpPr>
            <a:spLocks noChangeAspect="1" noEditPoints="1"/>
          </p:cNvSpPr>
          <p:nvPr/>
        </p:nvSpPr>
        <p:spPr bwMode="auto">
          <a:xfrm>
            <a:off x="4173730" y="5918755"/>
            <a:ext cx="365041" cy="441257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78" name="图标"/>
          <p:cNvSpPr>
            <a:spLocks noEditPoints="1"/>
          </p:cNvSpPr>
          <p:nvPr/>
        </p:nvSpPr>
        <p:spPr bwMode="auto">
          <a:xfrm>
            <a:off x="5282977" y="5918755"/>
            <a:ext cx="329293" cy="478972"/>
          </a:xfrm>
          <a:custGeom>
            <a:avLst/>
            <a:gdLst>
              <a:gd name="T0" fmla="*/ 158 w 259"/>
              <a:gd name="T1" fmla="*/ 268 h 377"/>
              <a:gd name="T2" fmla="*/ 170 w 259"/>
              <a:gd name="T3" fmla="*/ 286 h 377"/>
              <a:gd name="T4" fmla="*/ 154 w 259"/>
              <a:gd name="T5" fmla="*/ 307 h 377"/>
              <a:gd name="T6" fmla="*/ 121 w 259"/>
              <a:gd name="T7" fmla="*/ 187 h 377"/>
              <a:gd name="T8" fmla="*/ 112 w 259"/>
              <a:gd name="T9" fmla="*/ 227 h 377"/>
              <a:gd name="T10" fmla="*/ 96 w 259"/>
              <a:gd name="T11" fmla="*/ 207 h 377"/>
              <a:gd name="T12" fmla="*/ 112 w 259"/>
              <a:gd name="T13" fmla="*/ 190 h 377"/>
              <a:gd name="T14" fmla="*/ 121 w 259"/>
              <a:gd name="T15" fmla="*/ 169 h 377"/>
              <a:gd name="T16" fmla="*/ 78 w 259"/>
              <a:gd name="T17" fmla="*/ 185 h 377"/>
              <a:gd name="T18" fmla="*/ 70 w 259"/>
              <a:gd name="T19" fmla="*/ 218 h 377"/>
              <a:gd name="T20" fmla="*/ 83 w 259"/>
              <a:gd name="T21" fmla="*/ 238 h 377"/>
              <a:gd name="T22" fmla="*/ 121 w 259"/>
              <a:gd name="T23" fmla="*/ 255 h 377"/>
              <a:gd name="T24" fmla="*/ 98 w 259"/>
              <a:gd name="T25" fmla="*/ 299 h 377"/>
              <a:gd name="T26" fmla="*/ 62 w 259"/>
              <a:gd name="T27" fmla="*/ 295 h 377"/>
              <a:gd name="T28" fmla="*/ 86 w 259"/>
              <a:gd name="T29" fmla="*/ 318 h 377"/>
              <a:gd name="T30" fmla="*/ 121 w 259"/>
              <a:gd name="T31" fmla="*/ 346 h 377"/>
              <a:gd name="T32" fmla="*/ 159 w 259"/>
              <a:gd name="T33" fmla="*/ 327 h 377"/>
              <a:gd name="T34" fmla="*/ 194 w 259"/>
              <a:gd name="T35" fmla="*/ 297 h 377"/>
              <a:gd name="T36" fmla="*/ 193 w 259"/>
              <a:gd name="T37" fmla="*/ 268 h 377"/>
              <a:gd name="T38" fmla="*/ 168 w 259"/>
              <a:gd name="T39" fmla="*/ 247 h 377"/>
              <a:gd name="T40" fmla="*/ 145 w 259"/>
              <a:gd name="T41" fmla="*/ 190 h 377"/>
              <a:gd name="T42" fmla="*/ 169 w 259"/>
              <a:gd name="T43" fmla="*/ 212 h 377"/>
              <a:gd name="T44" fmla="*/ 164 w 259"/>
              <a:gd name="T45" fmla="*/ 176 h 377"/>
              <a:gd name="T46" fmla="*/ 121 w 259"/>
              <a:gd name="T47" fmla="*/ 156 h 377"/>
              <a:gd name="T48" fmla="*/ 186 w 259"/>
              <a:gd name="T49" fmla="*/ 134 h 377"/>
              <a:gd name="T50" fmla="*/ 231 w 259"/>
              <a:gd name="T51" fmla="*/ 191 h 377"/>
              <a:gd name="T52" fmla="*/ 258 w 259"/>
              <a:gd name="T53" fmla="*/ 273 h 377"/>
              <a:gd name="T54" fmla="*/ 245 w 259"/>
              <a:gd name="T55" fmla="*/ 333 h 377"/>
              <a:gd name="T56" fmla="*/ 191 w 259"/>
              <a:gd name="T57" fmla="*/ 370 h 377"/>
              <a:gd name="T58" fmla="*/ 96 w 259"/>
              <a:gd name="T59" fmla="*/ 374 h 377"/>
              <a:gd name="T60" fmla="*/ 26 w 259"/>
              <a:gd name="T61" fmla="*/ 348 h 377"/>
              <a:gd name="T62" fmla="*/ 0 w 259"/>
              <a:gd name="T63" fmla="*/ 294 h 377"/>
              <a:gd name="T64" fmla="*/ 15 w 259"/>
              <a:gd name="T65" fmla="*/ 217 h 377"/>
              <a:gd name="T66" fmla="*/ 54 w 259"/>
              <a:gd name="T67" fmla="*/ 148 h 377"/>
              <a:gd name="T68" fmla="*/ 92 w 259"/>
              <a:gd name="T69" fmla="*/ 85 h 377"/>
              <a:gd name="T70" fmla="*/ 92 w 259"/>
              <a:gd name="T71" fmla="*/ 114 h 377"/>
              <a:gd name="T72" fmla="*/ 139 w 259"/>
              <a:gd name="T73" fmla="*/ 3 h 377"/>
              <a:gd name="T74" fmla="*/ 163 w 259"/>
              <a:gd name="T75" fmla="*/ 22 h 377"/>
              <a:gd name="T76" fmla="*/ 189 w 259"/>
              <a:gd name="T77" fmla="*/ 17 h 377"/>
              <a:gd name="T78" fmla="*/ 206 w 259"/>
              <a:gd name="T79" fmla="*/ 3 h 377"/>
              <a:gd name="T80" fmla="*/ 92 w 259"/>
              <a:gd name="T81" fmla="*/ 76 h 377"/>
              <a:gd name="T82" fmla="*/ 58 w 259"/>
              <a:gd name="T83" fmla="*/ 6 h 377"/>
              <a:gd name="T84" fmla="*/ 73 w 259"/>
              <a:gd name="T85" fmla="*/ 20 h 377"/>
              <a:gd name="T86" fmla="*/ 96 w 259"/>
              <a:gd name="T87" fmla="*/ 22 h 377"/>
              <a:gd name="T88" fmla="*/ 120 w 259"/>
              <a:gd name="T89" fmla="*/ 4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59" h="377">
                <a:moveTo>
                  <a:pt x="145" y="262"/>
                </a:moveTo>
                <a:lnTo>
                  <a:pt x="145" y="263"/>
                </a:lnTo>
                <a:lnTo>
                  <a:pt x="158" y="268"/>
                </a:lnTo>
                <a:lnTo>
                  <a:pt x="166" y="274"/>
                </a:lnTo>
                <a:lnTo>
                  <a:pt x="169" y="280"/>
                </a:lnTo>
                <a:lnTo>
                  <a:pt x="170" y="286"/>
                </a:lnTo>
                <a:lnTo>
                  <a:pt x="168" y="295"/>
                </a:lnTo>
                <a:lnTo>
                  <a:pt x="162" y="302"/>
                </a:lnTo>
                <a:lnTo>
                  <a:pt x="154" y="307"/>
                </a:lnTo>
                <a:lnTo>
                  <a:pt x="145" y="310"/>
                </a:lnTo>
                <a:lnTo>
                  <a:pt x="145" y="262"/>
                </a:lnTo>
                <a:close/>
                <a:moveTo>
                  <a:pt x="121" y="187"/>
                </a:moveTo>
                <a:lnTo>
                  <a:pt x="121" y="230"/>
                </a:lnTo>
                <a:lnTo>
                  <a:pt x="118" y="230"/>
                </a:lnTo>
                <a:lnTo>
                  <a:pt x="112" y="227"/>
                </a:lnTo>
                <a:lnTo>
                  <a:pt x="104" y="223"/>
                </a:lnTo>
                <a:lnTo>
                  <a:pt x="98" y="217"/>
                </a:lnTo>
                <a:lnTo>
                  <a:pt x="96" y="207"/>
                </a:lnTo>
                <a:lnTo>
                  <a:pt x="98" y="200"/>
                </a:lnTo>
                <a:lnTo>
                  <a:pt x="104" y="194"/>
                </a:lnTo>
                <a:lnTo>
                  <a:pt x="112" y="190"/>
                </a:lnTo>
                <a:lnTo>
                  <a:pt x="121" y="187"/>
                </a:lnTo>
                <a:close/>
                <a:moveTo>
                  <a:pt x="121" y="156"/>
                </a:moveTo>
                <a:lnTo>
                  <a:pt x="121" y="169"/>
                </a:lnTo>
                <a:lnTo>
                  <a:pt x="104" y="172"/>
                </a:lnTo>
                <a:lnTo>
                  <a:pt x="89" y="178"/>
                </a:lnTo>
                <a:lnTo>
                  <a:pt x="78" y="185"/>
                </a:lnTo>
                <a:lnTo>
                  <a:pt x="71" y="196"/>
                </a:lnTo>
                <a:lnTo>
                  <a:pt x="69" y="208"/>
                </a:lnTo>
                <a:lnTo>
                  <a:pt x="70" y="218"/>
                </a:lnTo>
                <a:lnTo>
                  <a:pt x="72" y="225"/>
                </a:lnTo>
                <a:lnTo>
                  <a:pt x="75" y="230"/>
                </a:lnTo>
                <a:lnTo>
                  <a:pt x="83" y="238"/>
                </a:lnTo>
                <a:lnTo>
                  <a:pt x="96" y="245"/>
                </a:lnTo>
                <a:lnTo>
                  <a:pt x="109" y="250"/>
                </a:lnTo>
                <a:lnTo>
                  <a:pt x="121" y="255"/>
                </a:lnTo>
                <a:lnTo>
                  <a:pt x="121" y="310"/>
                </a:lnTo>
                <a:lnTo>
                  <a:pt x="108" y="305"/>
                </a:lnTo>
                <a:lnTo>
                  <a:pt x="98" y="299"/>
                </a:lnTo>
                <a:lnTo>
                  <a:pt x="92" y="291"/>
                </a:lnTo>
                <a:lnTo>
                  <a:pt x="87" y="283"/>
                </a:lnTo>
                <a:lnTo>
                  <a:pt x="62" y="295"/>
                </a:lnTo>
                <a:lnTo>
                  <a:pt x="67" y="302"/>
                </a:lnTo>
                <a:lnTo>
                  <a:pt x="75" y="310"/>
                </a:lnTo>
                <a:lnTo>
                  <a:pt x="86" y="318"/>
                </a:lnTo>
                <a:lnTo>
                  <a:pt x="103" y="326"/>
                </a:lnTo>
                <a:lnTo>
                  <a:pt x="121" y="329"/>
                </a:lnTo>
                <a:lnTo>
                  <a:pt x="121" y="346"/>
                </a:lnTo>
                <a:lnTo>
                  <a:pt x="145" y="346"/>
                </a:lnTo>
                <a:lnTo>
                  <a:pt x="145" y="330"/>
                </a:lnTo>
                <a:lnTo>
                  <a:pt x="159" y="327"/>
                </a:lnTo>
                <a:lnTo>
                  <a:pt x="177" y="319"/>
                </a:lnTo>
                <a:lnTo>
                  <a:pt x="188" y="310"/>
                </a:lnTo>
                <a:lnTo>
                  <a:pt x="194" y="297"/>
                </a:lnTo>
                <a:lnTo>
                  <a:pt x="196" y="284"/>
                </a:lnTo>
                <a:lnTo>
                  <a:pt x="195" y="274"/>
                </a:lnTo>
                <a:lnTo>
                  <a:pt x="193" y="268"/>
                </a:lnTo>
                <a:lnTo>
                  <a:pt x="189" y="263"/>
                </a:lnTo>
                <a:lnTo>
                  <a:pt x="179" y="253"/>
                </a:lnTo>
                <a:lnTo>
                  <a:pt x="168" y="247"/>
                </a:lnTo>
                <a:lnTo>
                  <a:pt x="158" y="244"/>
                </a:lnTo>
                <a:lnTo>
                  <a:pt x="145" y="239"/>
                </a:lnTo>
                <a:lnTo>
                  <a:pt x="145" y="190"/>
                </a:lnTo>
                <a:lnTo>
                  <a:pt x="154" y="195"/>
                </a:lnTo>
                <a:lnTo>
                  <a:pt x="162" y="202"/>
                </a:lnTo>
                <a:lnTo>
                  <a:pt x="169" y="212"/>
                </a:lnTo>
                <a:lnTo>
                  <a:pt x="193" y="201"/>
                </a:lnTo>
                <a:lnTo>
                  <a:pt x="180" y="186"/>
                </a:lnTo>
                <a:lnTo>
                  <a:pt x="164" y="176"/>
                </a:lnTo>
                <a:lnTo>
                  <a:pt x="145" y="170"/>
                </a:lnTo>
                <a:lnTo>
                  <a:pt x="145" y="156"/>
                </a:lnTo>
                <a:lnTo>
                  <a:pt x="121" y="156"/>
                </a:lnTo>
                <a:close/>
                <a:moveTo>
                  <a:pt x="92" y="124"/>
                </a:moveTo>
                <a:lnTo>
                  <a:pt x="167" y="124"/>
                </a:lnTo>
                <a:lnTo>
                  <a:pt x="186" y="134"/>
                </a:lnTo>
                <a:lnTo>
                  <a:pt x="204" y="148"/>
                </a:lnTo>
                <a:lnTo>
                  <a:pt x="218" y="168"/>
                </a:lnTo>
                <a:lnTo>
                  <a:pt x="231" y="191"/>
                </a:lnTo>
                <a:lnTo>
                  <a:pt x="242" y="218"/>
                </a:lnTo>
                <a:lnTo>
                  <a:pt x="253" y="247"/>
                </a:lnTo>
                <a:lnTo>
                  <a:pt x="258" y="273"/>
                </a:lnTo>
                <a:lnTo>
                  <a:pt x="259" y="295"/>
                </a:lnTo>
                <a:lnTo>
                  <a:pt x="254" y="316"/>
                </a:lnTo>
                <a:lnTo>
                  <a:pt x="245" y="333"/>
                </a:lnTo>
                <a:lnTo>
                  <a:pt x="233" y="349"/>
                </a:lnTo>
                <a:lnTo>
                  <a:pt x="215" y="360"/>
                </a:lnTo>
                <a:lnTo>
                  <a:pt x="191" y="370"/>
                </a:lnTo>
                <a:lnTo>
                  <a:pt x="163" y="374"/>
                </a:lnTo>
                <a:lnTo>
                  <a:pt x="129" y="377"/>
                </a:lnTo>
                <a:lnTo>
                  <a:pt x="96" y="374"/>
                </a:lnTo>
                <a:lnTo>
                  <a:pt x="66" y="370"/>
                </a:lnTo>
                <a:lnTo>
                  <a:pt x="43" y="360"/>
                </a:lnTo>
                <a:lnTo>
                  <a:pt x="26" y="348"/>
                </a:lnTo>
                <a:lnTo>
                  <a:pt x="12" y="333"/>
                </a:lnTo>
                <a:lnTo>
                  <a:pt x="3" y="315"/>
                </a:lnTo>
                <a:lnTo>
                  <a:pt x="0" y="294"/>
                </a:lnTo>
                <a:lnTo>
                  <a:pt x="1" y="271"/>
                </a:lnTo>
                <a:lnTo>
                  <a:pt x="6" y="246"/>
                </a:lnTo>
                <a:lnTo>
                  <a:pt x="15" y="217"/>
                </a:lnTo>
                <a:lnTo>
                  <a:pt x="26" y="190"/>
                </a:lnTo>
                <a:lnTo>
                  <a:pt x="39" y="168"/>
                </a:lnTo>
                <a:lnTo>
                  <a:pt x="54" y="148"/>
                </a:lnTo>
                <a:lnTo>
                  <a:pt x="71" y="134"/>
                </a:lnTo>
                <a:lnTo>
                  <a:pt x="92" y="124"/>
                </a:lnTo>
                <a:close/>
                <a:moveTo>
                  <a:pt x="92" y="85"/>
                </a:moveTo>
                <a:lnTo>
                  <a:pt x="167" y="85"/>
                </a:lnTo>
                <a:lnTo>
                  <a:pt x="167" y="114"/>
                </a:lnTo>
                <a:lnTo>
                  <a:pt x="92" y="114"/>
                </a:lnTo>
                <a:lnTo>
                  <a:pt x="92" y="85"/>
                </a:lnTo>
                <a:close/>
                <a:moveTo>
                  <a:pt x="131" y="0"/>
                </a:moveTo>
                <a:lnTo>
                  <a:pt x="139" y="3"/>
                </a:lnTo>
                <a:lnTo>
                  <a:pt x="146" y="9"/>
                </a:lnTo>
                <a:lnTo>
                  <a:pt x="152" y="15"/>
                </a:lnTo>
                <a:lnTo>
                  <a:pt x="163" y="22"/>
                </a:lnTo>
                <a:lnTo>
                  <a:pt x="174" y="25"/>
                </a:lnTo>
                <a:lnTo>
                  <a:pt x="181" y="22"/>
                </a:lnTo>
                <a:lnTo>
                  <a:pt x="189" y="17"/>
                </a:lnTo>
                <a:lnTo>
                  <a:pt x="195" y="11"/>
                </a:lnTo>
                <a:lnTo>
                  <a:pt x="201" y="6"/>
                </a:lnTo>
                <a:lnTo>
                  <a:pt x="206" y="3"/>
                </a:lnTo>
                <a:lnTo>
                  <a:pt x="211" y="2"/>
                </a:lnTo>
                <a:lnTo>
                  <a:pt x="167" y="76"/>
                </a:lnTo>
                <a:lnTo>
                  <a:pt x="92" y="76"/>
                </a:lnTo>
                <a:lnTo>
                  <a:pt x="48" y="2"/>
                </a:lnTo>
                <a:lnTo>
                  <a:pt x="53" y="3"/>
                </a:lnTo>
                <a:lnTo>
                  <a:pt x="58" y="6"/>
                </a:lnTo>
                <a:lnTo>
                  <a:pt x="61" y="10"/>
                </a:lnTo>
                <a:lnTo>
                  <a:pt x="66" y="15"/>
                </a:lnTo>
                <a:lnTo>
                  <a:pt x="73" y="20"/>
                </a:lnTo>
                <a:lnTo>
                  <a:pt x="81" y="24"/>
                </a:lnTo>
                <a:lnTo>
                  <a:pt x="88" y="25"/>
                </a:lnTo>
                <a:lnTo>
                  <a:pt x="96" y="22"/>
                </a:lnTo>
                <a:lnTo>
                  <a:pt x="103" y="17"/>
                </a:lnTo>
                <a:lnTo>
                  <a:pt x="109" y="11"/>
                </a:lnTo>
                <a:lnTo>
                  <a:pt x="120" y="4"/>
                </a:lnTo>
                <a:lnTo>
                  <a:pt x="131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121920" tIns="60960" rIns="121920" bIns="60960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79" name="图标"/>
          <p:cNvSpPr>
            <a:spLocks noChangeAspect="1" noEditPoints="1"/>
          </p:cNvSpPr>
          <p:nvPr/>
        </p:nvSpPr>
        <p:spPr bwMode="auto">
          <a:xfrm>
            <a:off x="6392224" y="6012603"/>
            <a:ext cx="380991" cy="395946"/>
          </a:xfrm>
          <a:custGeom>
            <a:avLst/>
            <a:gdLst>
              <a:gd name="T0" fmla="*/ 94759 w 446"/>
              <a:gd name="T1" fmla="*/ 9145 h 460"/>
              <a:gd name="T2" fmla="*/ 103472 w 446"/>
              <a:gd name="T3" fmla="*/ 36582 h 460"/>
              <a:gd name="T4" fmla="*/ 112549 w 446"/>
              <a:gd name="T5" fmla="*/ 9145 h 460"/>
              <a:gd name="T6" fmla="*/ 45020 w 446"/>
              <a:gd name="T7" fmla="*/ 1097 h 460"/>
              <a:gd name="T8" fmla="*/ 36306 w 446"/>
              <a:gd name="T9" fmla="*/ 10609 h 460"/>
              <a:gd name="T10" fmla="*/ 45020 w 446"/>
              <a:gd name="T11" fmla="*/ 37679 h 460"/>
              <a:gd name="T12" fmla="*/ 54096 w 446"/>
              <a:gd name="T13" fmla="*/ 10609 h 460"/>
              <a:gd name="T14" fmla="*/ 11255 w 446"/>
              <a:gd name="T15" fmla="*/ 25607 h 460"/>
              <a:gd name="T16" fmla="*/ 2541 w 446"/>
              <a:gd name="T17" fmla="*/ 29997 h 460"/>
              <a:gd name="T18" fmla="*/ 0 w 446"/>
              <a:gd name="T19" fmla="*/ 146692 h 460"/>
              <a:gd name="T20" fmla="*/ 11255 w 446"/>
              <a:gd name="T21" fmla="*/ 159861 h 460"/>
              <a:gd name="T22" fmla="*/ 86045 w 446"/>
              <a:gd name="T23" fmla="*/ 145229 h 460"/>
              <a:gd name="T24" fmla="*/ 55548 w 446"/>
              <a:gd name="T25" fmla="*/ 110842 h 460"/>
              <a:gd name="T26" fmla="*/ 87498 w 446"/>
              <a:gd name="T27" fmla="*/ 114866 h 460"/>
              <a:gd name="T28" fmla="*/ 95848 w 446"/>
              <a:gd name="T29" fmla="*/ 101697 h 460"/>
              <a:gd name="T30" fmla="*/ 130339 w 446"/>
              <a:gd name="T31" fmla="*/ 63652 h 460"/>
              <a:gd name="T32" fmla="*/ 144861 w 446"/>
              <a:gd name="T33" fmla="*/ 97673 h 460"/>
              <a:gd name="T34" fmla="*/ 141957 w 446"/>
              <a:gd name="T35" fmla="*/ 29997 h 460"/>
              <a:gd name="T36" fmla="*/ 117632 w 446"/>
              <a:gd name="T37" fmla="*/ 25607 h 460"/>
              <a:gd name="T38" fmla="*/ 113638 w 446"/>
              <a:gd name="T39" fmla="*/ 39508 h 460"/>
              <a:gd name="T40" fmla="*/ 92943 w 446"/>
              <a:gd name="T41" fmla="*/ 39508 h 460"/>
              <a:gd name="T42" fmla="*/ 88950 w 446"/>
              <a:gd name="T43" fmla="*/ 25607 h 460"/>
              <a:gd name="T44" fmla="*/ 59905 w 446"/>
              <a:gd name="T45" fmla="*/ 33289 h 460"/>
              <a:gd name="T46" fmla="*/ 45383 w 446"/>
              <a:gd name="T47" fmla="*/ 42069 h 460"/>
              <a:gd name="T48" fmla="*/ 30860 w 446"/>
              <a:gd name="T49" fmla="*/ 33289 h 460"/>
              <a:gd name="T50" fmla="*/ 11255 w 446"/>
              <a:gd name="T51" fmla="*/ 25607 h 460"/>
              <a:gd name="T52" fmla="*/ 14159 w 446"/>
              <a:gd name="T53" fmla="*/ 63652 h 460"/>
              <a:gd name="T54" fmla="*/ 46835 w 446"/>
              <a:gd name="T55" fmla="*/ 101697 h 460"/>
              <a:gd name="T56" fmla="*/ 14159 w 446"/>
              <a:gd name="T57" fmla="*/ 63652 h 460"/>
              <a:gd name="T58" fmla="*/ 55548 w 446"/>
              <a:gd name="T59" fmla="*/ 63652 h 460"/>
              <a:gd name="T60" fmla="*/ 87498 w 446"/>
              <a:gd name="T61" fmla="*/ 101697 h 460"/>
              <a:gd name="T62" fmla="*/ 55548 w 446"/>
              <a:gd name="T63" fmla="*/ 63652 h 460"/>
              <a:gd name="T64" fmla="*/ 127797 w 446"/>
              <a:gd name="T65" fmla="*/ 102794 h 460"/>
              <a:gd name="T66" fmla="*/ 129613 w 446"/>
              <a:gd name="T67" fmla="*/ 168275 h 460"/>
              <a:gd name="T68" fmla="*/ 129613 w 446"/>
              <a:gd name="T69" fmla="*/ 102794 h 460"/>
              <a:gd name="T70" fmla="*/ 14159 w 446"/>
              <a:gd name="T71" fmla="*/ 110842 h 460"/>
              <a:gd name="T72" fmla="*/ 46835 w 446"/>
              <a:gd name="T73" fmla="*/ 110842 h 460"/>
              <a:gd name="T74" fmla="*/ 14159 w 446"/>
              <a:gd name="T75" fmla="*/ 145229 h 460"/>
              <a:gd name="T76" fmla="*/ 115816 w 446"/>
              <a:gd name="T77" fmla="*/ 115963 h 460"/>
              <a:gd name="T78" fmla="*/ 150307 w 446"/>
              <a:gd name="T79" fmla="*/ 115963 h 460"/>
              <a:gd name="T80" fmla="*/ 132154 w 446"/>
              <a:gd name="T81" fmla="*/ 158032 h 460"/>
              <a:gd name="T82" fmla="*/ 134695 w 446"/>
              <a:gd name="T83" fmla="*/ 126206 h 460"/>
              <a:gd name="T84" fmla="*/ 127797 w 446"/>
              <a:gd name="T85" fmla="*/ 126572 h 460"/>
              <a:gd name="T86" fmla="*/ 114727 w 446"/>
              <a:gd name="T87" fmla="*/ 126572 h 46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446" h="460">
                <a:moveTo>
                  <a:pt x="285" y="0"/>
                </a:moveTo>
                <a:cubicBezTo>
                  <a:pt x="272" y="0"/>
                  <a:pt x="260" y="12"/>
                  <a:pt x="261" y="25"/>
                </a:cubicBezTo>
                <a:lnTo>
                  <a:pt x="261" y="75"/>
                </a:lnTo>
                <a:cubicBezTo>
                  <a:pt x="261" y="88"/>
                  <a:pt x="272" y="100"/>
                  <a:pt x="285" y="100"/>
                </a:cubicBezTo>
                <a:cubicBezTo>
                  <a:pt x="298" y="100"/>
                  <a:pt x="310" y="88"/>
                  <a:pt x="310" y="75"/>
                </a:cubicBezTo>
                <a:lnTo>
                  <a:pt x="310" y="25"/>
                </a:lnTo>
                <a:cubicBezTo>
                  <a:pt x="310" y="12"/>
                  <a:pt x="298" y="0"/>
                  <a:pt x="285" y="0"/>
                </a:cubicBezTo>
                <a:close/>
                <a:moveTo>
                  <a:pt x="124" y="3"/>
                </a:moveTo>
                <a:lnTo>
                  <a:pt x="124" y="3"/>
                </a:lnTo>
                <a:cubicBezTo>
                  <a:pt x="111" y="3"/>
                  <a:pt x="99" y="16"/>
                  <a:pt x="100" y="29"/>
                </a:cubicBezTo>
                <a:lnTo>
                  <a:pt x="100" y="78"/>
                </a:lnTo>
                <a:cubicBezTo>
                  <a:pt x="100" y="91"/>
                  <a:pt x="111" y="103"/>
                  <a:pt x="124" y="103"/>
                </a:cubicBezTo>
                <a:cubicBezTo>
                  <a:pt x="137" y="103"/>
                  <a:pt x="149" y="91"/>
                  <a:pt x="149" y="78"/>
                </a:cubicBezTo>
                <a:lnTo>
                  <a:pt x="149" y="29"/>
                </a:lnTo>
                <a:cubicBezTo>
                  <a:pt x="149" y="15"/>
                  <a:pt x="137" y="3"/>
                  <a:pt x="124" y="3"/>
                </a:cubicBezTo>
                <a:close/>
                <a:moveTo>
                  <a:pt x="31" y="70"/>
                </a:moveTo>
                <a:lnTo>
                  <a:pt x="31" y="70"/>
                </a:lnTo>
                <a:cubicBezTo>
                  <a:pt x="21" y="70"/>
                  <a:pt x="12" y="76"/>
                  <a:pt x="7" y="82"/>
                </a:cubicBezTo>
                <a:cubicBezTo>
                  <a:pt x="2" y="89"/>
                  <a:pt x="0" y="97"/>
                  <a:pt x="0" y="105"/>
                </a:cubicBezTo>
                <a:lnTo>
                  <a:pt x="0" y="401"/>
                </a:lnTo>
                <a:cubicBezTo>
                  <a:pt x="0" y="410"/>
                  <a:pt x="2" y="418"/>
                  <a:pt x="7" y="425"/>
                </a:cubicBezTo>
                <a:cubicBezTo>
                  <a:pt x="12" y="431"/>
                  <a:pt x="21" y="437"/>
                  <a:pt x="31" y="437"/>
                </a:cubicBezTo>
                <a:lnTo>
                  <a:pt x="262" y="437"/>
                </a:lnTo>
                <a:cubicBezTo>
                  <a:pt x="251" y="425"/>
                  <a:pt x="242" y="412"/>
                  <a:pt x="237" y="397"/>
                </a:cubicBezTo>
                <a:lnTo>
                  <a:pt x="153" y="397"/>
                </a:lnTo>
                <a:lnTo>
                  <a:pt x="153" y="303"/>
                </a:lnTo>
                <a:lnTo>
                  <a:pt x="241" y="303"/>
                </a:lnTo>
                <a:lnTo>
                  <a:pt x="241" y="314"/>
                </a:lnTo>
                <a:cubicBezTo>
                  <a:pt x="247" y="301"/>
                  <a:pt x="256" y="288"/>
                  <a:pt x="267" y="278"/>
                </a:cubicBezTo>
                <a:lnTo>
                  <a:pt x="264" y="278"/>
                </a:lnTo>
                <a:lnTo>
                  <a:pt x="264" y="174"/>
                </a:lnTo>
                <a:lnTo>
                  <a:pt x="359" y="174"/>
                </a:lnTo>
                <a:lnTo>
                  <a:pt x="359" y="252"/>
                </a:lnTo>
                <a:cubicBezTo>
                  <a:pt x="373" y="254"/>
                  <a:pt x="387" y="259"/>
                  <a:pt x="399" y="267"/>
                </a:cubicBezTo>
                <a:lnTo>
                  <a:pt x="399" y="105"/>
                </a:lnTo>
                <a:cubicBezTo>
                  <a:pt x="399" y="97"/>
                  <a:pt x="396" y="89"/>
                  <a:pt x="391" y="82"/>
                </a:cubicBezTo>
                <a:cubicBezTo>
                  <a:pt x="386" y="76"/>
                  <a:pt x="377" y="70"/>
                  <a:pt x="367" y="70"/>
                </a:cubicBezTo>
                <a:lnTo>
                  <a:pt x="324" y="70"/>
                </a:lnTo>
                <a:lnTo>
                  <a:pt x="324" y="91"/>
                </a:lnTo>
                <a:cubicBezTo>
                  <a:pt x="325" y="97"/>
                  <a:pt x="320" y="103"/>
                  <a:pt x="313" y="108"/>
                </a:cubicBezTo>
                <a:cubicBezTo>
                  <a:pt x="306" y="113"/>
                  <a:pt x="295" y="115"/>
                  <a:pt x="284" y="115"/>
                </a:cubicBezTo>
                <a:cubicBezTo>
                  <a:pt x="274" y="115"/>
                  <a:pt x="263" y="113"/>
                  <a:pt x="256" y="108"/>
                </a:cubicBezTo>
                <a:cubicBezTo>
                  <a:pt x="249" y="103"/>
                  <a:pt x="244" y="97"/>
                  <a:pt x="245" y="91"/>
                </a:cubicBezTo>
                <a:lnTo>
                  <a:pt x="245" y="70"/>
                </a:lnTo>
                <a:lnTo>
                  <a:pt x="165" y="70"/>
                </a:lnTo>
                <a:lnTo>
                  <a:pt x="165" y="91"/>
                </a:lnTo>
                <a:cubicBezTo>
                  <a:pt x="165" y="97"/>
                  <a:pt x="161" y="103"/>
                  <a:pt x="153" y="108"/>
                </a:cubicBezTo>
                <a:cubicBezTo>
                  <a:pt x="146" y="113"/>
                  <a:pt x="135" y="115"/>
                  <a:pt x="125" y="115"/>
                </a:cubicBezTo>
                <a:cubicBezTo>
                  <a:pt x="114" y="115"/>
                  <a:pt x="104" y="113"/>
                  <a:pt x="96" y="108"/>
                </a:cubicBezTo>
                <a:cubicBezTo>
                  <a:pt x="89" y="103"/>
                  <a:pt x="85" y="97"/>
                  <a:pt x="85" y="91"/>
                </a:cubicBezTo>
                <a:lnTo>
                  <a:pt x="85" y="70"/>
                </a:lnTo>
                <a:lnTo>
                  <a:pt x="31" y="70"/>
                </a:lnTo>
                <a:close/>
                <a:moveTo>
                  <a:pt x="39" y="174"/>
                </a:moveTo>
                <a:lnTo>
                  <a:pt x="39" y="174"/>
                </a:lnTo>
                <a:lnTo>
                  <a:pt x="129" y="174"/>
                </a:lnTo>
                <a:lnTo>
                  <a:pt x="129" y="278"/>
                </a:lnTo>
                <a:lnTo>
                  <a:pt x="39" y="278"/>
                </a:lnTo>
                <a:lnTo>
                  <a:pt x="39" y="174"/>
                </a:lnTo>
                <a:close/>
                <a:moveTo>
                  <a:pt x="153" y="174"/>
                </a:moveTo>
                <a:lnTo>
                  <a:pt x="153" y="174"/>
                </a:lnTo>
                <a:lnTo>
                  <a:pt x="241" y="174"/>
                </a:lnTo>
                <a:lnTo>
                  <a:pt x="241" y="278"/>
                </a:lnTo>
                <a:lnTo>
                  <a:pt x="153" y="278"/>
                </a:lnTo>
                <a:lnTo>
                  <a:pt x="153" y="174"/>
                </a:lnTo>
                <a:close/>
                <a:moveTo>
                  <a:pt x="352" y="281"/>
                </a:moveTo>
                <a:lnTo>
                  <a:pt x="352" y="281"/>
                </a:lnTo>
                <a:cubicBezTo>
                  <a:pt x="304" y="283"/>
                  <a:pt x="267" y="322"/>
                  <a:pt x="267" y="371"/>
                </a:cubicBezTo>
                <a:cubicBezTo>
                  <a:pt x="267" y="420"/>
                  <a:pt x="307" y="460"/>
                  <a:pt x="357" y="460"/>
                </a:cubicBezTo>
                <a:cubicBezTo>
                  <a:pt x="406" y="460"/>
                  <a:pt x="446" y="420"/>
                  <a:pt x="446" y="371"/>
                </a:cubicBezTo>
                <a:cubicBezTo>
                  <a:pt x="446" y="321"/>
                  <a:pt x="406" y="281"/>
                  <a:pt x="357" y="281"/>
                </a:cubicBezTo>
                <a:cubicBezTo>
                  <a:pt x="355" y="281"/>
                  <a:pt x="353" y="281"/>
                  <a:pt x="352" y="281"/>
                </a:cubicBezTo>
                <a:close/>
                <a:moveTo>
                  <a:pt x="39" y="303"/>
                </a:moveTo>
                <a:lnTo>
                  <a:pt x="39" y="303"/>
                </a:lnTo>
                <a:lnTo>
                  <a:pt x="129" y="303"/>
                </a:lnTo>
                <a:lnTo>
                  <a:pt x="129" y="397"/>
                </a:lnTo>
                <a:lnTo>
                  <a:pt x="39" y="397"/>
                </a:lnTo>
                <a:lnTo>
                  <a:pt x="39" y="303"/>
                </a:lnTo>
                <a:close/>
                <a:moveTo>
                  <a:pt x="319" y="317"/>
                </a:moveTo>
                <a:lnTo>
                  <a:pt x="319" y="317"/>
                </a:lnTo>
                <a:lnTo>
                  <a:pt x="414" y="317"/>
                </a:lnTo>
                <a:lnTo>
                  <a:pt x="414" y="330"/>
                </a:lnTo>
                <a:lnTo>
                  <a:pt x="364" y="432"/>
                </a:lnTo>
                <a:lnTo>
                  <a:pt x="328" y="432"/>
                </a:lnTo>
                <a:lnTo>
                  <a:pt x="371" y="345"/>
                </a:lnTo>
                <a:cubicBezTo>
                  <a:pt x="371" y="345"/>
                  <a:pt x="365" y="345"/>
                  <a:pt x="362" y="345"/>
                </a:cubicBezTo>
                <a:cubicBezTo>
                  <a:pt x="359" y="345"/>
                  <a:pt x="355" y="345"/>
                  <a:pt x="352" y="346"/>
                </a:cubicBezTo>
                <a:cubicBezTo>
                  <a:pt x="348" y="346"/>
                  <a:pt x="345" y="346"/>
                  <a:pt x="341" y="346"/>
                </a:cubicBezTo>
                <a:cubicBezTo>
                  <a:pt x="333" y="346"/>
                  <a:pt x="325" y="346"/>
                  <a:pt x="316" y="346"/>
                </a:cubicBezTo>
                <a:lnTo>
                  <a:pt x="319" y="317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80" name="图标"/>
          <p:cNvSpPr>
            <a:spLocks noEditPoints="1"/>
          </p:cNvSpPr>
          <p:nvPr/>
        </p:nvSpPr>
        <p:spPr bwMode="auto">
          <a:xfrm>
            <a:off x="7501472" y="6012603"/>
            <a:ext cx="456732" cy="372414"/>
          </a:xfrm>
          <a:custGeom>
            <a:avLst/>
            <a:gdLst/>
            <a:ahLst/>
            <a:cxnLst>
              <a:cxn ang="0">
                <a:pos x="24" y="49"/>
              </a:cxn>
              <a:cxn ang="0">
                <a:pos x="11" y="49"/>
              </a:cxn>
              <a:cxn ang="0">
                <a:pos x="0" y="38"/>
              </a:cxn>
              <a:cxn ang="0">
                <a:pos x="0" y="11"/>
              </a:cxn>
              <a:cxn ang="0">
                <a:pos x="11" y="0"/>
              </a:cxn>
              <a:cxn ang="0">
                <a:pos x="24" y="0"/>
              </a:cxn>
              <a:cxn ang="0">
                <a:pos x="25" y="2"/>
              </a:cxn>
              <a:cxn ang="0">
                <a:pos x="24" y="5"/>
              </a:cxn>
              <a:cxn ang="0">
                <a:pos x="11" y="5"/>
              </a:cxn>
              <a:cxn ang="0">
                <a:pos x="5" y="11"/>
              </a:cxn>
              <a:cxn ang="0">
                <a:pos x="5" y="38"/>
              </a:cxn>
              <a:cxn ang="0">
                <a:pos x="11" y="44"/>
              </a:cxn>
              <a:cxn ang="0">
                <a:pos x="22" y="44"/>
              </a:cxn>
              <a:cxn ang="0">
                <a:pos x="25" y="45"/>
              </a:cxn>
              <a:cxn ang="0">
                <a:pos x="24" y="49"/>
              </a:cxn>
              <a:cxn ang="0">
                <a:pos x="59" y="26"/>
              </a:cxn>
              <a:cxn ang="0">
                <a:pos x="39" y="47"/>
              </a:cxn>
              <a:cxn ang="0">
                <a:pos x="37" y="48"/>
              </a:cxn>
              <a:cxn ang="0">
                <a:pos x="34" y="45"/>
              </a:cxn>
              <a:cxn ang="0">
                <a:pos x="34" y="34"/>
              </a:cxn>
              <a:cxn ang="0">
                <a:pos x="17" y="34"/>
              </a:cxn>
              <a:cxn ang="0">
                <a:pos x="15" y="32"/>
              </a:cxn>
              <a:cxn ang="0">
                <a:pos x="15" y="17"/>
              </a:cxn>
              <a:cxn ang="0">
                <a:pos x="17" y="15"/>
              </a:cxn>
              <a:cxn ang="0">
                <a:pos x="34" y="15"/>
              </a:cxn>
              <a:cxn ang="0">
                <a:pos x="34" y="4"/>
              </a:cxn>
              <a:cxn ang="0">
                <a:pos x="37" y="2"/>
              </a:cxn>
              <a:cxn ang="0">
                <a:pos x="39" y="2"/>
              </a:cxn>
              <a:cxn ang="0">
                <a:pos x="59" y="23"/>
              </a:cxn>
              <a:cxn ang="0">
                <a:pos x="60" y="25"/>
              </a:cxn>
              <a:cxn ang="0">
                <a:pos x="59" y="26"/>
              </a:cxn>
            </a:cxnLst>
            <a:rect l="0" t="0" r="r" b="b"/>
            <a:pathLst>
              <a:path w="60" h="49">
                <a:moveTo>
                  <a:pt x="24" y="49"/>
                </a:moveTo>
                <a:cubicBezTo>
                  <a:pt x="11" y="49"/>
                  <a:pt x="11" y="49"/>
                  <a:pt x="11" y="49"/>
                </a:cubicBezTo>
                <a:cubicBezTo>
                  <a:pt x="5" y="49"/>
                  <a:pt x="0" y="44"/>
                  <a:pt x="0" y="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4" y="0"/>
                  <a:pt x="25" y="1"/>
                  <a:pt x="25" y="2"/>
                </a:cubicBezTo>
                <a:cubicBezTo>
                  <a:pt x="25" y="3"/>
                  <a:pt x="25" y="5"/>
                  <a:pt x="24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8" y="5"/>
                  <a:pt x="5" y="8"/>
                  <a:pt x="5" y="11"/>
                </a:cubicBezTo>
                <a:cubicBezTo>
                  <a:pt x="5" y="38"/>
                  <a:pt x="5" y="38"/>
                  <a:pt x="5" y="38"/>
                </a:cubicBezTo>
                <a:cubicBezTo>
                  <a:pt x="5" y="41"/>
                  <a:pt x="8" y="44"/>
                  <a:pt x="11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4"/>
                  <a:pt x="25" y="44"/>
                  <a:pt x="25" y="45"/>
                </a:cubicBezTo>
                <a:cubicBezTo>
                  <a:pt x="25" y="46"/>
                  <a:pt x="25" y="49"/>
                  <a:pt x="24" y="49"/>
                </a:cubicBezTo>
                <a:close/>
                <a:moveTo>
                  <a:pt x="59" y="26"/>
                </a:moveTo>
                <a:cubicBezTo>
                  <a:pt x="39" y="47"/>
                  <a:pt x="39" y="47"/>
                  <a:pt x="39" y="47"/>
                </a:cubicBezTo>
                <a:cubicBezTo>
                  <a:pt x="38" y="48"/>
                  <a:pt x="38" y="48"/>
                  <a:pt x="37" y="48"/>
                </a:cubicBezTo>
                <a:cubicBezTo>
                  <a:pt x="36" y="48"/>
                  <a:pt x="34" y="47"/>
                  <a:pt x="34" y="45"/>
                </a:cubicBezTo>
                <a:cubicBezTo>
                  <a:pt x="34" y="34"/>
                  <a:pt x="34" y="34"/>
                  <a:pt x="34" y="34"/>
                </a:cubicBezTo>
                <a:cubicBezTo>
                  <a:pt x="17" y="34"/>
                  <a:pt x="17" y="34"/>
                  <a:pt x="17" y="34"/>
                </a:cubicBezTo>
                <a:cubicBezTo>
                  <a:pt x="16" y="34"/>
                  <a:pt x="15" y="33"/>
                  <a:pt x="15" y="32"/>
                </a:cubicBezTo>
                <a:cubicBezTo>
                  <a:pt x="15" y="17"/>
                  <a:pt x="15" y="17"/>
                  <a:pt x="15" y="17"/>
                </a:cubicBezTo>
                <a:cubicBezTo>
                  <a:pt x="15" y="16"/>
                  <a:pt x="16" y="15"/>
                  <a:pt x="17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4"/>
                  <a:pt x="34" y="4"/>
                  <a:pt x="34" y="4"/>
                </a:cubicBezTo>
                <a:cubicBezTo>
                  <a:pt x="34" y="3"/>
                  <a:pt x="36" y="2"/>
                  <a:pt x="37" y="2"/>
                </a:cubicBezTo>
                <a:cubicBezTo>
                  <a:pt x="38" y="2"/>
                  <a:pt x="38" y="2"/>
                  <a:pt x="39" y="2"/>
                </a:cubicBezTo>
                <a:cubicBezTo>
                  <a:pt x="59" y="23"/>
                  <a:pt x="59" y="23"/>
                  <a:pt x="59" y="23"/>
                </a:cubicBezTo>
                <a:cubicBezTo>
                  <a:pt x="60" y="23"/>
                  <a:pt x="60" y="24"/>
                  <a:pt x="60" y="25"/>
                </a:cubicBezTo>
                <a:cubicBezTo>
                  <a:pt x="60" y="25"/>
                  <a:pt x="60" y="26"/>
                  <a:pt x="59" y="2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13754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0" cap="none" spc="0" normalizeH="0" baseline="0" noProof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81" name="图标"/>
          <p:cNvSpPr>
            <a:spLocks noChangeAspect="1" noEditPoints="1"/>
          </p:cNvSpPr>
          <p:nvPr/>
        </p:nvSpPr>
        <p:spPr bwMode="auto">
          <a:xfrm>
            <a:off x="8610719" y="6012603"/>
            <a:ext cx="380990" cy="418866"/>
          </a:xfrm>
          <a:custGeom>
            <a:avLst/>
            <a:gdLst>
              <a:gd name="T0" fmla="*/ 25 w 99"/>
              <a:gd name="T1" fmla="*/ 58 h 109"/>
              <a:gd name="T2" fmla="*/ 15 w 99"/>
              <a:gd name="T3" fmla="*/ 61 h 109"/>
              <a:gd name="T4" fmla="*/ 51 w 99"/>
              <a:gd name="T5" fmla="*/ 55 h 109"/>
              <a:gd name="T6" fmla="*/ 63 w 99"/>
              <a:gd name="T7" fmla="*/ 46 h 109"/>
              <a:gd name="T8" fmla="*/ 56 w 99"/>
              <a:gd name="T9" fmla="*/ 59 h 109"/>
              <a:gd name="T10" fmla="*/ 51 w 99"/>
              <a:gd name="T11" fmla="*/ 67 h 109"/>
              <a:gd name="T12" fmla="*/ 46 w 99"/>
              <a:gd name="T13" fmla="*/ 57 h 109"/>
              <a:gd name="T14" fmla="*/ 38 w 99"/>
              <a:gd name="T15" fmla="*/ 37 h 109"/>
              <a:gd name="T16" fmla="*/ 51 w 99"/>
              <a:gd name="T17" fmla="*/ 55 h 109"/>
              <a:gd name="T18" fmla="*/ 42 w 99"/>
              <a:gd name="T19" fmla="*/ 33 h 109"/>
              <a:gd name="T20" fmla="*/ 42 w 99"/>
              <a:gd name="T21" fmla="*/ 0 h 109"/>
              <a:gd name="T22" fmla="*/ 15 w 99"/>
              <a:gd name="T23" fmla="*/ 25 h 109"/>
              <a:gd name="T24" fmla="*/ 15 w 99"/>
              <a:gd name="T25" fmla="*/ 94 h 109"/>
              <a:gd name="T26" fmla="*/ 84 w 99"/>
              <a:gd name="T27" fmla="*/ 94 h 109"/>
              <a:gd name="T28" fmla="*/ 97 w 99"/>
              <a:gd name="T29" fmla="*/ 73 h 109"/>
              <a:gd name="T30" fmla="*/ 85 w 99"/>
              <a:gd name="T31" fmla="*/ 71 h 109"/>
              <a:gd name="T32" fmla="*/ 49 w 99"/>
              <a:gd name="T33" fmla="*/ 97 h 109"/>
              <a:gd name="T34" fmla="*/ 12 w 99"/>
              <a:gd name="T35" fmla="*/ 60 h 109"/>
              <a:gd name="T36" fmla="*/ 42 w 99"/>
              <a:gd name="T37" fmla="*/ 22 h 109"/>
              <a:gd name="T38" fmla="*/ 85 w 99"/>
              <a:gd name="T39" fmla="*/ 47 h 109"/>
              <a:gd name="T40" fmla="*/ 95 w 99"/>
              <a:gd name="T41" fmla="*/ 41 h 109"/>
              <a:gd name="T42" fmla="*/ 98 w 99"/>
              <a:gd name="T43" fmla="*/ 53 h 109"/>
              <a:gd name="T44" fmla="*/ 87 w 99"/>
              <a:gd name="T45" fmla="*/ 56 h 109"/>
              <a:gd name="T46" fmla="*/ 87 w 99"/>
              <a:gd name="T47" fmla="*/ 67 h 109"/>
              <a:gd name="T48" fmla="*/ 87 w 99"/>
              <a:gd name="T49" fmla="*/ 59 h 109"/>
              <a:gd name="T50" fmla="*/ 99 w 99"/>
              <a:gd name="T51" fmla="*/ 57 h 109"/>
              <a:gd name="T52" fmla="*/ 99 w 99"/>
              <a:gd name="T53" fmla="*/ 60 h 109"/>
              <a:gd name="T54" fmla="*/ 97 w 99"/>
              <a:gd name="T55" fmla="*/ 71 h 109"/>
              <a:gd name="T56" fmla="*/ 87 w 99"/>
              <a:gd name="T57" fmla="*/ 67 h 109"/>
              <a:gd name="T58" fmla="*/ 80 w 99"/>
              <a:gd name="T59" fmla="*/ 37 h 109"/>
              <a:gd name="T60" fmla="*/ 88 w 99"/>
              <a:gd name="T61" fmla="*/ 28 h 109"/>
              <a:gd name="T62" fmla="*/ 94 w 99"/>
              <a:gd name="T63" fmla="*/ 38 h 109"/>
              <a:gd name="T64" fmla="*/ 84 w 99"/>
              <a:gd name="T65" fmla="*/ 44 h 109"/>
              <a:gd name="T66" fmla="*/ 77 w 99"/>
              <a:gd name="T67" fmla="*/ 34 h 109"/>
              <a:gd name="T68" fmla="*/ 71 w 99"/>
              <a:gd name="T69" fmla="*/ 28 h 109"/>
              <a:gd name="T70" fmla="*/ 76 w 99"/>
              <a:gd name="T71" fmla="*/ 18 h 109"/>
              <a:gd name="T72" fmla="*/ 84 w 99"/>
              <a:gd name="T73" fmla="*/ 25 h 109"/>
              <a:gd name="T74" fmla="*/ 86 w 99"/>
              <a:gd name="T75" fmla="*/ 27 h 109"/>
              <a:gd name="T76" fmla="*/ 50 w 99"/>
              <a:gd name="T77" fmla="*/ 93 h 109"/>
              <a:gd name="T78" fmla="*/ 53 w 99"/>
              <a:gd name="T79" fmla="*/ 83 h 109"/>
              <a:gd name="T80" fmla="*/ 50 w 99"/>
              <a:gd name="T81" fmla="*/ 93 h 109"/>
              <a:gd name="T82" fmla="*/ 67 w 99"/>
              <a:gd name="T83" fmla="*/ 76 h 109"/>
              <a:gd name="T84" fmla="*/ 77 w 99"/>
              <a:gd name="T85" fmla="*/ 81 h 109"/>
              <a:gd name="T86" fmla="*/ 25 w 99"/>
              <a:gd name="T87" fmla="*/ 83 h 109"/>
              <a:gd name="T88" fmla="*/ 34 w 99"/>
              <a:gd name="T89" fmla="*/ 78 h 109"/>
              <a:gd name="T90" fmla="*/ 25 w 99"/>
              <a:gd name="T91" fmla="*/ 83 h 109"/>
              <a:gd name="T92" fmla="*/ 33 w 99"/>
              <a:gd name="T93" fmla="*/ 40 h 109"/>
              <a:gd name="T94" fmla="*/ 23 w 99"/>
              <a:gd name="T95" fmla="*/ 36 h 109"/>
              <a:gd name="T96" fmla="*/ 75 w 99"/>
              <a:gd name="T97" fmla="*/ 34 h 109"/>
              <a:gd name="T98" fmla="*/ 66 w 99"/>
              <a:gd name="T99" fmla="*/ 39 h 109"/>
              <a:gd name="T100" fmla="*/ 75 w 99"/>
              <a:gd name="T101" fmla="*/ 34 h 109"/>
              <a:gd name="T102" fmla="*/ 75 w 99"/>
              <a:gd name="T103" fmla="*/ 59 h 109"/>
              <a:gd name="T104" fmla="*/ 85 w 99"/>
              <a:gd name="T105" fmla="*/ 56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99" h="109">
                <a:moveTo>
                  <a:pt x="15" y="58"/>
                </a:moveTo>
                <a:cubicBezTo>
                  <a:pt x="25" y="58"/>
                  <a:pt x="25" y="58"/>
                  <a:pt x="25" y="58"/>
                </a:cubicBezTo>
                <a:cubicBezTo>
                  <a:pt x="25" y="61"/>
                  <a:pt x="25" y="61"/>
                  <a:pt x="25" y="61"/>
                </a:cubicBezTo>
                <a:cubicBezTo>
                  <a:pt x="15" y="61"/>
                  <a:pt x="15" y="61"/>
                  <a:pt x="15" y="61"/>
                </a:cubicBezTo>
                <a:cubicBezTo>
                  <a:pt x="15" y="58"/>
                  <a:pt x="15" y="58"/>
                  <a:pt x="15" y="58"/>
                </a:cubicBezTo>
                <a:close/>
                <a:moveTo>
                  <a:pt x="51" y="55"/>
                </a:moveTo>
                <a:cubicBezTo>
                  <a:pt x="52" y="55"/>
                  <a:pt x="52" y="55"/>
                  <a:pt x="53" y="55"/>
                </a:cubicBezTo>
                <a:cubicBezTo>
                  <a:pt x="56" y="52"/>
                  <a:pt x="60" y="48"/>
                  <a:pt x="63" y="46"/>
                </a:cubicBezTo>
                <a:cubicBezTo>
                  <a:pt x="64" y="46"/>
                  <a:pt x="65" y="47"/>
                  <a:pt x="66" y="48"/>
                </a:cubicBezTo>
                <a:cubicBezTo>
                  <a:pt x="63" y="53"/>
                  <a:pt x="60" y="56"/>
                  <a:pt x="56" y="59"/>
                </a:cubicBezTo>
                <a:cubicBezTo>
                  <a:pt x="57" y="60"/>
                  <a:pt x="57" y="60"/>
                  <a:pt x="57" y="61"/>
                </a:cubicBezTo>
                <a:cubicBezTo>
                  <a:pt x="57" y="64"/>
                  <a:pt x="54" y="67"/>
                  <a:pt x="51" y="67"/>
                </a:cubicBezTo>
                <a:cubicBezTo>
                  <a:pt x="47" y="67"/>
                  <a:pt x="45" y="64"/>
                  <a:pt x="45" y="61"/>
                </a:cubicBezTo>
                <a:cubicBezTo>
                  <a:pt x="45" y="59"/>
                  <a:pt x="45" y="58"/>
                  <a:pt x="46" y="57"/>
                </a:cubicBezTo>
                <a:cubicBezTo>
                  <a:pt x="41" y="51"/>
                  <a:pt x="38" y="45"/>
                  <a:pt x="35" y="38"/>
                </a:cubicBezTo>
                <a:cubicBezTo>
                  <a:pt x="36" y="38"/>
                  <a:pt x="37" y="37"/>
                  <a:pt x="38" y="37"/>
                </a:cubicBezTo>
                <a:cubicBezTo>
                  <a:pt x="42" y="42"/>
                  <a:pt x="46" y="49"/>
                  <a:pt x="49" y="55"/>
                </a:cubicBezTo>
                <a:cubicBezTo>
                  <a:pt x="49" y="55"/>
                  <a:pt x="50" y="55"/>
                  <a:pt x="51" y="55"/>
                </a:cubicBezTo>
                <a:close/>
                <a:moveTo>
                  <a:pt x="42" y="22"/>
                </a:moveTo>
                <a:cubicBezTo>
                  <a:pt x="42" y="33"/>
                  <a:pt x="42" y="33"/>
                  <a:pt x="42" y="33"/>
                </a:cubicBezTo>
                <a:cubicBezTo>
                  <a:pt x="70" y="17"/>
                  <a:pt x="70" y="17"/>
                  <a:pt x="70" y="17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11"/>
                  <a:pt x="42" y="11"/>
                  <a:pt x="42" y="11"/>
                </a:cubicBezTo>
                <a:cubicBezTo>
                  <a:pt x="32" y="12"/>
                  <a:pt x="22" y="17"/>
                  <a:pt x="15" y="25"/>
                </a:cubicBezTo>
                <a:cubicBezTo>
                  <a:pt x="5" y="34"/>
                  <a:pt x="0" y="46"/>
                  <a:pt x="0" y="60"/>
                </a:cubicBezTo>
                <a:cubicBezTo>
                  <a:pt x="0" y="73"/>
                  <a:pt x="5" y="85"/>
                  <a:pt x="15" y="94"/>
                </a:cubicBezTo>
                <a:cubicBezTo>
                  <a:pt x="24" y="104"/>
                  <a:pt x="36" y="109"/>
                  <a:pt x="49" y="109"/>
                </a:cubicBezTo>
                <a:cubicBezTo>
                  <a:pt x="63" y="109"/>
                  <a:pt x="75" y="104"/>
                  <a:pt x="84" y="94"/>
                </a:cubicBezTo>
                <a:cubicBezTo>
                  <a:pt x="90" y="89"/>
                  <a:pt x="94" y="82"/>
                  <a:pt x="96" y="75"/>
                </a:cubicBezTo>
                <a:cubicBezTo>
                  <a:pt x="97" y="73"/>
                  <a:pt x="97" y="73"/>
                  <a:pt x="97" y="73"/>
                </a:cubicBezTo>
                <a:cubicBezTo>
                  <a:pt x="86" y="70"/>
                  <a:pt x="86" y="70"/>
                  <a:pt x="86" y="70"/>
                </a:cubicBezTo>
                <a:cubicBezTo>
                  <a:pt x="85" y="71"/>
                  <a:pt x="85" y="71"/>
                  <a:pt x="85" y="71"/>
                </a:cubicBezTo>
                <a:cubicBezTo>
                  <a:pt x="84" y="77"/>
                  <a:pt x="80" y="82"/>
                  <a:pt x="76" y="86"/>
                </a:cubicBezTo>
                <a:cubicBezTo>
                  <a:pt x="69" y="93"/>
                  <a:pt x="60" y="97"/>
                  <a:pt x="49" y="97"/>
                </a:cubicBezTo>
                <a:cubicBezTo>
                  <a:pt x="39" y="97"/>
                  <a:pt x="30" y="93"/>
                  <a:pt x="23" y="86"/>
                </a:cubicBezTo>
                <a:cubicBezTo>
                  <a:pt x="16" y="79"/>
                  <a:pt x="12" y="70"/>
                  <a:pt x="12" y="60"/>
                </a:cubicBezTo>
                <a:cubicBezTo>
                  <a:pt x="12" y="50"/>
                  <a:pt x="16" y="40"/>
                  <a:pt x="23" y="33"/>
                </a:cubicBezTo>
                <a:cubicBezTo>
                  <a:pt x="28" y="28"/>
                  <a:pt x="35" y="24"/>
                  <a:pt x="42" y="22"/>
                </a:cubicBezTo>
                <a:close/>
                <a:moveTo>
                  <a:pt x="87" y="54"/>
                </a:moveTo>
                <a:cubicBezTo>
                  <a:pt x="87" y="52"/>
                  <a:pt x="86" y="49"/>
                  <a:pt x="85" y="47"/>
                </a:cubicBezTo>
                <a:cubicBezTo>
                  <a:pt x="84" y="45"/>
                  <a:pt x="84" y="45"/>
                  <a:pt x="84" y="45"/>
                </a:cubicBezTo>
                <a:cubicBezTo>
                  <a:pt x="95" y="41"/>
                  <a:pt x="95" y="41"/>
                  <a:pt x="95" y="41"/>
                </a:cubicBezTo>
                <a:cubicBezTo>
                  <a:pt x="96" y="43"/>
                  <a:pt x="96" y="43"/>
                  <a:pt x="96" y="43"/>
                </a:cubicBezTo>
                <a:cubicBezTo>
                  <a:pt x="97" y="46"/>
                  <a:pt x="98" y="50"/>
                  <a:pt x="98" y="53"/>
                </a:cubicBezTo>
                <a:cubicBezTo>
                  <a:pt x="99" y="55"/>
                  <a:pt x="99" y="55"/>
                  <a:pt x="99" y="55"/>
                </a:cubicBezTo>
                <a:cubicBezTo>
                  <a:pt x="87" y="56"/>
                  <a:pt x="87" y="56"/>
                  <a:pt x="87" y="56"/>
                </a:cubicBezTo>
                <a:cubicBezTo>
                  <a:pt x="87" y="54"/>
                  <a:pt x="87" y="54"/>
                  <a:pt x="87" y="54"/>
                </a:cubicBezTo>
                <a:close/>
                <a:moveTo>
                  <a:pt x="87" y="67"/>
                </a:moveTo>
                <a:cubicBezTo>
                  <a:pt x="87" y="64"/>
                  <a:pt x="87" y="62"/>
                  <a:pt x="87" y="60"/>
                </a:cubicBezTo>
                <a:cubicBezTo>
                  <a:pt x="87" y="59"/>
                  <a:pt x="87" y="59"/>
                  <a:pt x="87" y="59"/>
                </a:cubicBezTo>
                <a:cubicBezTo>
                  <a:pt x="87" y="57"/>
                  <a:pt x="87" y="57"/>
                  <a:pt x="87" y="57"/>
                </a:cubicBezTo>
                <a:cubicBezTo>
                  <a:pt x="99" y="57"/>
                  <a:pt x="99" y="57"/>
                  <a:pt x="99" y="57"/>
                </a:cubicBezTo>
                <a:cubicBezTo>
                  <a:pt x="99" y="59"/>
                  <a:pt x="99" y="59"/>
                  <a:pt x="99" y="59"/>
                </a:cubicBezTo>
                <a:cubicBezTo>
                  <a:pt x="99" y="59"/>
                  <a:pt x="99" y="59"/>
                  <a:pt x="99" y="60"/>
                </a:cubicBezTo>
                <a:cubicBezTo>
                  <a:pt x="99" y="63"/>
                  <a:pt x="99" y="66"/>
                  <a:pt x="98" y="69"/>
                </a:cubicBezTo>
                <a:cubicBezTo>
                  <a:pt x="97" y="71"/>
                  <a:pt x="97" y="71"/>
                  <a:pt x="97" y="71"/>
                </a:cubicBezTo>
                <a:cubicBezTo>
                  <a:pt x="86" y="68"/>
                  <a:pt x="86" y="68"/>
                  <a:pt x="86" y="68"/>
                </a:cubicBezTo>
                <a:cubicBezTo>
                  <a:pt x="87" y="67"/>
                  <a:pt x="87" y="67"/>
                  <a:pt x="87" y="67"/>
                </a:cubicBezTo>
                <a:close/>
                <a:moveTo>
                  <a:pt x="83" y="42"/>
                </a:moveTo>
                <a:cubicBezTo>
                  <a:pt x="82" y="40"/>
                  <a:pt x="81" y="38"/>
                  <a:pt x="80" y="37"/>
                </a:cubicBezTo>
                <a:cubicBezTo>
                  <a:pt x="78" y="35"/>
                  <a:pt x="78" y="35"/>
                  <a:pt x="78" y="35"/>
                </a:cubicBezTo>
                <a:cubicBezTo>
                  <a:pt x="88" y="28"/>
                  <a:pt x="88" y="28"/>
                  <a:pt x="88" y="28"/>
                </a:cubicBezTo>
                <a:cubicBezTo>
                  <a:pt x="89" y="30"/>
                  <a:pt x="89" y="30"/>
                  <a:pt x="89" y="30"/>
                </a:cubicBezTo>
                <a:cubicBezTo>
                  <a:pt x="91" y="32"/>
                  <a:pt x="92" y="35"/>
                  <a:pt x="94" y="38"/>
                </a:cubicBezTo>
                <a:cubicBezTo>
                  <a:pt x="95" y="40"/>
                  <a:pt x="95" y="40"/>
                  <a:pt x="95" y="40"/>
                </a:cubicBezTo>
                <a:cubicBezTo>
                  <a:pt x="84" y="44"/>
                  <a:pt x="84" y="44"/>
                  <a:pt x="84" y="44"/>
                </a:cubicBezTo>
                <a:cubicBezTo>
                  <a:pt x="83" y="42"/>
                  <a:pt x="83" y="42"/>
                  <a:pt x="83" y="42"/>
                </a:cubicBezTo>
                <a:close/>
                <a:moveTo>
                  <a:pt x="77" y="34"/>
                </a:moveTo>
                <a:cubicBezTo>
                  <a:pt x="76" y="33"/>
                  <a:pt x="76" y="33"/>
                  <a:pt x="76" y="33"/>
                </a:cubicBezTo>
                <a:cubicBezTo>
                  <a:pt x="75" y="31"/>
                  <a:pt x="73" y="30"/>
                  <a:pt x="71" y="28"/>
                </a:cubicBezTo>
                <a:cubicBezTo>
                  <a:pt x="69" y="27"/>
                  <a:pt x="69" y="27"/>
                  <a:pt x="69" y="27"/>
                </a:cubicBezTo>
                <a:cubicBezTo>
                  <a:pt x="76" y="18"/>
                  <a:pt x="76" y="18"/>
                  <a:pt x="76" y="18"/>
                </a:cubicBezTo>
                <a:cubicBezTo>
                  <a:pt x="78" y="19"/>
                  <a:pt x="78" y="19"/>
                  <a:pt x="78" y="19"/>
                </a:cubicBezTo>
                <a:cubicBezTo>
                  <a:pt x="80" y="21"/>
                  <a:pt x="82" y="23"/>
                  <a:pt x="84" y="25"/>
                </a:cubicBezTo>
                <a:cubicBezTo>
                  <a:pt x="85" y="25"/>
                  <a:pt x="85" y="25"/>
                  <a:pt x="85" y="25"/>
                </a:cubicBezTo>
                <a:cubicBezTo>
                  <a:pt x="86" y="27"/>
                  <a:pt x="86" y="27"/>
                  <a:pt x="86" y="27"/>
                </a:cubicBezTo>
                <a:cubicBezTo>
                  <a:pt x="77" y="34"/>
                  <a:pt x="77" y="34"/>
                  <a:pt x="77" y="34"/>
                </a:cubicBezTo>
                <a:close/>
                <a:moveTo>
                  <a:pt x="50" y="93"/>
                </a:moveTo>
                <a:cubicBezTo>
                  <a:pt x="50" y="83"/>
                  <a:pt x="50" y="83"/>
                  <a:pt x="50" y="83"/>
                </a:cubicBezTo>
                <a:cubicBezTo>
                  <a:pt x="53" y="83"/>
                  <a:pt x="53" y="83"/>
                  <a:pt x="53" y="83"/>
                </a:cubicBezTo>
                <a:cubicBezTo>
                  <a:pt x="53" y="93"/>
                  <a:pt x="53" y="93"/>
                  <a:pt x="53" y="93"/>
                </a:cubicBezTo>
                <a:cubicBezTo>
                  <a:pt x="50" y="93"/>
                  <a:pt x="50" y="93"/>
                  <a:pt x="50" y="93"/>
                </a:cubicBezTo>
                <a:close/>
                <a:moveTo>
                  <a:pt x="74" y="83"/>
                </a:moveTo>
                <a:cubicBezTo>
                  <a:pt x="67" y="76"/>
                  <a:pt x="67" y="76"/>
                  <a:pt x="67" y="76"/>
                </a:cubicBezTo>
                <a:cubicBezTo>
                  <a:pt x="70" y="74"/>
                  <a:pt x="70" y="74"/>
                  <a:pt x="70" y="74"/>
                </a:cubicBezTo>
                <a:cubicBezTo>
                  <a:pt x="77" y="81"/>
                  <a:pt x="77" y="81"/>
                  <a:pt x="77" y="81"/>
                </a:cubicBezTo>
                <a:cubicBezTo>
                  <a:pt x="74" y="83"/>
                  <a:pt x="74" y="83"/>
                  <a:pt x="74" y="83"/>
                </a:cubicBezTo>
                <a:close/>
                <a:moveTo>
                  <a:pt x="25" y="83"/>
                </a:moveTo>
                <a:cubicBezTo>
                  <a:pt x="32" y="76"/>
                  <a:pt x="32" y="76"/>
                  <a:pt x="32" y="76"/>
                </a:cubicBezTo>
                <a:cubicBezTo>
                  <a:pt x="34" y="78"/>
                  <a:pt x="34" y="78"/>
                  <a:pt x="34" y="78"/>
                </a:cubicBezTo>
                <a:cubicBezTo>
                  <a:pt x="27" y="85"/>
                  <a:pt x="27" y="85"/>
                  <a:pt x="27" y="85"/>
                </a:cubicBezTo>
                <a:cubicBezTo>
                  <a:pt x="25" y="83"/>
                  <a:pt x="25" y="83"/>
                  <a:pt x="25" y="83"/>
                </a:cubicBezTo>
                <a:close/>
                <a:moveTo>
                  <a:pt x="26" y="33"/>
                </a:moveTo>
                <a:cubicBezTo>
                  <a:pt x="33" y="40"/>
                  <a:pt x="33" y="40"/>
                  <a:pt x="33" y="40"/>
                </a:cubicBezTo>
                <a:cubicBezTo>
                  <a:pt x="30" y="43"/>
                  <a:pt x="30" y="43"/>
                  <a:pt x="30" y="43"/>
                </a:cubicBezTo>
                <a:cubicBezTo>
                  <a:pt x="23" y="36"/>
                  <a:pt x="23" y="36"/>
                  <a:pt x="23" y="36"/>
                </a:cubicBezTo>
                <a:cubicBezTo>
                  <a:pt x="26" y="33"/>
                  <a:pt x="26" y="33"/>
                  <a:pt x="26" y="33"/>
                </a:cubicBezTo>
                <a:close/>
                <a:moveTo>
                  <a:pt x="75" y="34"/>
                </a:moveTo>
                <a:cubicBezTo>
                  <a:pt x="73" y="32"/>
                  <a:pt x="73" y="32"/>
                  <a:pt x="73" y="32"/>
                </a:cubicBezTo>
                <a:cubicBezTo>
                  <a:pt x="66" y="39"/>
                  <a:pt x="66" y="39"/>
                  <a:pt x="66" y="39"/>
                </a:cubicBezTo>
                <a:cubicBezTo>
                  <a:pt x="68" y="41"/>
                  <a:pt x="68" y="41"/>
                  <a:pt x="68" y="41"/>
                </a:cubicBezTo>
                <a:cubicBezTo>
                  <a:pt x="75" y="34"/>
                  <a:pt x="75" y="34"/>
                  <a:pt x="75" y="34"/>
                </a:cubicBezTo>
                <a:close/>
                <a:moveTo>
                  <a:pt x="85" y="59"/>
                </a:moveTo>
                <a:cubicBezTo>
                  <a:pt x="75" y="59"/>
                  <a:pt x="75" y="59"/>
                  <a:pt x="75" y="59"/>
                </a:cubicBezTo>
                <a:cubicBezTo>
                  <a:pt x="75" y="56"/>
                  <a:pt x="75" y="56"/>
                  <a:pt x="75" y="56"/>
                </a:cubicBezTo>
                <a:cubicBezTo>
                  <a:pt x="85" y="56"/>
                  <a:pt x="85" y="56"/>
                  <a:pt x="85" y="56"/>
                </a:cubicBezTo>
                <a:lnTo>
                  <a:pt x="85" y="5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400" noProof="1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82" name="图标"/>
          <p:cNvSpPr>
            <a:spLocks noEditPoints="1"/>
          </p:cNvSpPr>
          <p:nvPr/>
        </p:nvSpPr>
        <p:spPr bwMode="auto">
          <a:xfrm>
            <a:off x="9719967" y="6046471"/>
            <a:ext cx="371013" cy="372414"/>
          </a:xfrm>
          <a:custGeom>
            <a:avLst/>
            <a:gdLst>
              <a:gd name="T0" fmla="*/ 277059486 w 254"/>
              <a:gd name="T1" fmla="*/ 174126925 h 254"/>
              <a:gd name="T2" fmla="*/ 170077202 w 254"/>
              <a:gd name="T3" fmla="*/ 281918438 h 254"/>
              <a:gd name="T4" fmla="*/ 257858556 w 254"/>
              <a:gd name="T5" fmla="*/ 49750313 h 254"/>
              <a:gd name="T6" fmla="*/ 416961433 w 254"/>
              <a:gd name="T7" fmla="*/ 174126925 h 254"/>
              <a:gd name="T8" fmla="*/ 523945373 w 254"/>
              <a:gd name="T9" fmla="*/ 281918438 h 254"/>
              <a:gd name="T10" fmla="*/ 436164018 w 254"/>
              <a:gd name="T11" fmla="*/ 49750313 h 254"/>
              <a:gd name="T12" fmla="*/ 523945373 w 254"/>
              <a:gd name="T13" fmla="*/ 420113750 h 254"/>
              <a:gd name="T14" fmla="*/ 416961433 w 254"/>
              <a:gd name="T15" fmla="*/ 527906925 h 254"/>
              <a:gd name="T16" fmla="*/ 647387488 w 254"/>
              <a:gd name="T17" fmla="*/ 442225000 h 254"/>
              <a:gd name="T18" fmla="*/ 46633430 w 254"/>
              <a:gd name="T19" fmla="*/ 442225000 h 254"/>
              <a:gd name="T20" fmla="*/ 277059486 w 254"/>
              <a:gd name="T21" fmla="*/ 527906925 h 254"/>
              <a:gd name="T22" fmla="*/ 170077202 w 254"/>
              <a:gd name="T23" fmla="*/ 420113750 h 254"/>
              <a:gd name="T24" fmla="*/ 658360157 w 254"/>
              <a:gd name="T25" fmla="*/ 290210988 h 254"/>
              <a:gd name="T26" fmla="*/ 532175289 w 254"/>
              <a:gd name="T27" fmla="*/ 389711613 h 254"/>
              <a:gd name="T28" fmla="*/ 669332827 w 254"/>
              <a:gd name="T29" fmla="*/ 400767238 h 254"/>
              <a:gd name="T30" fmla="*/ 438906772 w 254"/>
              <a:gd name="T31" fmla="*/ 666102238 h 254"/>
              <a:gd name="T32" fmla="*/ 592524142 w 254"/>
              <a:gd name="T33" fmla="*/ 594240675 h 254"/>
              <a:gd name="T34" fmla="*/ 688535412 w 254"/>
              <a:gd name="T35" fmla="*/ 373128175 h 254"/>
              <a:gd name="T36" fmla="*/ 688535412 w 254"/>
              <a:gd name="T37" fmla="*/ 328905675 h 254"/>
              <a:gd name="T38" fmla="*/ 683049906 w 254"/>
              <a:gd name="T39" fmla="*/ 356544738 h 254"/>
              <a:gd name="T40" fmla="*/ 677562743 w 254"/>
              <a:gd name="T41" fmla="*/ 351016925 h 254"/>
              <a:gd name="T42" fmla="*/ 672077236 w 254"/>
              <a:gd name="T43" fmla="*/ 362072550 h 254"/>
              <a:gd name="T44" fmla="*/ 674819990 w 254"/>
              <a:gd name="T45" fmla="*/ 337196563 h 254"/>
              <a:gd name="T46" fmla="*/ 683049906 w 254"/>
              <a:gd name="T47" fmla="*/ 359307813 h 254"/>
              <a:gd name="T48" fmla="*/ 307234740 w 254"/>
              <a:gd name="T49" fmla="*/ 538962550 h 254"/>
              <a:gd name="T50" fmla="*/ 301749234 w 254"/>
              <a:gd name="T51" fmla="*/ 674393125 h 254"/>
              <a:gd name="T52" fmla="*/ 32918008 w 254"/>
              <a:gd name="T53" fmla="*/ 442225000 h 254"/>
              <a:gd name="T54" fmla="*/ 98754024 w 254"/>
              <a:gd name="T55" fmla="*/ 591475938 h 254"/>
              <a:gd name="T56" fmla="*/ 323694572 w 254"/>
              <a:gd name="T57" fmla="*/ 693741300 h 254"/>
              <a:gd name="T58" fmla="*/ 370328003 w 254"/>
              <a:gd name="T59" fmla="*/ 693741300 h 254"/>
              <a:gd name="T60" fmla="*/ 386787835 w 254"/>
              <a:gd name="T61" fmla="*/ 538962550 h 254"/>
              <a:gd name="T62" fmla="*/ 340152748 w 254"/>
              <a:gd name="T63" fmla="*/ 690976563 h 254"/>
              <a:gd name="T64" fmla="*/ 342895501 w 254"/>
              <a:gd name="T65" fmla="*/ 690976563 h 254"/>
              <a:gd name="T66" fmla="*/ 342895501 w 254"/>
              <a:gd name="T67" fmla="*/ 677157863 h 254"/>
              <a:gd name="T68" fmla="*/ 348382664 w 254"/>
              <a:gd name="T69" fmla="*/ 668865313 h 254"/>
              <a:gd name="T70" fmla="*/ 348382664 w 254"/>
              <a:gd name="T71" fmla="*/ 693741300 h 254"/>
              <a:gd name="T72" fmla="*/ 35660761 w 254"/>
              <a:gd name="T73" fmla="*/ 290210988 h 254"/>
              <a:gd name="T74" fmla="*/ 112469446 w 254"/>
              <a:gd name="T75" fmla="*/ 121611875 h 254"/>
              <a:gd name="T76" fmla="*/ 255114147 w 254"/>
              <a:gd name="T77" fmla="*/ 24875988 h 254"/>
              <a:gd name="T78" fmla="*/ 10972669 w 254"/>
              <a:gd name="T79" fmla="*/ 323377863 h 254"/>
              <a:gd name="T80" fmla="*/ 0 w 254"/>
              <a:gd name="T81" fmla="*/ 351016925 h 254"/>
              <a:gd name="T82" fmla="*/ 35660761 w 254"/>
              <a:gd name="T83" fmla="*/ 411822863 h 254"/>
              <a:gd name="T84" fmla="*/ 161847286 w 254"/>
              <a:gd name="T85" fmla="*/ 312322238 h 254"/>
              <a:gd name="T86" fmla="*/ 8229916 w 254"/>
              <a:gd name="T87" fmla="*/ 351016925 h 254"/>
              <a:gd name="T88" fmla="*/ 10972669 w 254"/>
              <a:gd name="T89" fmla="*/ 348252188 h 254"/>
              <a:gd name="T90" fmla="*/ 16459832 w 254"/>
              <a:gd name="T91" fmla="*/ 356544738 h 254"/>
              <a:gd name="T92" fmla="*/ 21945339 w 254"/>
              <a:gd name="T93" fmla="*/ 339961300 h 254"/>
              <a:gd name="T94" fmla="*/ 19202585 w 254"/>
              <a:gd name="T95" fmla="*/ 364835625 h 254"/>
              <a:gd name="T96" fmla="*/ 378557919 w 254"/>
              <a:gd name="T97" fmla="*/ 13820363 h 254"/>
              <a:gd name="T98" fmla="*/ 348382664 w 254"/>
              <a:gd name="T99" fmla="*/ 0 h 254"/>
              <a:gd name="T100" fmla="*/ 288032155 w 254"/>
              <a:gd name="T101" fmla="*/ 38694688 h 254"/>
              <a:gd name="T102" fmla="*/ 386787835 w 254"/>
              <a:gd name="T103" fmla="*/ 163071300 h 254"/>
              <a:gd name="T104" fmla="*/ 395016094 w 254"/>
              <a:gd name="T105" fmla="*/ 27639063 h 254"/>
              <a:gd name="T106" fmla="*/ 658360157 w 254"/>
              <a:gd name="T107" fmla="*/ 259807188 h 254"/>
              <a:gd name="T108" fmla="*/ 592524142 w 254"/>
              <a:gd name="T109" fmla="*/ 107793175 h 254"/>
              <a:gd name="T110" fmla="*/ 334667242 w 254"/>
              <a:gd name="T111" fmla="*/ 19348175 h 254"/>
              <a:gd name="T112" fmla="*/ 356612580 w 254"/>
              <a:gd name="T113" fmla="*/ 13820363 h 254"/>
              <a:gd name="T114" fmla="*/ 351125417 w 254"/>
              <a:gd name="T115" fmla="*/ 13820363 h 254"/>
              <a:gd name="T116" fmla="*/ 351125417 w 254"/>
              <a:gd name="T117" fmla="*/ 24875988 h 254"/>
              <a:gd name="T118" fmla="*/ 348382664 w 254"/>
              <a:gd name="T119" fmla="*/ 33166875 h 25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54" h="254">
                <a:moveTo>
                  <a:pt x="94" y="18"/>
                </a:moveTo>
                <a:cubicBezTo>
                  <a:pt x="101" y="63"/>
                  <a:pt x="101" y="63"/>
                  <a:pt x="101" y="63"/>
                </a:cubicBezTo>
                <a:cubicBezTo>
                  <a:pt x="93" y="66"/>
                  <a:pt x="85" y="71"/>
                  <a:pt x="78" y="78"/>
                </a:cubicBezTo>
                <a:cubicBezTo>
                  <a:pt x="71" y="85"/>
                  <a:pt x="66" y="93"/>
                  <a:pt x="62" y="102"/>
                </a:cubicBezTo>
                <a:cubicBezTo>
                  <a:pt x="17" y="94"/>
                  <a:pt x="17" y="94"/>
                  <a:pt x="17" y="94"/>
                </a:cubicBezTo>
                <a:cubicBezTo>
                  <a:pt x="28" y="58"/>
                  <a:pt x="57" y="29"/>
                  <a:pt x="94" y="18"/>
                </a:cubicBezTo>
                <a:close/>
                <a:moveTo>
                  <a:pt x="159" y="18"/>
                </a:moveTo>
                <a:cubicBezTo>
                  <a:pt x="152" y="63"/>
                  <a:pt x="152" y="63"/>
                  <a:pt x="152" y="63"/>
                </a:cubicBezTo>
                <a:cubicBezTo>
                  <a:pt x="161" y="66"/>
                  <a:pt x="169" y="71"/>
                  <a:pt x="176" y="78"/>
                </a:cubicBezTo>
                <a:cubicBezTo>
                  <a:pt x="183" y="85"/>
                  <a:pt x="188" y="93"/>
                  <a:pt x="191" y="102"/>
                </a:cubicBezTo>
                <a:cubicBezTo>
                  <a:pt x="236" y="94"/>
                  <a:pt x="236" y="94"/>
                  <a:pt x="236" y="94"/>
                </a:cubicBezTo>
                <a:cubicBezTo>
                  <a:pt x="225" y="58"/>
                  <a:pt x="196" y="29"/>
                  <a:pt x="159" y="18"/>
                </a:cubicBezTo>
                <a:close/>
                <a:moveTo>
                  <a:pt x="236" y="160"/>
                </a:moveTo>
                <a:cubicBezTo>
                  <a:pt x="191" y="152"/>
                  <a:pt x="191" y="152"/>
                  <a:pt x="191" y="152"/>
                </a:cubicBezTo>
                <a:cubicBezTo>
                  <a:pt x="188" y="161"/>
                  <a:pt x="183" y="169"/>
                  <a:pt x="176" y="176"/>
                </a:cubicBezTo>
                <a:cubicBezTo>
                  <a:pt x="169" y="183"/>
                  <a:pt x="161" y="188"/>
                  <a:pt x="152" y="191"/>
                </a:cubicBezTo>
                <a:cubicBezTo>
                  <a:pt x="159" y="236"/>
                  <a:pt x="159" y="236"/>
                  <a:pt x="159" y="236"/>
                </a:cubicBezTo>
                <a:cubicBezTo>
                  <a:pt x="196" y="225"/>
                  <a:pt x="225" y="196"/>
                  <a:pt x="236" y="160"/>
                </a:cubicBezTo>
                <a:close/>
                <a:moveTo>
                  <a:pt x="62" y="152"/>
                </a:moveTo>
                <a:cubicBezTo>
                  <a:pt x="17" y="160"/>
                  <a:pt x="17" y="160"/>
                  <a:pt x="17" y="160"/>
                </a:cubicBezTo>
                <a:cubicBezTo>
                  <a:pt x="28" y="196"/>
                  <a:pt x="57" y="225"/>
                  <a:pt x="94" y="236"/>
                </a:cubicBezTo>
                <a:cubicBezTo>
                  <a:pt x="101" y="191"/>
                  <a:pt x="101" y="191"/>
                  <a:pt x="101" y="191"/>
                </a:cubicBezTo>
                <a:cubicBezTo>
                  <a:pt x="93" y="188"/>
                  <a:pt x="85" y="183"/>
                  <a:pt x="78" y="176"/>
                </a:cubicBezTo>
                <a:cubicBezTo>
                  <a:pt x="71" y="169"/>
                  <a:pt x="66" y="161"/>
                  <a:pt x="62" y="152"/>
                </a:cubicBezTo>
                <a:close/>
                <a:moveTo>
                  <a:pt x="251" y="119"/>
                </a:moveTo>
                <a:cubicBezTo>
                  <a:pt x="249" y="117"/>
                  <a:pt x="240" y="105"/>
                  <a:pt x="240" y="105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6" y="122"/>
                  <a:pt x="196" y="132"/>
                  <a:pt x="194" y="141"/>
                </a:cubicBezTo>
                <a:cubicBezTo>
                  <a:pt x="240" y="149"/>
                  <a:pt x="240" y="149"/>
                  <a:pt x="240" y="149"/>
                </a:cubicBezTo>
                <a:cubicBezTo>
                  <a:pt x="240" y="149"/>
                  <a:pt x="242" y="147"/>
                  <a:pt x="244" y="145"/>
                </a:cubicBezTo>
                <a:cubicBezTo>
                  <a:pt x="240" y="171"/>
                  <a:pt x="230" y="195"/>
                  <a:pt x="213" y="212"/>
                </a:cubicBezTo>
                <a:cubicBezTo>
                  <a:pt x="200" y="226"/>
                  <a:pt x="181" y="236"/>
                  <a:pt x="160" y="241"/>
                </a:cubicBezTo>
                <a:cubicBezTo>
                  <a:pt x="161" y="246"/>
                  <a:pt x="161" y="246"/>
                  <a:pt x="161" y="246"/>
                </a:cubicBezTo>
                <a:cubicBezTo>
                  <a:pt x="183" y="240"/>
                  <a:pt x="202" y="229"/>
                  <a:pt x="216" y="215"/>
                </a:cubicBezTo>
                <a:cubicBezTo>
                  <a:pt x="235" y="196"/>
                  <a:pt x="247" y="168"/>
                  <a:pt x="249" y="138"/>
                </a:cubicBezTo>
                <a:cubicBezTo>
                  <a:pt x="250" y="137"/>
                  <a:pt x="250" y="136"/>
                  <a:pt x="251" y="135"/>
                </a:cubicBezTo>
                <a:cubicBezTo>
                  <a:pt x="252" y="133"/>
                  <a:pt x="254" y="131"/>
                  <a:pt x="254" y="127"/>
                </a:cubicBezTo>
                <a:cubicBezTo>
                  <a:pt x="254" y="123"/>
                  <a:pt x="252" y="121"/>
                  <a:pt x="251" y="119"/>
                </a:cubicBezTo>
                <a:close/>
                <a:moveTo>
                  <a:pt x="249" y="130"/>
                </a:moveTo>
                <a:cubicBezTo>
                  <a:pt x="249" y="130"/>
                  <a:pt x="249" y="129"/>
                  <a:pt x="249" y="129"/>
                </a:cubicBezTo>
                <a:cubicBezTo>
                  <a:pt x="249" y="128"/>
                  <a:pt x="248" y="127"/>
                  <a:pt x="247" y="127"/>
                </a:cubicBezTo>
                <a:cubicBezTo>
                  <a:pt x="247" y="127"/>
                  <a:pt x="247" y="127"/>
                  <a:pt x="247" y="127"/>
                </a:cubicBezTo>
                <a:cubicBezTo>
                  <a:pt x="246" y="127"/>
                  <a:pt x="245" y="128"/>
                  <a:pt x="245" y="129"/>
                </a:cubicBezTo>
                <a:cubicBezTo>
                  <a:pt x="245" y="130"/>
                  <a:pt x="245" y="130"/>
                  <a:pt x="245" y="131"/>
                </a:cubicBezTo>
                <a:cubicBezTo>
                  <a:pt x="243" y="131"/>
                  <a:pt x="242" y="129"/>
                  <a:pt x="242" y="127"/>
                </a:cubicBezTo>
                <a:cubicBezTo>
                  <a:pt x="242" y="125"/>
                  <a:pt x="244" y="122"/>
                  <a:pt x="246" y="122"/>
                </a:cubicBezTo>
                <a:cubicBezTo>
                  <a:pt x="249" y="122"/>
                  <a:pt x="251" y="125"/>
                  <a:pt x="251" y="127"/>
                </a:cubicBezTo>
                <a:cubicBezTo>
                  <a:pt x="251" y="128"/>
                  <a:pt x="250" y="130"/>
                  <a:pt x="249" y="130"/>
                </a:cubicBezTo>
                <a:close/>
                <a:moveTo>
                  <a:pt x="141" y="195"/>
                </a:moveTo>
                <a:cubicBezTo>
                  <a:pt x="132" y="197"/>
                  <a:pt x="122" y="197"/>
                  <a:pt x="112" y="195"/>
                </a:cubicBezTo>
                <a:cubicBezTo>
                  <a:pt x="105" y="241"/>
                  <a:pt x="105" y="241"/>
                  <a:pt x="105" y="241"/>
                </a:cubicBezTo>
                <a:cubicBezTo>
                  <a:pt x="105" y="241"/>
                  <a:pt x="107" y="242"/>
                  <a:pt x="110" y="244"/>
                </a:cubicBezTo>
                <a:cubicBezTo>
                  <a:pt x="82" y="241"/>
                  <a:pt x="57" y="229"/>
                  <a:pt x="39" y="211"/>
                </a:cubicBezTo>
                <a:cubicBezTo>
                  <a:pt x="26" y="198"/>
                  <a:pt x="17" y="181"/>
                  <a:pt x="12" y="160"/>
                </a:cubicBezTo>
                <a:cubicBezTo>
                  <a:pt x="7" y="161"/>
                  <a:pt x="7" y="161"/>
                  <a:pt x="7" y="161"/>
                </a:cubicBezTo>
                <a:cubicBezTo>
                  <a:pt x="12" y="182"/>
                  <a:pt x="22" y="200"/>
                  <a:pt x="36" y="214"/>
                </a:cubicBezTo>
                <a:cubicBezTo>
                  <a:pt x="56" y="234"/>
                  <a:pt x="85" y="247"/>
                  <a:pt x="116" y="249"/>
                </a:cubicBezTo>
                <a:cubicBezTo>
                  <a:pt x="117" y="250"/>
                  <a:pt x="118" y="251"/>
                  <a:pt x="118" y="251"/>
                </a:cubicBezTo>
                <a:cubicBezTo>
                  <a:pt x="121" y="253"/>
                  <a:pt x="123" y="254"/>
                  <a:pt x="127" y="254"/>
                </a:cubicBezTo>
                <a:cubicBezTo>
                  <a:pt x="131" y="254"/>
                  <a:pt x="133" y="252"/>
                  <a:pt x="135" y="251"/>
                </a:cubicBezTo>
                <a:cubicBezTo>
                  <a:pt x="137" y="250"/>
                  <a:pt x="149" y="241"/>
                  <a:pt x="149" y="241"/>
                </a:cubicBezTo>
                <a:lnTo>
                  <a:pt x="141" y="195"/>
                </a:lnTo>
                <a:close/>
                <a:moveTo>
                  <a:pt x="127" y="251"/>
                </a:moveTo>
                <a:cubicBezTo>
                  <a:pt x="126" y="251"/>
                  <a:pt x="124" y="251"/>
                  <a:pt x="124" y="250"/>
                </a:cubicBezTo>
                <a:cubicBezTo>
                  <a:pt x="124" y="250"/>
                  <a:pt x="124" y="250"/>
                  <a:pt x="125" y="250"/>
                </a:cubicBezTo>
                <a:cubicBezTo>
                  <a:pt x="125" y="250"/>
                  <a:pt x="125" y="250"/>
                  <a:pt x="125" y="250"/>
                </a:cubicBezTo>
                <a:cubicBezTo>
                  <a:pt x="126" y="250"/>
                  <a:pt x="127" y="249"/>
                  <a:pt x="127" y="248"/>
                </a:cubicBezTo>
                <a:cubicBezTo>
                  <a:pt x="127" y="246"/>
                  <a:pt x="126" y="245"/>
                  <a:pt x="125" y="245"/>
                </a:cubicBezTo>
                <a:cubicBezTo>
                  <a:pt x="124" y="245"/>
                  <a:pt x="123" y="245"/>
                  <a:pt x="123" y="245"/>
                </a:cubicBezTo>
                <a:cubicBezTo>
                  <a:pt x="123" y="243"/>
                  <a:pt x="125" y="242"/>
                  <a:pt x="127" y="242"/>
                </a:cubicBezTo>
                <a:cubicBezTo>
                  <a:pt x="129" y="242"/>
                  <a:pt x="131" y="244"/>
                  <a:pt x="131" y="247"/>
                </a:cubicBezTo>
                <a:cubicBezTo>
                  <a:pt x="131" y="249"/>
                  <a:pt x="129" y="251"/>
                  <a:pt x="127" y="251"/>
                </a:cubicBezTo>
                <a:close/>
                <a:moveTo>
                  <a:pt x="59" y="113"/>
                </a:moveTo>
                <a:cubicBezTo>
                  <a:pt x="13" y="105"/>
                  <a:pt x="13" y="105"/>
                  <a:pt x="13" y="105"/>
                </a:cubicBezTo>
                <a:cubicBezTo>
                  <a:pt x="13" y="105"/>
                  <a:pt x="11" y="108"/>
                  <a:pt x="9" y="110"/>
                </a:cubicBezTo>
                <a:cubicBezTo>
                  <a:pt x="13" y="84"/>
                  <a:pt x="23" y="62"/>
                  <a:pt x="41" y="44"/>
                </a:cubicBezTo>
                <a:cubicBezTo>
                  <a:pt x="55" y="30"/>
                  <a:pt x="74" y="19"/>
                  <a:pt x="94" y="14"/>
                </a:cubicBezTo>
                <a:cubicBezTo>
                  <a:pt x="93" y="9"/>
                  <a:pt x="93" y="9"/>
                  <a:pt x="93" y="9"/>
                </a:cubicBezTo>
                <a:cubicBezTo>
                  <a:pt x="72" y="15"/>
                  <a:pt x="53" y="26"/>
                  <a:pt x="38" y="41"/>
                </a:cubicBezTo>
                <a:cubicBezTo>
                  <a:pt x="18" y="61"/>
                  <a:pt x="6" y="87"/>
                  <a:pt x="4" y="117"/>
                </a:cubicBezTo>
                <a:cubicBezTo>
                  <a:pt x="4" y="118"/>
                  <a:pt x="3" y="118"/>
                  <a:pt x="3" y="119"/>
                </a:cubicBezTo>
                <a:cubicBezTo>
                  <a:pt x="1" y="121"/>
                  <a:pt x="0" y="123"/>
                  <a:pt x="0" y="127"/>
                </a:cubicBezTo>
                <a:cubicBezTo>
                  <a:pt x="0" y="131"/>
                  <a:pt x="1" y="133"/>
                  <a:pt x="3" y="135"/>
                </a:cubicBezTo>
                <a:cubicBezTo>
                  <a:pt x="4" y="138"/>
                  <a:pt x="13" y="149"/>
                  <a:pt x="13" y="149"/>
                </a:cubicBezTo>
                <a:cubicBezTo>
                  <a:pt x="59" y="141"/>
                  <a:pt x="59" y="141"/>
                  <a:pt x="59" y="141"/>
                </a:cubicBezTo>
                <a:cubicBezTo>
                  <a:pt x="57" y="132"/>
                  <a:pt x="57" y="122"/>
                  <a:pt x="59" y="113"/>
                </a:cubicBezTo>
                <a:close/>
                <a:moveTo>
                  <a:pt x="7" y="132"/>
                </a:moveTo>
                <a:cubicBezTo>
                  <a:pt x="5" y="132"/>
                  <a:pt x="3" y="130"/>
                  <a:pt x="3" y="127"/>
                </a:cubicBezTo>
                <a:cubicBezTo>
                  <a:pt x="3" y="126"/>
                  <a:pt x="3" y="125"/>
                  <a:pt x="4" y="124"/>
                </a:cubicBezTo>
                <a:cubicBezTo>
                  <a:pt x="4" y="125"/>
                  <a:pt x="4" y="126"/>
                  <a:pt x="4" y="126"/>
                </a:cubicBezTo>
                <a:cubicBezTo>
                  <a:pt x="4" y="128"/>
                  <a:pt x="5" y="129"/>
                  <a:pt x="6" y="129"/>
                </a:cubicBezTo>
                <a:cubicBezTo>
                  <a:pt x="6" y="129"/>
                  <a:pt x="6" y="129"/>
                  <a:pt x="6" y="129"/>
                </a:cubicBezTo>
                <a:cubicBezTo>
                  <a:pt x="7" y="129"/>
                  <a:pt x="8" y="128"/>
                  <a:pt x="8" y="126"/>
                </a:cubicBezTo>
                <a:cubicBezTo>
                  <a:pt x="8" y="125"/>
                  <a:pt x="8" y="124"/>
                  <a:pt x="8" y="123"/>
                </a:cubicBezTo>
                <a:cubicBezTo>
                  <a:pt x="10" y="123"/>
                  <a:pt x="12" y="125"/>
                  <a:pt x="12" y="127"/>
                </a:cubicBezTo>
                <a:cubicBezTo>
                  <a:pt x="12" y="130"/>
                  <a:pt x="10" y="132"/>
                  <a:pt x="7" y="132"/>
                </a:cubicBezTo>
                <a:close/>
                <a:moveTo>
                  <a:pt x="216" y="39"/>
                </a:moveTo>
                <a:cubicBezTo>
                  <a:pt x="197" y="20"/>
                  <a:pt x="169" y="7"/>
                  <a:pt x="138" y="5"/>
                </a:cubicBezTo>
                <a:cubicBezTo>
                  <a:pt x="137" y="4"/>
                  <a:pt x="136" y="3"/>
                  <a:pt x="135" y="3"/>
                </a:cubicBezTo>
                <a:cubicBezTo>
                  <a:pt x="133" y="2"/>
                  <a:pt x="131" y="0"/>
                  <a:pt x="127" y="0"/>
                </a:cubicBezTo>
                <a:cubicBezTo>
                  <a:pt x="123" y="0"/>
                  <a:pt x="121" y="2"/>
                  <a:pt x="118" y="3"/>
                </a:cubicBezTo>
                <a:cubicBezTo>
                  <a:pt x="116" y="5"/>
                  <a:pt x="105" y="14"/>
                  <a:pt x="105" y="14"/>
                </a:cubicBezTo>
                <a:cubicBezTo>
                  <a:pt x="112" y="59"/>
                  <a:pt x="112" y="59"/>
                  <a:pt x="112" y="59"/>
                </a:cubicBezTo>
                <a:cubicBezTo>
                  <a:pt x="122" y="57"/>
                  <a:pt x="132" y="57"/>
                  <a:pt x="141" y="59"/>
                </a:cubicBezTo>
                <a:cubicBezTo>
                  <a:pt x="149" y="14"/>
                  <a:pt x="149" y="14"/>
                  <a:pt x="149" y="14"/>
                </a:cubicBezTo>
                <a:cubicBezTo>
                  <a:pt x="149" y="14"/>
                  <a:pt x="147" y="12"/>
                  <a:pt x="144" y="10"/>
                </a:cubicBezTo>
                <a:cubicBezTo>
                  <a:pt x="171" y="14"/>
                  <a:pt x="196" y="25"/>
                  <a:pt x="213" y="42"/>
                </a:cubicBezTo>
                <a:cubicBezTo>
                  <a:pt x="226" y="56"/>
                  <a:pt x="235" y="74"/>
                  <a:pt x="240" y="94"/>
                </a:cubicBezTo>
                <a:cubicBezTo>
                  <a:pt x="245" y="93"/>
                  <a:pt x="245" y="93"/>
                  <a:pt x="245" y="93"/>
                </a:cubicBezTo>
                <a:cubicBezTo>
                  <a:pt x="240" y="72"/>
                  <a:pt x="230" y="53"/>
                  <a:pt x="216" y="39"/>
                </a:cubicBezTo>
                <a:close/>
                <a:moveTo>
                  <a:pt x="127" y="12"/>
                </a:moveTo>
                <a:cubicBezTo>
                  <a:pt x="124" y="12"/>
                  <a:pt x="122" y="10"/>
                  <a:pt x="122" y="7"/>
                </a:cubicBezTo>
                <a:cubicBezTo>
                  <a:pt x="122" y="5"/>
                  <a:pt x="124" y="3"/>
                  <a:pt x="127" y="3"/>
                </a:cubicBezTo>
                <a:cubicBezTo>
                  <a:pt x="128" y="3"/>
                  <a:pt x="129" y="4"/>
                  <a:pt x="130" y="5"/>
                </a:cubicBezTo>
                <a:cubicBezTo>
                  <a:pt x="129" y="5"/>
                  <a:pt x="129" y="5"/>
                  <a:pt x="128" y="5"/>
                </a:cubicBezTo>
                <a:cubicBezTo>
                  <a:pt x="128" y="5"/>
                  <a:pt x="128" y="5"/>
                  <a:pt x="128" y="5"/>
                </a:cubicBezTo>
                <a:cubicBezTo>
                  <a:pt x="127" y="5"/>
                  <a:pt x="126" y="6"/>
                  <a:pt x="125" y="7"/>
                </a:cubicBezTo>
                <a:cubicBezTo>
                  <a:pt x="125" y="8"/>
                  <a:pt x="126" y="9"/>
                  <a:pt x="128" y="9"/>
                </a:cubicBezTo>
                <a:cubicBezTo>
                  <a:pt x="129" y="9"/>
                  <a:pt x="130" y="9"/>
                  <a:pt x="131" y="9"/>
                </a:cubicBezTo>
                <a:cubicBezTo>
                  <a:pt x="130" y="11"/>
                  <a:pt x="129" y="12"/>
                  <a:pt x="127" y="12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80296" tIns="40148" rIns="80296" bIns="40148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83" name="图标"/>
          <p:cNvSpPr>
            <a:spLocks noEditPoints="1" noChangeArrowheads="1"/>
          </p:cNvSpPr>
          <p:nvPr/>
        </p:nvSpPr>
        <p:spPr bwMode="auto">
          <a:xfrm>
            <a:off x="10853280" y="5956055"/>
            <a:ext cx="380990" cy="442135"/>
          </a:xfrm>
          <a:custGeom>
            <a:avLst/>
            <a:gdLst>
              <a:gd name="T0" fmla="*/ 2147483647 w 102"/>
              <a:gd name="T1" fmla="*/ 0 h 111"/>
              <a:gd name="T2" fmla="*/ 2147483647 w 102"/>
              <a:gd name="T3" fmla="*/ 2147483647 h 111"/>
              <a:gd name="T4" fmla="*/ 2147483647 w 102"/>
              <a:gd name="T5" fmla="*/ 2147483647 h 111"/>
              <a:gd name="T6" fmla="*/ 2147483647 w 102"/>
              <a:gd name="T7" fmla="*/ 2147483647 h 111"/>
              <a:gd name="T8" fmla="*/ 2147483647 w 102"/>
              <a:gd name="T9" fmla="*/ 0 h 111"/>
              <a:gd name="T10" fmla="*/ 2147483647 w 102"/>
              <a:gd name="T11" fmla="*/ 2147483647 h 111"/>
              <a:gd name="T12" fmla="*/ 2147483647 w 102"/>
              <a:gd name="T13" fmla="*/ 2147483647 h 111"/>
              <a:gd name="T14" fmla="*/ 2147483647 w 102"/>
              <a:gd name="T15" fmla="*/ 2147483647 h 111"/>
              <a:gd name="T16" fmla="*/ 2147483647 w 102"/>
              <a:gd name="T17" fmla="*/ 2147483647 h 111"/>
              <a:gd name="T18" fmla="*/ 2147483647 w 102"/>
              <a:gd name="T19" fmla="*/ 2147483647 h 111"/>
              <a:gd name="T20" fmla="*/ 2147483647 w 102"/>
              <a:gd name="T21" fmla="*/ 2147483647 h 111"/>
              <a:gd name="T22" fmla="*/ 2147483647 w 102"/>
              <a:gd name="T23" fmla="*/ 2147483647 h 111"/>
              <a:gd name="T24" fmla="*/ 0 w 102"/>
              <a:gd name="T25" fmla="*/ 2147483647 h 111"/>
              <a:gd name="T26" fmla="*/ 2147483647 w 102"/>
              <a:gd name="T27" fmla="*/ 2147483647 h 111"/>
              <a:gd name="T28" fmla="*/ 2147483647 w 102"/>
              <a:gd name="T29" fmla="*/ 2147483647 h 111"/>
              <a:gd name="T30" fmla="*/ 2147483647 w 102"/>
              <a:gd name="T31" fmla="*/ 2147483647 h 111"/>
              <a:gd name="T32" fmla="*/ 2147483647 w 102"/>
              <a:gd name="T33" fmla="*/ 2147483647 h 111"/>
              <a:gd name="T34" fmla="*/ 2147483647 w 102"/>
              <a:gd name="T35" fmla="*/ 2147483647 h 111"/>
              <a:gd name="T36" fmla="*/ 2147483647 w 102"/>
              <a:gd name="T37" fmla="*/ 2147483647 h 111"/>
              <a:gd name="T38" fmla="*/ 2147483647 w 102"/>
              <a:gd name="T39" fmla="*/ 2147483647 h 111"/>
              <a:gd name="T40" fmla="*/ 2147483647 w 102"/>
              <a:gd name="T41" fmla="*/ 2147483647 h 111"/>
              <a:gd name="T42" fmla="*/ 2147483647 w 102"/>
              <a:gd name="T43" fmla="*/ 2147483647 h 111"/>
              <a:gd name="T44" fmla="*/ 2147483647 w 102"/>
              <a:gd name="T45" fmla="*/ 2147483647 h 111"/>
              <a:gd name="T46" fmla="*/ 2147483647 w 102"/>
              <a:gd name="T47" fmla="*/ 2147483647 h 111"/>
              <a:gd name="T48" fmla="*/ 2147483647 w 102"/>
              <a:gd name="T49" fmla="*/ 2147483647 h 111"/>
              <a:gd name="T50" fmla="*/ 2147483647 w 102"/>
              <a:gd name="T51" fmla="*/ 2147483647 h 111"/>
              <a:gd name="T52" fmla="*/ 2147483647 w 102"/>
              <a:gd name="T53" fmla="*/ 2147483647 h 111"/>
              <a:gd name="T54" fmla="*/ 2147483647 w 102"/>
              <a:gd name="T55" fmla="*/ 2147483647 h 111"/>
              <a:gd name="T56" fmla="*/ 2147483647 w 102"/>
              <a:gd name="T57" fmla="*/ 2147483647 h 111"/>
              <a:gd name="T58" fmla="*/ 2147483647 w 102"/>
              <a:gd name="T59" fmla="*/ 2147483647 h 111"/>
              <a:gd name="T60" fmla="*/ 2147483647 w 102"/>
              <a:gd name="T61" fmla="*/ 2147483647 h 111"/>
              <a:gd name="T62" fmla="*/ 2147483647 w 102"/>
              <a:gd name="T63" fmla="*/ 2147483647 h 111"/>
              <a:gd name="T64" fmla="*/ 2147483647 w 102"/>
              <a:gd name="T65" fmla="*/ 2147483647 h 111"/>
              <a:gd name="T66" fmla="*/ 2147483647 w 102"/>
              <a:gd name="T67" fmla="*/ 2147483647 h 111"/>
              <a:gd name="T68" fmla="*/ 2147483647 w 102"/>
              <a:gd name="T69" fmla="*/ 2147483647 h 111"/>
              <a:gd name="T70" fmla="*/ 2147483647 w 102"/>
              <a:gd name="T71" fmla="*/ 2147483647 h 111"/>
              <a:gd name="T72" fmla="*/ 2147483647 w 102"/>
              <a:gd name="T73" fmla="*/ 2147483647 h 111"/>
              <a:gd name="T74" fmla="*/ 2147483647 w 102"/>
              <a:gd name="T75" fmla="*/ 2147483647 h 111"/>
              <a:gd name="T76" fmla="*/ 2147483647 w 102"/>
              <a:gd name="T77" fmla="*/ 2147483647 h 111"/>
              <a:gd name="T78" fmla="*/ 2147483647 w 102"/>
              <a:gd name="T79" fmla="*/ 2147483647 h 111"/>
              <a:gd name="T80" fmla="*/ 2147483647 w 102"/>
              <a:gd name="T81" fmla="*/ 2147483647 h 111"/>
              <a:gd name="T82" fmla="*/ 2147483647 w 102"/>
              <a:gd name="T83" fmla="*/ 2147483647 h 111"/>
              <a:gd name="T84" fmla="*/ 2147483647 w 102"/>
              <a:gd name="T85" fmla="*/ 2147483647 h 111"/>
              <a:gd name="T86" fmla="*/ 2147483647 w 102"/>
              <a:gd name="T87" fmla="*/ 2147483647 h 111"/>
              <a:gd name="T88" fmla="*/ 2147483647 w 102"/>
              <a:gd name="T89" fmla="*/ 2147483647 h 111"/>
              <a:gd name="T90" fmla="*/ 2147483647 w 102"/>
              <a:gd name="T91" fmla="*/ 2147483647 h 111"/>
              <a:gd name="T92" fmla="*/ 2147483647 w 102"/>
              <a:gd name="T93" fmla="*/ 2147483647 h 111"/>
              <a:gd name="T94" fmla="*/ 2147483647 w 102"/>
              <a:gd name="T95" fmla="*/ 2147483647 h 111"/>
              <a:gd name="T96" fmla="*/ 2147483647 w 102"/>
              <a:gd name="T97" fmla="*/ 2147483647 h 111"/>
              <a:gd name="T98" fmla="*/ 2147483647 w 102"/>
              <a:gd name="T99" fmla="*/ 2147483647 h 111"/>
              <a:gd name="T100" fmla="*/ 2147483647 w 102"/>
              <a:gd name="T101" fmla="*/ 2147483647 h 111"/>
              <a:gd name="T102" fmla="*/ 2147483647 w 102"/>
              <a:gd name="T103" fmla="*/ 2147483647 h 111"/>
              <a:gd name="T104" fmla="*/ 2147483647 w 102"/>
              <a:gd name="T105" fmla="*/ 2147483647 h 111"/>
              <a:gd name="T106" fmla="*/ 2147483647 w 102"/>
              <a:gd name="T107" fmla="*/ 2147483647 h 111"/>
              <a:gd name="T108" fmla="*/ 0 w 102"/>
              <a:gd name="T109" fmla="*/ 2147483647 h 111"/>
              <a:gd name="T110" fmla="*/ 2147483647 w 102"/>
              <a:gd name="T111" fmla="*/ 2147483647 h 111"/>
              <a:gd name="T112" fmla="*/ 2147483647 w 102"/>
              <a:gd name="T113" fmla="*/ 2147483647 h 111"/>
              <a:gd name="T114" fmla="*/ 2147483647 w 102"/>
              <a:gd name="T115" fmla="*/ 2147483647 h 111"/>
              <a:gd name="T116" fmla="*/ 2147483647 w 102"/>
              <a:gd name="T117" fmla="*/ 2147483647 h 111"/>
              <a:gd name="T118" fmla="*/ 2147483647 w 102"/>
              <a:gd name="T119" fmla="*/ 2147483647 h 111"/>
              <a:gd name="T120" fmla="*/ 2147483647 w 102"/>
              <a:gd name="T121" fmla="*/ 2147483647 h 111"/>
              <a:gd name="T122" fmla="*/ 2147483647 w 102"/>
              <a:gd name="T123" fmla="*/ 2147483647 h 111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02"/>
              <a:gd name="T187" fmla="*/ 0 h 111"/>
              <a:gd name="T188" fmla="*/ 102 w 102"/>
              <a:gd name="T189" fmla="*/ 111 h 111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02" h="111">
                <a:moveTo>
                  <a:pt x="52" y="0"/>
                </a:moveTo>
                <a:cubicBezTo>
                  <a:pt x="46" y="0"/>
                  <a:pt x="41" y="5"/>
                  <a:pt x="41" y="11"/>
                </a:cubicBezTo>
                <a:cubicBezTo>
                  <a:pt x="41" y="17"/>
                  <a:pt x="46" y="22"/>
                  <a:pt x="52" y="22"/>
                </a:cubicBezTo>
                <a:cubicBezTo>
                  <a:pt x="58" y="22"/>
                  <a:pt x="63" y="17"/>
                  <a:pt x="63" y="11"/>
                </a:cubicBezTo>
                <a:cubicBezTo>
                  <a:pt x="63" y="5"/>
                  <a:pt x="58" y="0"/>
                  <a:pt x="52" y="0"/>
                </a:cubicBezTo>
                <a:close/>
                <a:moveTo>
                  <a:pt x="6" y="81"/>
                </a:moveTo>
                <a:cubicBezTo>
                  <a:pt x="14" y="77"/>
                  <a:pt x="14" y="77"/>
                  <a:pt x="14" y="77"/>
                </a:cubicBezTo>
                <a:cubicBezTo>
                  <a:pt x="36" y="88"/>
                  <a:pt x="36" y="88"/>
                  <a:pt x="36" y="88"/>
                </a:cubicBezTo>
                <a:cubicBezTo>
                  <a:pt x="33" y="89"/>
                  <a:pt x="31" y="90"/>
                  <a:pt x="31" y="92"/>
                </a:cubicBezTo>
                <a:cubicBezTo>
                  <a:pt x="31" y="93"/>
                  <a:pt x="31" y="93"/>
                  <a:pt x="31" y="93"/>
                </a:cubicBezTo>
                <a:cubicBezTo>
                  <a:pt x="13" y="101"/>
                  <a:pt x="13" y="101"/>
                  <a:pt x="13" y="101"/>
                </a:cubicBezTo>
                <a:cubicBezTo>
                  <a:pt x="6" y="98"/>
                  <a:pt x="6" y="98"/>
                  <a:pt x="6" y="98"/>
                </a:cubicBezTo>
                <a:cubicBezTo>
                  <a:pt x="0" y="111"/>
                  <a:pt x="0" y="111"/>
                  <a:pt x="0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24" y="106"/>
                  <a:pt x="24" y="106"/>
                  <a:pt x="24" y="106"/>
                </a:cubicBezTo>
                <a:cubicBezTo>
                  <a:pt x="41" y="98"/>
                  <a:pt x="41" y="98"/>
                  <a:pt x="41" y="98"/>
                </a:cubicBezTo>
                <a:cubicBezTo>
                  <a:pt x="44" y="99"/>
                  <a:pt x="48" y="99"/>
                  <a:pt x="52" y="99"/>
                </a:cubicBezTo>
                <a:cubicBezTo>
                  <a:pt x="55" y="99"/>
                  <a:pt x="58" y="99"/>
                  <a:pt x="60" y="98"/>
                </a:cubicBezTo>
                <a:cubicBezTo>
                  <a:pt x="77" y="106"/>
                  <a:pt x="77" y="106"/>
                  <a:pt x="77" y="106"/>
                </a:cubicBezTo>
                <a:cubicBezTo>
                  <a:pt x="67" y="111"/>
                  <a:pt x="67" y="111"/>
                  <a:pt x="67" y="111"/>
                </a:cubicBezTo>
                <a:cubicBezTo>
                  <a:pt x="101" y="111"/>
                  <a:pt x="101" y="111"/>
                  <a:pt x="101" y="111"/>
                </a:cubicBezTo>
                <a:cubicBezTo>
                  <a:pt x="94" y="98"/>
                  <a:pt x="94" y="98"/>
                  <a:pt x="94" y="98"/>
                </a:cubicBezTo>
                <a:cubicBezTo>
                  <a:pt x="87" y="101"/>
                  <a:pt x="87" y="101"/>
                  <a:pt x="87" y="101"/>
                </a:cubicBezTo>
                <a:cubicBezTo>
                  <a:pt x="71" y="94"/>
                  <a:pt x="71" y="94"/>
                  <a:pt x="71" y="94"/>
                </a:cubicBezTo>
                <a:cubicBezTo>
                  <a:pt x="72" y="94"/>
                  <a:pt x="72" y="93"/>
                  <a:pt x="72" y="92"/>
                </a:cubicBezTo>
                <a:cubicBezTo>
                  <a:pt x="72" y="90"/>
                  <a:pt x="70" y="89"/>
                  <a:pt x="66" y="87"/>
                </a:cubicBezTo>
                <a:cubicBezTo>
                  <a:pt x="88" y="77"/>
                  <a:pt x="88" y="77"/>
                  <a:pt x="88" y="77"/>
                </a:cubicBezTo>
                <a:cubicBezTo>
                  <a:pt x="96" y="81"/>
                  <a:pt x="96" y="81"/>
                  <a:pt x="96" y="81"/>
                </a:cubicBezTo>
                <a:cubicBezTo>
                  <a:pt x="102" y="67"/>
                  <a:pt x="102" y="67"/>
                  <a:pt x="102" y="67"/>
                </a:cubicBezTo>
                <a:cubicBezTo>
                  <a:pt x="68" y="67"/>
                  <a:pt x="68" y="67"/>
                  <a:pt x="68" y="67"/>
                </a:cubicBezTo>
                <a:cubicBezTo>
                  <a:pt x="78" y="72"/>
                  <a:pt x="78" y="72"/>
                  <a:pt x="78" y="72"/>
                </a:cubicBezTo>
                <a:cubicBezTo>
                  <a:pt x="65" y="79"/>
                  <a:pt x="65" y="79"/>
                  <a:pt x="65" y="79"/>
                </a:cubicBezTo>
                <a:cubicBezTo>
                  <a:pt x="64" y="58"/>
                  <a:pt x="64" y="58"/>
                  <a:pt x="64" y="58"/>
                </a:cubicBezTo>
                <a:cubicBezTo>
                  <a:pt x="71" y="53"/>
                  <a:pt x="71" y="53"/>
                  <a:pt x="71" y="53"/>
                </a:cubicBezTo>
                <a:cubicBezTo>
                  <a:pt x="65" y="24"/>
                  <a:pt x="65" y="24"/>
                  <a:pt x="65" y="24"/>
                </a:cubicBezTo>
                <a:cubicBezTo>
                  <a:pt x="53" y="24"/>
                  <a:pt x="53" y="24"/>
                  <a:pt x="53" y="24"/>
                </a:cubicBezTo>
                <a:cubicBezTo>
                  <a:pt x="54" y="26"/>
                  <a:pt x="54" y="26"/>
                  <a:pt x="54" y="26"/>
                </a:cubicBezTo>
                <a:cubicBezTo>
                  <a:pt x="53" y="28"/>
                  <a:pt x="53" y="28"/>
                  <a:pt x="53" y="28"/>
                </a:cubicBezTo>
                <a:cubicBezTo>
                  <a:pt x="56" y="46"/>
                  <a:pt x="56" y="46"/>
                  <a:pt x="56" y="46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48" y="46"/>
                  <a:pt x="48" y="46"/>
                  <a:pt x="48" y="46"/>
                </a:cubicBezTo>
                <a:cubicBezTo>
                  <a:pt x="50" y="28"/>
                  <a:pt x="50" y="28"/>
                  <a:pt x="50" y="28"/>
                </a:cubicBezTo>
                <a:cubicBezTo>
                  <a:pt x="49" y="26"/>
                  <a:pt x="49" y="26"/>
                  <a:pt x="49" y="26"/>
                </a:cubicBezTo>
                <a:cubicBezTo>
                  <a:pt x="50" y="24"/>
                  <a:pt x="50" y="24"/>
                  <a:pt x="50" y="24"/>
                </a:cubicBezTo>
                <a:cubicBezTo>
                  <a:pt x="38" y="24"/>
                  <a:pt x="38" y="24"/>
                  <a:pt x="38" y="24"/>
                </a:cubicBezTo>
                <a:cubicBezTo>
                  <a:pt x="33" y="53"/>
                  <a:pt x="33" y="53"/>
                  <a:pt x="33" y="53"/>
                </a:cubicBezTo>
                <a:cubicBezTo>
                  <a:pt x="40" y="58"/>
                  <a:pt x="40" y="58"/>
                  <a:pt x="40" y="58"/>
                </a:cubicBezTo>
                <a:cubicBezTo>
                  <a:pt x="39" y="79"/>
                  <a:pt x="39" y="79"/>
                  <a:pt x="39" y="79"/>
                </a:cubicBezTo>
                <a:cubicBezTo>
                  <a:pt x="24" y="72"/>
                  <a:pt x="24" y="72"/>
                  <a:pt x="24" y="72"/>
                </a:cubicBezTo>
                <a:cubicBezTo>
                  <a:pt x="34" y="67"/>
                  <a:pt x="34" y="67"/>
                  <a:pt x="34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6" y="81"/>
                  <a:pt x="6" y="81"/>
                  <a:pt x="6" y="81"/>
                </a:cubicBezTo>
                <a:close/>
                <a:moveTo>
                  <a:pt x="52" y="85"/>
                </a:moveTo>
                <a:cubicBezTo>
                  <a:pt x="50" y="85"/>
                  <a:pt x="49" y="85"/>
                  <a:pt x="48" y="85"/>
                </a:cubicBezTo>
                <a:cubicBezTo>
                  <a:pt x="50" y="64"/>
                  <a:pt x="50" y="64"/>
                  <a:pt x="50" y="64"/>
                </a:cubicBezTo>
                <a:cubicBezTo>
                  <a:pt x="54" y="64"/>
                  <a:pt x="54" y="64"/>
                  <a:pt x="54" y="64"/>
                </a:cubicBezTo>
                <a:cubicBezTo>
                  <a:pt x="55" y="85"/>
                  <a:pt x="55" y="85"/>
                  <a:pt x="55" y="85"/>
                </a:cubicBezTo>
                <a:cubicBezTo>
                  <a:pt x="54" y="85"/>
                  <a:pt x="53" y="85"/>
                  <a:pt x="52" y="8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85" name="矩形"/>
          <p:cNvSpPr>
            <a:spLocks noChangeArrowheads="1"/>
          </p:cNvSpPr>
          <p:nvPr/>
        </p:nvSpPr>
        <p:spPr bwMode="auto">
          <a:xfrm>
            <a:off x="-1588" y="0"/>
            <a:ext cx="12193588" cy="11782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86" name="文本"/>
          <p:cNvSpPr txBox="1">
            <a:spLocks noChangeArrowheads="1"/>
          </p:cNvSpPr>
          <p:nvPr/>
        </p:nvSpPr>
        <p:spPr bwMode="auto">
          <a:xfrm>
            <a:off x="3618399" y="46556"/>
            <a:ext cx="495520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6000" b="1" spc="200" dirty="0">
                <a:solidFill>
                  <a:srgbClr val="FFFFFF"/>
                </a:solidFill>
                <a:latin typeface="+mj-ea"/>
                <a:ea typeface="+mj-ea"/>
              </a:rPr>
              <a:t>附</a:t>
            </a:r>
            <a:r>
              <a:rPr lang="zh-CN" altLang="en-US" sz="6000" b="1" spc="200" dirty="0" smtClean="0">
                <a:solidFill>
                  <a:srgbClr val="FFFFFF"/>
                </a:solidFill>
                <a:latin typeface="+mj-ea"/>
                <a:ea typeface="+mj-ea"/>
              </a:rPr>
              <a:t>赠图标素材</a:t>
            </a:r>
            <a:endParaRPr lang="zh-CN" altLang="en-US" sz="6000" b="1" spc="200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90" name="矩形"/>
          <p:cNvSpPr>
            <a:spLocks noChangeArrowheads="1"/>
          </p:cNvSpPr>
          <p:nvPr/>
        </p:nvSpPr>
        <p:spPr bwMode="auto">
          <a:xfrm>
            <a:off x="0" y="6692836"/>
            <a:ext cx="12193588" cy="1651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"/>
          <p:cNvSpPr txBox="1">
            <a:spLocks noChangeArrowheads="1"/>
          </p:cNvSpPr>
          <p:nvPr/>
        </p:nvSpPr>
        <p:spPr bwMode="auto">
          <a:xfrm>
            <a:off x="3618399" y="518432"/>
            <a:ext cx="495520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6000" b="1" spc="200" dirty="0" smtClean="0">
                <a:latin typeface="+mj-ea"/>
                <a:ea typeface="+mj-ea"/>
              </a:rPr>
              <a:t>模板使用说明</a:t>
            </a:r>
            <a:endParaRPr lang="zh-CN" altLang="en-US" sz="6000" b="1" spc="200" dirty="0">
              <a:latin typeface="+mj-ea"/>
              <a:ea typeface="+mj-ea"/>
            </a:endParaRPr>
          </a:p>
        </p:txBody>
      </p:sp>
      <p:sp>
        <p:nvSpPr>
          <p:cNvPr id="26" name="文本"/>
          <p:cNvSpPr/>
          <p:nvPr/>
        </p:nvSpPr>
        <p:spPr>
          <a:xfrm>
            <a:off x="622556" y="1980993"/>
            <a:ext cx="10946889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3800"/>
              </a:lnSpc>
              <a:buFont typeface="Wingdings" panose="05000000000000000000" pitchFamily="2" charset="2"/>
              <a:buChar char="l"/>
            </a:pPr>
            <a:r>
              <a:rPr lang="zh-CN" altLang="en-US" sz="1600" dirty="0" smtClean="0">
                <a:latin typeface="+mn-ea"/>
              </a:rPr>
              <a:t>本模板采用 </a:t>
            </a:r>
            <a:r>
              <a:rPr lang="en-US" altLang="zh-CN" sz="1600" dirty="0" smtClean="0">
                <a:latin typeface="+mn-ea"/>
              </a:rPr>
              <a:t>PowerPoint 2013 </a:t>
            </a:r>
            <a:r>
              <a:rPr lang="zh-CN" altLang="en-US" sz="1600" dirty="0" smtClean="0">
                <a:latin typeface="+mn-ea"/>
              </a:rPr>
              <a:t>版本制作，建议编辑时沿用 </a:t>
            </a:r>
            <a:r>
              <a:rPr lang="en-US" altLang="zh-CN" sz="1600" dirty="0">
                <a:latin typeface="+mn-ea"/>
              </a:rPr>
              <a:t>PowerPoint 2013 </a:t>
            </a:r>
            <a:r>
              <a:rPr lang="zh-CN" altLang="en-US" sz="1600" dirty="0" smtClean="0">
                <a:latin typeface="+mn-ea"/>
              </a:rPr>
              <a:t>或以上</a:t>
            </a:r>
            <a:r>
              <a:rPr lang="zh-CN" altLang="en-US" sz="1600" dirty="0">
                <a:latin typeface="+mn-ea"/>
              </a:rPr>
              <a:t>版本（可兼容</a:t>
            </a:r>
            <a:r>
              <a:rPr lang="en-US" altLang="zh-CN" sz="1600" dirty="0">
                <a:latin typeface="+mn-ea"/>
              </a:rPr>
              <a:t>WPS</a:t>
            </a:r>
            <a:r>
              <a:rPr lang="zh-CN" altLang="en-US" sz="1600" dirty="0">
                <a:latin typeface="+mn-ea"/>
              </a:rPr>
              <a:t>）。</a:t>
            </a:r>
            <a:endParaRPr lang="en-US" altLang="zh-CN" sz="1600" dirty="0">
              <a:latin typeface="+mn-ea"/>
            </a:endParaRPr>
          </a:p>
          <a:p>
            <a:pPr marL="285750" indent="-285750">
              <a:lnSpc>
                <a:spcPts val="3800"/>
              </a:lnSpc>
              <a:buFont typeface="Wingdings" panose="05000000000000000000" pitchFamily="2" charset="2"/>
              <a:buChar char="l"/>
            </a:pPr>
            <a:r>
              <a:rPr lang="zh-CN" altLang="en-US" sz="1600" dirty="0" smtClean="0">
                <a:latin typeface="+mn-ea"/>
              </a:rPr>
              <a:t>采用母版规划，可快速更改对应内容。对应的内容可以在点击菜单栏“视图”</a:t>
            </a:r>
            <a:r>
              <a:rPr lang="en-US" altLang="zh-CN" sz="1600" dirty="0" smtClean="0">
                <a:latin typeface="+mn-ea"/>
              </a:rPr>
              <a:t> &gt;</a:t>
            </a:r>
            <a:r>
              <a:rPr lang="zh-CN" altLang="en-US" sz="1600" dirty="0" smtClean="0">
                <a:latin typeface="+mn-ea"/>
              </a:rPr>
              <a:t>“幻灯片母版”，进入即可编辑。</a:t>
            </a:r>
            <a:endParaRPr lang="zh-CN" altLang="en-US" sz="1600" dirty="0" smtClean="0">
              <a:latin typeface="+mn-ea"/>
            </a:endParaRPr>
          </a:p>
          <a:p>
            <a:pPr marL="285750" indent="-285750">
              <a:lnSpc>
                <a:spcPts val="3800"/>
              </a:lnSpc>
              <a:buFont typeface="Wingdings" panose="05000000000000000000" pitchFamily="2" charset="2"/>
              <a:buChar char="l"/>
            </a:pPr>
            <a:r>
              <a:rPr lang="zh-CN" altLang="en-US" sz="1600" dirty="0">
                <a:latin typeface="+mn-ea"/>
              </a:rPr>
              <a:t>统一主题色彩设计制作，可直接在菜单栏“设计”</a:t>
            </a:r>
            <a:r>
              <a:rPr lang="en-US" altLang="zh-CN" sz="1600" dirty="0">
                <a:latin typeface="+mn-ea"/>
              </a:rPr>
              <a:t>&gt;“</a:t>
            </a:r>
            <a:r>
              <a:rPr lang="zh-CN" altLang="en-US" sz="1600" dirty="0">
                <a:latin typeface="+mn-ea"/>
              </a:rPr>
              <a:t>颜色”更改不同的颜色或者自定义颜色，模板会一键变换对应的色彩，非常方便。</a:t>
            </a:r>
            <a:endParaRPr lang="zh-CN" altLang="en-US" sz="1600" dirty="0">
              <a:latin typeface="+mn-ea"/>
            </a:endParaRPr>
          </a:p>
          <a:p>
            <a:pPr marL="285750" indent="-285750">
              <a:lnSpc>
                <a:spcPts val="3800"/>
              </a:lnSpc>
              <a:buFont typeface="Wingdings" panose="05000000000000000000" pitchFamily="2" charset="2"/>
              <a:buChar char="l"/>
            </a:pPr>
            <a:r>
              <a:rPr lang="zh-CN" altLang="en-US" sz="1600" dirty="0" smtClean="0">
                <a:latin typeface="+mn-ea"/>
              </a:rPr>
              <a:t>统一主题字体制作，可</a:t>
            </a:r>
            <a:r>
              <a:rPr lang="zh-CN" altLang="en-US" sz="1600" dirty="0">
                <a:latin typeface="+mn-ea"/>
              </a:rPr>
              <a:t>直接在菜单栏“设计”</a:t>
            </a:r>
            <a:r>
              <a:rPr lang="en-US" altLang="zh-CN" sz="1600" dirty="0">
                <a:latin typeface="+mn-ea"/>
              </a:rPr>
              <a:t>&gt;</a:t>
            </a:r>
            <a:r>
              <a:rPr lang="zh-CN" altLang="en-US" sz="1600" dirty="0" smtClean="0">
                <a:latin typeface="+mn-ea"/>
              </a:rPr>
              <a:t>“字体”</a:t>
            </a:r>
            <a:r>
              <a:rPr lang="zh-CN" altLang="en-US" sz="1600" dirty="0">
                <a:latin typeface="+mn-ea"/>
              </a:rPr>
              <a:t>更改不同</a:t>
            </a:r>
            <a:r>
              <a:rPr lang="zh-CN" altLang="en-US" sz="1600" dirty="0" smtClean="0">
                <a:latin typeface="+mn-ea"/>
              </a:rPr>
              <a:t>的字体或者自定义字体，模板字体会</a:t>
            </a:r>
            <a:r>
              <a:rPr lang="zh-CN" altLang="en-US" sz="1600" dirty="0">
                <a:latin typeface="+mn-ea"/>
              </a:rPr>
              <a:t>一键变换对应</a:t>
            </a:r>
            <a:r>
              <a:rPr lang="zh-CN" altLang="en-US" sz="1600" dirty="0" smtClean="0">
                <a:latin typeface="+mn-ea"/>
              </a:rPr>
              <a:t>的字体。</a:t>
            </a:r>
            <a:endParaRPr lang="en-US" altLang="zh-CN" sz="1600" dirty="0" smtClean="0">
              <a:latin typeface="+mn-ea"/>
            </a:endParaRPr>
          </a:p>
          <a:p>
            <a:pPr marL="285750" indent="-285750">
              <a:lnSpc>
                <a:spcPts val="3800"/>
              </a:lnSpc>
              <a:buFont typeface="Wingdings" panose="05000000000000000000" pitchFamily="2" charset="2"/>
              <a:buChar char="l"/>
            </a:pPr>
            <a:r>
              <a:rPr lang="zh-CN" altLang="en-US" sz="1600" dirty="0" smtClean="0">
                <a:latin typeface="+mn-ea"/>
              </a:rPr>
              <a:t>本模板采用全动画效果，如果演示时不需要动画，可以点击“幻灯片放映 ”</a:t>
            </a:r>
            <a:r>
              <a:rPr lang="en-US" altLang="zh-CN" sz="1600" dirty="0" smtClean="0">
                <a:latin typeface="+mn-ea"/>
              </a:rPr>
              <a:t>&gt; </a:t>
            </a:r>
            <a:r>
              <a:rPr lang="zh-CN" altLang="en-US" sz="1600" dirty="0" smtClean="0">
                <a:latin typeface="+mn-ea"/>
              </a:rPr>
              <a:t>“设置幻灯片放映”</a:t>
            </a:r>
            <a:r>
              <a:rPr lang="en-US" altLang="zh-CN" sz="1600" dirty="0" smtClean="0">
                <a:latin typeface="+mn-ea"/>
              </a:rPr>
              <a:t>&gt;</a:t>
            </a:r>
            <a:r>
              <a:rPr lang="zh-CN" altLang="en-US" sz="1600" dirty="0" smtClean="0">
                <a:latin typeface="+mn-ea"/>
              </a:rPr>
              <a:t>选择</a:t>
            </a:r>
            <a:r>
              <a:rPr lang="zh-CN" altLang="en-US" sz="1600" dirty="0">
                <a:latin typeface="+mn-ea"/>
              </a:rPr>
              <a:t>“放映时不加动画</a:t>
            </a:r>
            <a:r>
              <a:rPr lang="zh-CN" altLang="en-US" sz="1600" dirty="0" smtClean="0">
                <a:latin typeface="+mn-ea"/>
              </a:rPr>
              <a:t>”即可。</a:t>
            </a:r>
            <a:endParaRPr lang="en-US" altLang="zh-CN" sz="1600" dirty="0" smtClean="0">
              <a:latin typeface="+mn-ea"/>
            </a:endParaRPr>
          </a:p>
          <a:p>
            <a:pPr marL="285750" indent="-285750">
              <a:lnSpc>
                <a:spcPts val="3800"/>
              </a:lnSpc>
              <a:buFont typeface="Wingdings" panose="05000000000000000000" pitchFamily="2" charset="2"/>
              <a:buChar char="l"/>
            </a:pPr>
            <a:r>
              <a:rPr lang="zh-CN" altLang="en-US" sz="1600" dirty="0">
                <a:latin typeface="+mn-ea"/>
              </a:rPr>
              <a:t>本模板默认采用连续自动播放效果，更改可在菜单栏“切换”</a:t>
            </a:r>
            <a:r>
              <a:rPr lang="en-US" altLang="zh-CN" sz="1600" dirty="0">
                <a:latin typeface="+mn-ea"/>
              </a:rPr>
              <a:t> &gt;</a:t>
            </a:r>
            <a:r>
              <a:rPr lang="zh-CN" altLang="en-US" sz="1600" dirty="0">
                <a:latin typeface="+mn-ea"/>
              </a:rPr>
              <a:t>“换片方式”下自行设置</a:t>
            </a:r>
            <a:r>
              <a:rPr lang="zh-CN" altLang="en-US" sz="1600" dirty="0" smtClean="0">
                <a:latin typeface="+mn-ea"/>
              </a:rPr>
              <a:t>。</a:t>
            </a:r>
            <a:endParaRPr lang="zh-CN" altLang="en-US" sz="16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（主题）红色+玫红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70000"/>
      </a:accent1>
      <a:accent2>
        <a:srgbClr val="FF0066"/>
      </a:accent2>
      <a:accent3>
        <a:srgbClr val="FF3300"/>
      </a:accent3>
      <a:accent4>
        <a:srgbClr val="00B0F0"/>
      </a:accent4>
      <a:accent5>
        <a:srgbClr val="92D050"/>
      </a:accent5>
      <a:accent6>
        <a:srgbClr val="FFFF00"/>
      </a:accent6>
      <a:hlink>
        <a:srgbClr val="0563C1"/>
      </a:hlink>
      <a:folHlink>
        <a:srgbClr val="954F72"/>
      </a:folHlink>
    </a:clrScheme>
    <a:fontScheme name="主题字体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2593</Words>
  <Application>WPS 演示</Application>
  <PresentationFormat>宽屏</PresentationFormat>
  <Paragraphs>283</Paragraphs>
  <Slides>27</Slides>
  <Notes>21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6" baseType="lpstr">
      <vt:lpstr>Arial</vt:lpstr>
      <vt:lpstr>宋体</vt:lpstr>
      <vt:lpstr>Wingdings</vt:lpstr>
      <vt:lpstr>Impact</vt:lpstr>
      <vt:lpstr>Arial Black</vt:lpstr>
      <vt:lpstr>微软雅黑</vt:lpstr>
      <vt:lpstr>Arial Unicode MS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格迪天</dc:creator>
  <cp:lastModifiedBy>LeE</cp:lastModifiedBy>
  <cp:revision>81</cp:revision>
  <dcterms:created xsi:type="dcterms:W3CDTF">2017-12-31T16:00:00Z</dcterms:created>
  <dcterms:modified xsi:type="dcterms:W3CDTF">2018-03-02T10:02:51Z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