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63" r:id="rId6"/>
    <p:sldId id="267" r:id="rId7"/>
    <p:sldId id="268" r:id="rId8"/>
    <p:sldId id="269" r:id="rId9"/>
    <p:sldId id="270" r:id="rId10"/>
    <p:sldId id="264" r:id="rId11"/>
    <p:sldId id="273" r:id="rId12"/>
    <p:sldId id="274" r:id="rId13"/>
    <p:sldId id="266" r:id="rId14"/>
    <p:sldId id="275" r:id="rId15"/>
    <p:sldId id="277" r:id="rId16"/>
    <p:sldId id="278" r:id="rId17"/>
    <p:sldId id="280" r:id="rId18"/>
    <p:sldId id="281" r:id="rId19"/>
    <p:sldId id="282" r:id="rId20"/>
    <p:sldId id="29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DB1"/>
    <a:srgbClr val="C3D6B4"/>
    <a:srgbClr val="EF9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73be1b7b4a25fc6daa13b0ebba57a4ac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795" y="-3810"/>
            <a:ext cx="12193905" cy="68624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73be1b7b4a25fc6daa13b0ebba57a4ac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795" y="-3810"/>
            <a:ext cx="12193905" cy="68624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73be1b7b4a25fc6daa13b0ebba57a4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" y="-3810"/>
            <a:ext cx="12193905" cy="6862445"/>
          </a:xfrm>
          <a:prstGeom prst="rect">
            <a:avLst/>
          </a:prstGeom>
        </p:spPr>
      </p:pic>
      <p:pic>
        <p:nvPicPr>
          <p:cNvPr id="4" name="图片 3" descr="a087f1917bbc1e0a24fadfdb57e76ff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05" y="-166370"/>
            <a:ext cx="10058400" cy="6705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20520000">
            <a:off x="4652645" y="4309745"/>
            <a:ext cx="3990975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妇女节活动策划模板</a:t>
            </a:r>
            <a:endParaRPr lang="zh-CN" altLang="en-US" sz="3200" b="1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2570" y="102235"/>
            <a:ext cx="1998345" cy="1106805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en-US" altLang="zh-CN" sz="6600" b="1" dirty="0">
                <a:blipFill>
                  <a:blip r:embed="rId3"/>
                  <a:stretch>
                    <a:fillRect/>
                  </a:stretch>
                </a:blipFill>
                <a:latin typeface="Segoe Script" panose="020B0504020000000003" pitchFamily="34" charset="0"/>
              </a:rPr>
              <a:t>logo</a:t>
            </a:r>
            <a:endParaRPr lang="en-US" altLang="zh-CN" sz="6600" b="1" dirty="0">
              <a:blipFill>
                <a:blip r:embed="rId3"/>
                <a:stretch>
                  <a:fillRect/>
                </a:stretch>
              </a:blipFill>
              <a:latin typeface="Segoe Script" panose="020B05040200000000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904740" y="405130"/>
            <a:ext cx="2054225" cy="110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dirty="0">
                <a:blipFill>
                  <a:blip r:embed="rId1"/>
                  <a:stretch>
                    <a:fillRect/>
                  </a:stretch>
                </a:blipFill>
                <a:latin typeface="Segoe Script" panose="020B0504020000000003" pitchFamily="34" charset="0"/>
              </a:rPr>
              <a:t>目录</a:t>
            </a:r>
            <a:endParaRPr lang="zh-CN" altLang="en-US" sz="6600" b="1" dirty="0">
              <a:blipFill>
                <a:blip r:embed="rId1"/>
                <a:stretch>
                  <a:fillRect/>
                </a:stretch>
              </a:blipFill>
              <a:latin typeface="Segoe Script" panose="020B0504020000000003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177" y="404944"/>
            <a:ext cx="958032" cy="992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521" y="404944"/>
            <a:ext cx="958032" cy="992250"/>
          </a:xfrm>
          <a:prstGeom prst="rect">
            <a:avLst/>
          </a:prstGeom>
        </p:spPr>
      </p:pic>
      <p:sp>
        <p:nvSpPr>
          <p:cNvPr id="8" name="文本框 25"/>
          <p:cNvSpPr txBox="1">
            <a:spLocks noChangeArrowheads="1"/>
          </p:cNvSpPr>
          <p:nvPr/>
        </p:nvSpPr>
        <p:spPr bwMode="auto">
          <a:xfrm>
            <a:off x="4464307" y="1808945"/>
            <a:ext cx="3821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2400" b="1" dirty="0">
              <a:solidFill>
                <a:srgbClr val="F09D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4464308" y="2837757"/>
            <a:ext cx="3821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2400" b="1" dirty="0">
              <a:solidFill>
                <a:srgbClr val="F09D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4464308" y="3831420"/>
            <a:ext cx="3821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2400" b="1" dirty="0">
              <a:solidFill>
                <a:srgbClr val="F09D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859213" y="1808945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859213" y="2837757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52271" y="3831420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F:\图库3\dt\其它背景\4085458_161556012391_2.jpg4085458_161556012391_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477895" y="1686560"/>
            <a:ext cx="5167630" cy="41890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2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626790" y="2491037"/>
            <a:ext cx="3498354" cy="2856144"/>
          </a:xfrm>
          <a:prstGeom prst="round2SameRect">
            <a:avLst>
              <a:gd name="adj1" fmla="val 7347"/>
              <a:gd name="adj2" fmla="val 0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6" name="Rectangle 9"/>
          <p:cNvSpPr/>
          <p:nvPr/>
        </p:nvSpPr>
        <p:spPr>
          <a:xfrm>
            <a:off x="947895" y="3365624"/>
            <a:ext cx="2859524" cy="60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7" name="Freeform 116"/>
          <p:cNvSpPr>
            <a:spLocks noEditPoints="1"/>
          </p:cNvSpPr>
          <p:nvPr/>
        </p:nvSpPr>
        <p:spPr bwMode="auto">
          <a:xfrm>
            <a:off x="2101338" y="2486542"/>
            <a:ext cx="549258" cy="442949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/>
          </a:p>
        </p:txBody>
      </p:sp>
      <p:sp>
        <p:nvSpPr>
          <p:cNvPr id="8" name="Rectangle 8"/>
          <p:cNvSpPr/>
          <p:nvPr/>
        </p:nvSpPr>
        <p:spPr>
          <a:xfrm>
            <a:off x="1540620" y="2961717"/>
            <a:ext cx="1670693" cy="379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ound Same Side Corner Rectangle 12"/>
          <p:cNvSpPr/>
          <p:nvPr/>
        </p:nvSpPr>
        <p:spPr>
          <a:xfrm rot="5400000" flipH="1">
            <a:off x="8043046" y="2491037"/>
            <a:ext cx="3498354" cy="2856144"/>
          </a:xfrm>
          <a:prstGeom prst="round2SameRect">
            <a:avLst>
              <a:gd name="adj1" fmla="val 7347"/>
              <a:gd name="adj2" fmla="val 0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0" name="Rectangle 13"/>
          <p:cNvSpPr/>
          <p:nvPr/>
        </p:nvSpPr>
        <p:spPr>
          <a:xfrm flipH="1">
            <a:off x="8360771" y="3365624"/>
            <a:ext cx="2859524" cy="60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1" name="Freeform 122"/>
          <p:cNvSpPr>
            <a:spLocks noEditPoints="1"/>
          </p:cNvSpPr>
          <p:nvPr/>
        </p:nvSpPr>
        <p:spPr bwMode="auto">
          <a:xfrm>
            <a:off x="9537029" y="2516386"/>
            <a:ext cx="507008" cy="397904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/>
          </a:p>
        </p:txBody>
      </p:sp>
      <p:sp>
        <p:nvSpPr>
          <p:cNvPr id="13" name="Rectangle 8"/>
          <p:cNvSpPr/>
          <p:nvPr/>
        </p:nvSpPr>
        <p:spPr>
          <a:xfrm>
            <a:off x="8955186" y="2928933"/>
            <a:ext cx="1670693" cy="379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46969" y="3682412"/>
            <a:ext cx="177291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04076" y="3682412"/>
            <a:ext cx="177291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72c7708c47908d2deebe3f428b9bc7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975" y="1811020"/>
            <a:ext cx="3898900" cy="38569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ounded Rectangle 43"/>
          <p:cNvSpPr/>
          <p:nvPr/>
        </p:nvSpPr>
        <p:spPr>
          <a:xfrm>
            <a:off x="2147094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2"/>
          <p:cNvSpPr/>
          <p:nvPr/>
        </p:nvSpPr>
        <p:spPr>
          <a:xfrm>
            <a:off x="2177673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2321107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80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49"/>
          <p:cNvSpPr/>
          <p:nvPr/>
        </p:nvSpPr>
        <p:spPr>
          <a:xfrm>
            <a:off x="4250680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ounded Rectangle 50"/>
          <p:cNvSpPr/>
          <p:nvPr/>
        </p:nvSpPr>
        <p:spPr>
          <a:xfrm>
            <a:off x="4281259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4424694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80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53"/>
          <p:cNvSpPr/>
          <p:nvPr/>
        </p:nvSpPr>
        <p:spPr>
          <a:xfrm>
            <a:off x="6354266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54"/>
          <p:cNvSpPr/>
          <p:nvPr/>
        </p:nvSpPr>
        <p:spPr>
          <a:xfrm>
            <a:off x="6384845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6528280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80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ounded Rectangle 71"/>
          <p:cNvSpPr/>
          <p:nvPr/>
        </p:nvSpPr>
        <p:spPr>
          <a:xfrm>
            <a:off x="8427274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Rounded Rectangle 72"/>
          <p:cNvSpPr/>
          <p:nvPr/>
        </p:nvSpPr>
        <p:spPr>
          <a:xfrm>
            <a:off x="8457853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3"/>
          <p:cNvSpPr txBox="1"/>
          <p:nvPr/>
        </p:nvSpPr>
        <p:spPr>
          <a:xfrm>
            <a:off x="8631865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en-US" sz="8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0" name="Elbow Connector 77"/>
          <p:cNvCxnSpPr/>
          <p:nvPr/>
        </p:nvCxnSpPr>
        <p:spPr>
          <a:xfrm rot="10800000" flipV="1">
            <a:off x="2864038" y="1782895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1" name="Elbow Connector 81"/>
          <p:cNvCxnSpPr/>
          <p:nvPr/>
        </p:nvCxnSpPr>
        <p:spPr>
          <a:xfrm rot="10800000" flipV="1">
            <a:off x="7075437" y="1782895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2" name="Elbow Connector 85"/>
          <p:cNvCxnSpPr/>
          <p:nvPr/>
        </p:nvCxnSpPr>
        <p:spPr>
          <a:xfrm rot="10800000" flipH="1">
            <a:off x="4690308" y="4386014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3" name="Elbow Connector 89"/>
          <p:cNvCxnSpPr/>
          <p:nvPr/>
        </p:nvCxnSpPr>
        <p:spPr>
          <a:xfrm rot="10800000" flipH="1">
            <a:off x="8907250" y="4386014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sp>
        <p:nvSpPr>
          <p:cNvPr id="44" name="TextBox 13"/>
          <p:cNvSpPr txBox="1"/>
          <p:nvPr/>
        </p:nvSpPr>
        <p:spPr>
          <a:xfrm>
            <a:off x="7535824" y="17522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7630942" y="201934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3299234" y="17522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3394352" y="201934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3829635" y="53171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2640652" y="56372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8036807" y="53171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6847824" y="56372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3"/>
          <p:cNvSpPr/>
          <p:nvPr/>
        </p:nvSpPr>
        <p:spPr bwMode="auto">
          <a:xfrm>
            <a:off x="1526413" y="1978141"/>
            <a:ext cx="2808109" cy="3564138"/>
          </a:xfrm>
          <a:custGeom>
            <a:avLst/>
            <a:gdLst>
              <a:gd name="T0" fmla="*/ 1856 w 19952"/>
              <a:gd name="T1" fmla="*/ 0 h 21600"/>
              <a:gd name="T2" fmla="*/ 0 w 19952"/>
              <a:gd name="T3" fmla="*/ 1583 h 21600"/>
              <a:gd name="T4" fmla="*/ 0 w 19952"/>
              <a:gd name="T5" fmla="*/ 20017 h 21600"/>
              <a:gd name="T6" fmla="*/ 1856 w 19952"/>
              <a:gd name="T7" fmla="*/ 21600 h 21600"/>
              <a:gd name="T8" fmla="*/ 18096 w 19952"/>
              <a:gd name="T9" fmla="*/ 21600 h 21600"/>
              <a:gd name="T10" fmla="*/ 19952 w 19952"/>
              <a:gd name="T11" fmla="*/ 20017 h 21600"/>
              <a:gd name="T12" fmla="*/ 19952 w 19952"/>
              <a:gd name="T13" fmla="*/ 6957 h 21600"/>
              <a:gd name="T14" fmla="*/ 21600 w 19952"/>
              <a:gd name="T15" fmla="*/ 6098 h 21600"/>
              <a:gd name="T16" fmla="*/ 19952 w 19952"/>
              <a:gd name="T17" fmla="*/ 5240 h 21600"/>
              <a:gd name="T18" fmla="*/ 19952 w 19952"/>
              <a:gd name="T19" fmla="*/ 1583 h 21600"/>
              <a:gd name="T20" fmla="*/ 18096 w 19952"/>
              <a:gd name="T21" fmla="*/ 0 h 21600"/>
              <a:gd name="T22" fmla="*/ 1856 w 19952"/>
              <a:gd name="T23" fmla="*/ 0 h 21600"/>
              <a:gd name="T24" fmla="*/ 1856 w 19952"/>
              <a:gd name="T2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6"/>
          <p:cNvSpPr/>
          <p:nvPr/>
        </p:nvSpPr>
        <p:spPr bwMode="auto">
          <a:xfrm>
            <a:off x="2770844" y="2510220"/>
            <a:ext cx="352602" cy="355779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7"/>
          <p:cNvSpPr/>
          <p:nvPr/>
        </p:nvSpPr>
        <p:spPr bwMode="auto">
          <a:xfrm>
            <a:off x="2650927" y="2851704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Line 36"/>
          <p:cNvSpPr>
            <a:spLocks noChangeShapeType="1"/>
          </p:cNvSpPr>
          <p:nvPr/>
        </p:nvSpPr>
        <p:spPr bwMode="auto">
          <a:xfrm>
            <a:off x="1647918" y="3693501"/>
            <a:ext cx="2553187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4"/>
          <p:cNvSpPr/>
          <p:nvPr/>
        </p:nvSpPr>
        <p:spPr bwMode="auto">
          <a:xfrm>
            <a:off x="4677594" y="1927315"/>
            <a:ext cx="2808109" cy="3564138"/>
          </a:xfrm>
          <a:custGeom>
            <a:avLst/>
            <a:gdLst>
              <a:gd name="T0" fmla="*/ 1931 w 19952"/>
              <a:gd name="T1" fmla="*/ 0 h 21600"/>
              <a:gd name="T2" fmla="*/ 0 w 19952"/>
              <a:gd name="T3" fmla="*/ 1647 h 21600"/>
              <a:gd name="T4" fmla="*/ 0 w 19952"/>
              <a:gd name="T5" fmla="*/ 19953 h 21600"/>
              <a:gd name="T6" fmla="*/ 1931 w 19952"/>
              <a:gd name="T7" fmla="*/ 21600 h 21600"/>
              <a:gd name="T8" fmla="*/ 18021 w 19952"/>
              <a:gd name="T9" fmla="*/ 21600 h 21600"/>
              <a:gd name="T10" fmla="*/ 19952 w 19952"/>
              <a:gd name="T11" fmla="*/ 19953 h 21600"/>
              <a:gd name="T12" fmla="*/ 19952 w 19952"/>
              <a:gd name="T13" fmla="*/ 6957 h 21600"/>
              <a:gd name="T14" fmla="*/ 21600 w 19952"/>
              <a:gd name="T15" fmla="*/ 6098 h 21600"/>
              <a:gd name="T16" fmla="*/ 19952 w 19952"/>
              <a:gd name="T17" fmla="*/ 5240 h 21600"/>
              <a:gd name="T18" fmla="*/ 19952 w 19952"/>
              <a:gd name="T19" fmla="*/ 1647 h 21600"/>
              <a:gd name="T20" fmla="*/ 18021 w 19952"/>
              <a:gd name="T21" fmla="*/ 0 h 21600"/>
              <a:gd name="T22" fmla="*/ 1931 w 19952"/>
              <a:gd name="T23" fmla="*/ 0 h 21600"/>
              <a:gd name="T24" fmla="*/ 1931 w 19952"/>
              <a:gd name="T2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2" h="21600">
                <a:moveTo>
                  <a:pt x="1931" y="0"/>
                </a:moveTo>
                <a:cubicBezTo>
                  <a:pt x="865" y="0"/>
                  <a:pt x="0" y="738"/>
                  <a:pt x="0" y="1647"/>
                </a:cubicBezTo>
                <a:lnTo>
                  <a:pt x="0" y="19953"/>
                </a:lnTo>
                <a:cubicBezTo>
                  <a:pt x="0" y="20862"/>
                  <a:pt x="865" y="21600"/>
                  <a:pt x="1931" y="21600"/>
                </a:cubicBezTo>
                <a:lnTo>
                  <a:pt x="18021" y="21600"/>
                </a:lnTo>
                <a:cubicBezTo>
                  <a:pt x="19088" y="21600"/>
                  <a:pt x="19952" y="20862"/>
                  <a:pt x="19952" y="19953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647"/>
                </a:lnTo>
                <a:cubicBezTo>
                  <a:pt x="19952" y="738"/>
                  <a:pt x="19088" y="0"/>
                  <a:pt x="18021" y="0"/>
                </a:cubicBezTo>
                <a:lnTo>
                  <a:pt x="1931" y="0"/>
                </a:lnTo>
                <a:close/>
                <a:moveTo>
                  <a:pt x="1931" y="0"/>
                </a:move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8"/>
          <p:cNvSpPr/>
          <p:nvPr/>
        </p:nvSpPr>
        <p:spPr bwMode="auto">
          <a:xfrm>
            <a:off x="5470949" y="2524515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9"/>
          <p:cNvSpPr/>
          <p:nvPr/>
        </p:nvSpPr>
        <p:spPr bwMode="auto">
          <a:xfrm>
            <a:off x="5351032" y="2865205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0"/>
          <p:cNvSpPr/>
          <p:nvPr/>
        </p:nvSpPr>
        <p:spPr bwMode="auto">
          <a:xfrm>
            <a:off x="6385808" y="2530868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1"/>
          <p:cNvSpPr/>
          <p:nvPr/>
        </p:nvSpPr>
        <p:spPr bwMode="auto">
          <a:xfrm>
            <a:off x="6265891" y="2871558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2"/>
          <p:cNvSpPr/>
          <p:nvPr/>
        </p:nvSpPr>
        <p:spPr bwMode="auto">
          <a:xfrm>
            <a:off x="5922025" y="2581693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3"/>
          <p:cNvSpPr/>
          <p:nvPr/>
        </p:nvSpPr>
        <p:spPr bwMode="auto">
          <a:xfrm>
            <a:off x="5802109" y="2922383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Line 37"/>
          <p:cNvSpPr>
            <a:spLocks noChangeShapeType="1"/>
          </p:cNvSpPr>
          <p:nvPr/>
        </p:nvSpPr>
        <p:spPr bwMode="auto">
          <a:xfrm>
            <a:off x="4798305" y="3693501"/>
            <a:ext cx="2552393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5"/>
          <p:cNvSpPr/>
          <p:nvPr/>
        </p:nvSpPr>
        <p:spPr bwMode="auto">
          <a:xfrm>
            <a:off x="7828776" y="1927315"/>
            <a:ext cx="2808109" cy="3564138"/>
          </a:xfrm>
          <a:custGeom>
            <a:avLst/>
            <a:gdLst>
              <a:gd name="T0" fmla="*/ 0 w 21600"/>
              <a:gd name="T1" fmla="*/ 19956 h 21600"/>
              <a:gd name="T2" fmla="*/ 0 w 21600"/>
              <a:gd name="T3" fmla="*/ 1644 h 21600"/>
              <a:gd name="T4" fmla="*/ 2087 w 21600"/>
              <a:gd name="T5" fmla="*/ 0 h 21600"/>
              <a:gd name="T6" fmla="*/ 19513 w 21600"/>
              <a:gd name="T7" fmla="*/ 0 h 21600"/>
              <a:gd name="T8" fmla="*/ 21600 w 21600"/>
              <a:gd name="T9" fmla="*/ 1644 h 21600"/>
              <a:gd name="T10" fmla="*/ 21600 w 21600"/>
              <a:gd name="T11" fmla="*/ 19956 h 21600"/>
              <a:gd name="T12" fmla="*/ 19513 w 21600"/>
              <a:gd name="T13" fmla="*/ 21600 h 21600"/>
              <a:gd name="T14" fmla="*/ 2087 w 21600"/>
              <a:gd name="T15" fmla="*/ 21600 h 21600"/>
              <a:gd name="T16" fmla="*/ 0 w 21600"/>
              <a:gd name="T17" fmla="*/ 19956 h 21600"/>
              <a:gd name="T18" fmla="*/ 0 w 21600"/>
              <a:gd name="T19" fmla="*/ 199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32"/>
          <p:cNvGrpSpPr/>
          <p:nvPr/>
        </p:nvGrpSpPr>
        <p:grpSpPr bwMode="auto">
          <a:xfrm>
            <a:off x="8235380" y="2289447"/>
            <a:ext cx="1994901" cy="1111808"/>
            <a:chOff x="0" y="0"/>
            <a:chExt cx="2512" cy="1400"/>
          </a:xfrm>
        </p:grpSpPr>
        <p:sp>
          <p:nvSpPr>
            <p:cNvPr id="18" name="AutoShape 14"/>
            <p:cNvSpPr/>
            <p:nvPr/>
          </p:nvSpPr>
          <p:spPr bwMode="auto">
            <a:xfrm>
              <a:off x="98" y="759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AutoShape 15"/>
            <p:cNvSpPr/>
            <p:nvPr/>
          </p:nvSpPr>
          <p:spPr bwMode="auto">
            <a:xfrm>
              <a:off x="0" y="103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16"/>
            <p:cNvSpPr/>
            <p:nvPr/>
          </p:nvSpPr>
          <p:spPr bwMode="auto">
            <a:xfrm>
              <a:off x="848" y="76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17"/>
            <p:cNvSpPr/>
            <p:nvPr/>
          </p:nvSpPr>
          <p:spPr bwMode="auto">
            <a:xfrm>
              <a:off x="750" y="104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18"/>
            <p:cNvSpPr/>
            <p:nvPr/>
          </p:nvSpPr>
          <p:spPr bwMode="auto">
            <a:xfrm>
              <a:off x="468" y="80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19"/>
            <p:cNvSpPr/>
            <p:nvPr/>
          </p:nvSpPr>
          <p:spPr bwMode="auto">
            <a:xfrm>
              <a:off x="369" y="1086"/>
              <a:ext cx="490" cy="313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AutoShape 20"/>
            <p:cNvSpPr/>
            <p:nvPr/>
          </p:nvSpPr>
          <p:spPr bwMode="auto">
            <a:xfrm>
              <a:off x="1370" y="760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AutoShape 21"/>
            <p:cNvSpPr/>
            <p:nvPr/>
          </p:nvSpPr>
          <p:spPr bwMode="auto">
            <a:xfrm>
              <a:off x="1272" y="103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22"/>
            <p:cNvSpPr/>
            <p:nvPr/>
          </p:nvSpPr>
          <p:spPr bwMode="auto">
            <a:xfrm>
              <a:off x="2120" y="76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23"/>
            <p:cNvSpPr/>
            <p:nvPr/>
          </p:nvSpPr>
          <p:spPr bwMode="auto">
            <a:xfrm>
              <a:off x="2022" y="104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AutoShape 24"/>
            <p:cNvSpPr/>
            <p:nvPr/>
          </p:nvSpPr>
          <p:spPr bwMode="auto">
            <a:xfrm>
              <a:off x="1740" y="80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AutoShape 25"/>
            <p:cNvSpPr/>
            <p:nvPr/>
          </p:nvSpPr>
          <p:spPr bwMode="auto">
            <a:xfrm>
              <a:off x="1641" y="1086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AutoShape 26"/>
            <p:cNvSpPr/>
            <p:nvPr/>
          </p:nvSpPr>
          <p:spPr bwMode="auto">
            <a:xfrm>
              <a:off x="738" y="0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AutoShape 27"/>
            <p:cNvSpPr/>
            <p:nvPr/>
          </p:nvSpPr>
          <p:spPr bwMode="auto">
            <a:xfrm>
              <a:off x="640" y="27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AutoShape 28"/>
            <p:cNvSpPr/>
            <p:nvPr/>
          </p:nvSpPr>
          <p:spPr bwMode="auto">
            <a:xfrm>
              <a:off x="1488" y="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29"/>
            <p:cNvSpPr/>
            <p:nvPr/>
          </p:nvSpPr>
          <p:spPr bwMode="auto">
            <a:xfrm>
              <a:off x="1390" y="28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AutoShape 30"/>
            <p:cNvSpPr/>
            <p:nvPr/>
          </p:nvSpPr>
          <p:spPr bwMode="auto">
            <a:xfrm>
              <a:off x="1108" y="4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AutoShape 31"/>
            <p:cNvSpPr/>
            <p:nvPr/>
          </p:nvSpPr>
          <p:spPr bwMode="auto">
            <a:xfrm>
              <a:off x="1009" y="326"/>
              <a:ext cx="490" cy="313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Line 38"/>
          <p:cNvSpPr>
            <a:spLocks noChangeShapeType="1"/>
          </p:cNvSpPr>
          <p:nvPr/>
        </p:nvSpPr>
        <p:spPr bwMode="auto">
          <a:xfrm>
            <a:off x="7949486" y="3693501"/>
            <a:ext cx="2552393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781319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785400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4908528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4912609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049043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053124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0"/>
          <p:cNvSpPr/>
          <p:nvPr/>
        </p:nvSpPr>
        <p:spPr bwMode="auto">
          <a:xfrm rot="5400000">
            <a:off x="2030669" y="2483910"/>
            <a:ext cx="639396" cy="1829748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3"/>
          <p:cNvSpPr/>
          <p:nvPr/>
        </p:nvSpPr>
        <p:spPr bwMode="auto">
          <a:xfrm rot="5400000">
            <a:off x="3572607" y="2327652"/>
            <a:ext cx="1025783" cy="1755874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6"/>
          <p:cNvSpPr/>
          <p:nvPr/>
        </p:nvSpPr>
        <p:spPr bwMode="auto">
          <a:xfrm rot="5400000">
            <a:off x="8959830" y="2483910"/>
            <a:ext cx="639396" cy="1829748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79"/>
          <p:cNvSpPr/>
          <p:nvPr/>
        </p:nvSpPr>
        <p:spPr bwMode="auto">
          <a:xfrm rot="5400000">
            <a:off x="7032925" y="2329073"/>
            <a:ext cx="1025783" cy="175303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81"/>
          <p:cNvSpPr/>
          <p:nvPr/>
        </p:nvSpPr>
        <p:spPr bwMode="auto">
          <a:xfrm rot="5400000">
            <a:off x="5110281" y="2101784"/>
            <a:ext cx="1412171" cy="1821223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6"/>
          <p:cNvSpPr/>
          <p:nvPr/>
        </p:nvSpPr>
        <p:spPr>
          <a:xfrm>
            <a:off x="1959794" y="3575976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38"/>
          <p:cNvSpPr/>
          <p:nvPr/>
        </p:nvSpPr>
        <p:spPr>
          <a:xfrm>
            <a:off x="3797653" y="3575976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0"/>
          <p:cNvSpPr/>
          <p:nvPr/>
        </p:nvSpPr>
        <p:spPr>
          <a:xfrm>
            <a:off x="5671048" y="3575976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2"/>
          <p:cNvSpPr/>
          <p:nvPr/>
        </p:nvSpPr>
        <p:spPr>
          <a:xfrm>
            <a:off x="7514131" y="3575976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4"/>
          <p:cNvSpPr/>
          <p:nvPr/>
        </p:nvSpPr>
        <p:spPr>
          <a:xfrm>
            <a:off x="9357214" y="3575976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32"/>
          <p:cNvGrpSpPr/>
          <p:nvPr/>
        </p:nvGrpSpPr>
        <p:grpSpPr>
          <a:xfrm>
            <a:off x="5562726" y="1808910"/>
            <a:ext cx="501650" cy="404813"/>
            <a:chOff x="2562226" y="655638"/>
            <a:chExt cx="501650" cy="404813"/>
          </a:xfrm>
          <a:solidFill>
            <a:srgbClr val="F09DB1"/>
          </a:solidFill>
        </p:grpSpPr>
        <p:sp>
          <p:nvSpPr>
            <p:cNvPr id="15" name="Freeform 180"/>
            <p:cNvSpPr/>
            <p:nvPr/>
          </p:nvSpPr>
          <p:spPr bwMode="auto">
            <a:xfrm>
              <a:off x="2614613" y="655638"/>
              <a:ext cx="396875" cy="66675"/>
            </a:xfrm>
            <a:custGeom>
              <a:avLst/>
              <a:gdLst>
                <a:gd name="T0" fmla="*/ 250 w 250"/>
                <a:gd name="T1" fmla="*/ 35 h 42"/>
                <a:gd name="T2" fmla="*/ 250 w 250"/>
                <a:gd name="T3" fmla="*/ 35 h 42"/>
                <a:gd name="T4" fmla="*/ 249 w 250"/>
                <a:gd name="T5" fmla="*/ 38 h 42"/>
                <a:gd name="T6" fmla="*/ 247 w 250"/>
                <a:gd name="T7" fmla="*/ 40 h 42"/>
                <a:gd name="T8" fmla="*/ 245 w 250"/>
                <a:gd name="T9" fmla="*/ 42 h 42"/>
                <a:gd name="T10" fmla="*/ 242 w 250"/>
                <a:gd name="T11" fmla="*/ 42 h 42"/>
                <a:gd name="T12" fmla="*/ 6 w 250"/>
                <a:gd name="T13" fmla="*/ 42 h 42"/>
                <a:gd name="T14" fmla="*/ 6 w 250"/>
                <a:gd name="T15" fmla="*/ 42 h 42"/>
                <a:gd name="T16" fmla="*/ 4 w 250"/>
                <a:gd name="T17" fmla="*/ 42 h 42"/>
                <a:gd name="T18" fmla="*/ 2 w 250"/>
                <a:gd name="T19" fmla="*/ 40 h 42"/>
                <a:gd name="T20" fmla="*/ 1 w 250"/>
                <a:gd name="T21" fmla="*/ 38 h 42"/>
                <a:gd name="T22" fmla="*/ 0 w 250"/>
                <a:gd name="T23" fmla="*/ 35 h 42"/>
                <a:gd name="T24" fmla="*/ 0 w 250"/>
                <a:gd name="T25" fmla="*/ 6 h 42"/>
                <a:gd name="T26" fmla="*/ 0 w 250"/>
                <a:gd name="T27" fmla="*/ 6 h 42"/>
                <a:gd name="T28" fmla="*/ 1 w 250"/>
                <a:gd name="T29" fmla="*/ 4 h 42"/>
                <a:gd name="T30" fmla="*/ 2 w 250"/>
                <a:gd name="T31" fmla="*/ 2 h 42"/>
                <a:gd name="T32" fmla="*/ 4 w 250"/>
                <a:gd name="T33" fmla="*/ 0 h 42"/>
                <a:gd name="T34" fmla="*/ 6 w 250"/>
                <a:gd name="T35" fmla="*/ 0 h 42"/>
                <a:gd name="T36" fmla="*/ 242 w 250"/>
                <a:gd name="T37" fmla="*/ 0 h 42"/>
                <a:gd name="T38" fmla="*/ 242 w 250"/>
                <a:gd name="T39" fmla="*/ 0 h 42"/>
                <a:gd name="T40" fmla="*/ 245 w 250"/>
                <a:gd name="T41" fmla="*/ 0 h 42"/>
                <a:gd name="T42" fmla="*/ 247 w 250"/>
                <a:gd name="T43" fmla="*/ 2 h 42"/>
                <a:gd name="T44" fmla="*/ 249 w 250"/>
                <a:gd name="T45" fmla="*/ 4 h 42"/>
                <a:gd name="T46" fmla="*/ 250 w 250"/>
                <a:gd name="T47" fmla="*/ 6 h 42"/>
                <a:gd name="T48" fmla="*/ 250 w 250"/>
                <a:gd name="T49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42">
                  <a:moveTo>
                    <a:pt x="250" y="35"/>
                  </a:moveTo>
                  <a:lnTo>
                    <a:pt x="250" y="35"/>
                  </a:lnTo>
                  <a:lnTo>
                    <a:pt x="249" y="38"/>
                  </a:lnTo>
                  <a:lnTo>
                    <a:pt x="247" y="40"/>
                  </a:lnTo>
                  <a:lnTo>
                    <a:pt x="245" y="42"/>
                  </a:lnTo>
                  <a:lnTo>
                    <a:pt x="24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5" y="0"/>
                  </a:lnTo>
                  <a:lnTo>
                    <a:pt x="247" y="2"/>
                  </a:lnTo>
                  <a:lnTo>
                    <a:pt x="249" y="4"/>
                  </a:lnTo>
                  <a:lnTo>
                    <a:pt x="250" y="6"/>
                  </a:lnTo>
                  <a:lnTo>
                    <a:pt x="25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81"/>
            <p:cNvSpPr>
              <a:spLocks noChangeArrowheads="1"/>
            </p:cNvSpPr>
            <p:nvPr/>
          </p:nvSpPr>
          <p:spPr bwMode="auto">
            <a:xfrm>
              <a:off x="2751138" y="893763"/>
              <a:ext cx="122238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82"/>
            <p:cNvSpPr/>
            <p:nvPr/>
          </p:nvSpPr>
          <p:spPr bwMode="auto">
            <a:xfrm>
              <a:off x="2671763" y="990601"/>
              <a:ext cx="290513" cy="69850"/>
            </a:xfrm>
            <a:custGeom>
              <a:avLst/>
              <a:gdLst>
                <a:gd name="T0" fmla="*/ 183 w 183"/>
                <a:gd name="T1" fmla="*/ 44 h 44"/>
                <a:gd name="T2" fmla="*/ 183 w 183"/>
                <a:gd name="T3" fmla="*/ 34 h 44"/>
                <a:gd name="T4" fmla="*/ 183 w 183"/>
                <a:gd name="T5" fmla="*/ 34 h 44"/>
                <a:gd name="T6" fmla="*/ 182 w 183"/>
                <a:gd name="T7" fmla="*/ 27 h 44"/>
                <a:gd name="T8" fmla="*/ 180 w 183"/>
                <a:gd name="T9" fmla="*/ 22 h 44"/>
                <a:gd name="T10" fmla="*/ 177 w 183"/>
                <a:gd name="T11" fmla="*/ 15 h 44"/>
                <a:gd name="T12" fmla="*/ 173 w 183"/>
                <a:gd name="T13" fmla="*/ 10 h 44"/>
                <a:gd name="T14" fmla="*/ 167 w 183"/>
                <a:gd name="T15" fmla="*/ 6 h 44"/>
                <a:gd name="T16" fmla="*/ 161 w 183"/>
                <a:gd name="T17" fmla="*/ 2 h 44"/>
                <a:gd name="T18" fmla="*/ 156 w 183"/>
                <a:gd name="T19" fmla="*/ 1 h 44"/>
                <a:gd name="T20" fmla="*/ 148 w 183"/>
                <a:gd name="T21" fmla="*/ 0 h 44"/>
                <a:gd name="T22" fmla="*/ 34 w 183"/>
                <a:gd name="T23" fmla="*/ 0 h 44"/>
                <a:gd name="T24" fmla="*/ 34 w 183"/>
                <a:gd name="T25" fmla="*/ 0 h 44"/>
                <a:gd name="T26" fmla="*/ 27 w 183"/>
                <a:gd name="T27" fmla="*/ 1 h 44"/>
                <a:gd name="T28" fmla="*/ 20 w 183"/>
                <a:gd name="T29" fmla="*/ 2 h 44"/>
                <a:gd name="T30" fmla="*/ 15 w 183"/>
                <a:gd name="T31" fmla="*/ 6 h 44"/>
                <a:gd name="T32" fmla="*/ 10 w 183"/>
                <a:gd name="T33" fmla="*/ 10 h 44"/>
                <a:gd name="T34" fmla="*/ 6 w 183"/>
                <a:gd name="T35" fmla="*/ 15 h 44"/>
                <a:gd name="T36" fmla="*/ 2 w 183"/>
                <a:gd name="T37" fmla="*/ 22 h 44"/>
                <a:gd name="T38" fmla="*/ 0 w 183"/>
                <a:gd name="T39" fmla="*/ 27 h 44"/>
                <a:gd name="T40" fmla="*/ 0 w 183"/>
                <a:gd name="T41" fmla="*/ 34 h 44"/>
                <a:gd name="T42" fmla="*/ 0 w 183"/>
                <a:gd name="T43" fmla="*/ 44 h 44"/>
                <a:gd name="T44" fmla="*/ 183 w 183"/>
                <a:gd name="T4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44">
                  <a:moveTo>
                    <a:pt x="183" y="44"/>
                  </a:moveTo>
                  <a:lnTo>
                    <a:pt x="183" y="34"/>
                  </a:lnTo>
                  <a:lnTo>
                    <a:pt x="183" y="34"/>
                  </a:lnTo>
                  <a:lnTo>
                    <a:pt x="182" y="27"/>
                  </a:lnTo>
                  <a:lnTo>
                    <a:pt x="180" y="22"/>
                  </a:lnTo>
                  <a:lnTo>
                    <a:pt x="177" y="15"/>
                  </a:lnTo>
                  <a:lnTo>
                    <a:pt x="173" y="10"/>
                  </a:lnTo>
                  <a:lnTo>
                    <a:pt x="167" y="6"/>
                  </a:lnTo>
                  <a:lnTo>
                    <a:pt x="161" y="2"/>
                  </a:lnTo>
                  <a:lnTo>
                    <a:pt x="156" y="1"/>
                  </a:lnTo>
                  <a:lnTo>
                    <a:pt x="148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2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2" y="22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4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2562226" y="750888"/>
              <a:ext cx="192088" cy="115888"/>
            </a:xfrm>
            <a:custGeom>
              <a:avLst/>
              <a:gdLst>
                <a:gd name="T0" fmla="*/ 113 w 121"/>
                <a:gd name="T1" fmla="*/ 29 h 73"/>
                <a:gd name="T2" fmla="*/ 111 w 121"/>
                <a:gd name="T3" fmla="*/ 25 h 73"/>
                <a:gd name="T4" fmla="*/ 114 w 121"/>
                <a:gd name="T5" fmla="*/ 24 h 73"/>
                <a:gd name="T6" fmla="*/ 120 w 121"/>
                <a:gd name="T7" fmla="*/ 23 h 73"/>
                <a:gd name="T8" fmla="*/ 114 w 121"/>
                <a:gd name="T9" fmla="*/ 13 h 73"/>
                <a:gd name="T10" fmla="*/ 108 w 121"/>
                <a:gd name="T11" fmla="*/ 7 h 73"/>
                <a:gd name="T12" fmla="*/ 97 w 121"/>
                <a:gd name="T13" fmla="*/ 1 h 73"/>
                <a:gd name="T14" fmla="*/ 87 w 121"/>
                <a:gd name="T15" fmla="*/ 0 h 73"/>
                <a:gd name="T16" fmla="*/ 34 w 121"/>
                <a:gd name="T17" fmla="*/ 0 h 73"/>
                <a:gd name="T18" fmla="*/ 21 w 121"/>
                <a:gd name="T19" fmla="*/ 2 h 73"/>
                <a:gd name="T20" fmla="*/ 10 w 121"/>
                <a:gd name="T21" fmla="*/ 10 h 73"/>
                <a:gd name="T22" fmla="*/ 2 w 121"/>
                <a:gd name="T23" fmla="*/ 20 h 73"/>
                <a:gd name="T24" fmla="*/ 0 w 121"/>
                <a:gd name="T25" fmla="*/ 34 h 73"/>
                <a:gd name="T26" fmla="*/ 0 w 121"/>
                <a:gd name="T27" fmla="*/ 37 h 73"/>
                <a:gd name="T28" fmla="*/ 2 w 121"/>
                <a:gd name="T29" fmla="*/ 51 h 73"/>
                <a:gd name="T30" fmla="*/ 10 w 121"/>
                <a:gd name="T31" fmla="*/ 62 h 73"/>
                <a:gd name="T32" fmla="*/ 21 w 121"/>
                <a:gd name="T33" fmla="*/ 69 h 73"/>
                <a:gd name="T34" fmla="*/ 34 w 121"/>
                <a:gd name="T35" fmla="*/ 73 h 73"/>
                <a:gd name="T36" fmla="*/ 87 w 121"/>
                <a:gd name="T37" fmla="*/ 73 h 73"/>
                <a:gd name="T38" fmla="*/ 101 w 121"/>
                <a:gd name="T39" fmla="*/ 69 h 73"/>
                <a:gd name="T40" fmla="*/ 111 w 121"/>
                <a:gd name="T41" fmla="*/ 62 h 73"/>
                <a:gd name="T42" fmla="*/ 119 w 121"/>
                <a:gd name="T43" fmla="*/ 51 h 73"/>
                <a:gd name="T44" fmla="*/ 121 w 121"/>
                <a:gd name="T45" fmla="*/ 37 h 73"/>
                <a:gd name="T46" fmla="*/ 113 w 121"/>
                <a:gd name="T47" fmla="*/ 29 h 73"/>
                <a:gd name="T48" fmla="*/ 110 w 121"/>
                <a:gd name="T49" fmla="*/ 37 h 73"/>
                <a:gd name="T50" fmla="*/ 108 w 121"/>
                <a:gd name="T51" fmla="*/ 46 h 73"/>
                <a:gd name="T52" fmla="*/ 102 w 121"/>
                <a:gd name="T53" fmla="*/ 54 h 73"/>
                <a:gd name="T54" fmla="*/ 93 w 121"/>
                <a:gd name="T55" fmla="*/ 60 h 73"/>
                <a:gd name="T56" fmla="*/ 81 w 121"/>
                <a:gd name="T57" fmla="*/ 62 h 73"/>
                <a:gd name="T58" fmla="*/ 39 w 121"/>
                <a:gd name="T59" fmla="*/ 62 h 73"/>
                <a:gd name="T60" fmla="*/ 28 w 121"/>
                <a:gd name="T61" fmla="*/ 60 h 73"/>
                <a:gd name="T62" fmla="*/ 19 w 121"/>
                <a:gd name="T63" fmla="*/ 54 h 73"/>
                <a:gd name="T64" fmla="*/ 13 w 121"/>
                <a:gd name="T65" fmla="*/ 46 h 73"/>
                <a:gd name="T66" fmla="*/ 11 w 121"/>
                <a:gd name="T67" fmla="*/ 37 h 73"/>
                <a:gd name="T68" fmla="*/ 11 w 121"/>
                <a:gd name="T69" fmla="*/ 35 h 73"/>
                <a:gd name="T70" fmla="*/ 13 w 121"/>
                <a:gd name="T71" fmla="*/ 25 h 73"/>
                <a:gd name="T72" fmla="*/ 19 w 121"/>
                <a:gd name="T73" fmla="*/ 17 h 73"/>
                <a:gd name="T74" fmla="*/ 28 w 121"/>
                <a:gd name="T75" fmla="*/ 12 h 73"/>
                <a:gd name="T76" fmla="*/ 39 w 121"/>
                <a:gd name="T77" fmla="*/ 10 h 73"/>
                <a:gd name="T78" fmla="*/ 81 w 121"/>
                <a:gd name="T79" fmla="*/ 10 h 73"/>
                <a:gd name="T80" fmla="*/ 93 w 121"/>
                <a:gd name="T81" fmla="*/ 12 h 73"/>
                <a:gd name="T82" fmla="*/ 102 w 121"/>
                <a:gd name="T83" fmla="*/ 17 h 73"/>
                <a:gd name="T84" fmla="*/ 108 w 121"/>
                <a:gd name="T85" fmla="*/ 25 h 73"/>
                <a:gd name="T86" fmla="*/ 110 w 121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73">
                  <a:moveTo>
                    <a:pt x="113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5"/>
                  </a:lnTo>
                  <a:lnTo>
                    <a:pt x="112" y="24"/>
                  </a:lnTo>
                  <a:lnTo>
                    <a:pt x="114" y="24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18"/>
                  </a:lnTo>
                  <a:lnTo>
                    <a:pt x="114" y="13"/>
                  </a:lnTo>
                  <a:lnTo>
                    <a:pt x="111" y="10"/>
                  </a:lnTo>
                  <a:lnTo>
                    <a:pt x="108" y="7"/>
                  </a:lnTo>
                  <a:lnTo>
                    <a:pt x="103" y="3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7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51"/>
                  </a:lnTo>
                  <a:lnTo>
                    <a:pt x="5" y="57"/>
                  </a:lnTo>
                  <a:lnTo>
                    <a:pt x="10" y="62"/>
                  </a:lnTo>
                  <a:lnTo>
                    <a:pt x="14" y="67"/>
                  </a:lnTo>
                  <a:lnTo>
                    <a:pt x="21" y="69"/>
                  </a:lnTo>
                  <a:lnTo>
                    <a:pt x="27" y="71"/>
                  </a:lnTo>
                  <a:lnTo>
                    <a:pt x="34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6" y="67"/>
                  </a:lnTo>
                  <a:lnTo>
                    <a:pt x="111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1" y="44"/>
                  </a:lnTo>
                  <a:lnTo>
                    <a:pt x="121" y="37"/>
                  </a:lnTo>
                  <a:lnTo>
                    <a:pt x="121" y="37"/>
                  </a:lnTo>
                  <a:lnTo>
                    <a:pt x="113" y="29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5" y="51"/>
                  </a:lnTo>
                  <a:lnTo>
                    <a:pt x="102" y="54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87" y="61"/>
                  </a:lnTo>
                  <a:lnTo>
                    <a:pt x="81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4" y="61"/>
                  </a:lnTo>
                  <a:lnTo>
                    <a:pt x="28" y="60"/>
                  </a:lnTo>
                  <a:lnTo>
                    <a:pt x="23" y="58"/>
                  </a:lnTo>
                  <a:lnTo>
                    <a:pt x="19" y="54"/>
                  </a:lnTo>
                  <a:lnTo>
                    <a:pt x="15" y="51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9"/>
                  </a:lnTo>
                  <a:lnTo>
                    <a:pt x="13" y="25"/>
                  </a:lnTo>
                  <a:lnTo>
                    <a:pt x="15" y="20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8" y="12"/>
                  </a:lnTo>
                  <a:lnTo>
                    <a:pt x="34" y="10"/>
                  </a:lnTo>
                  <a:lnTo>
                    <a:pt x="39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7" y="10"/>
                  </a:lnTo>
                  <a:lnTo>
                    <a:pt x="93" y="12"/>
                  </a:lnTo>
                  <a:lnTo>
                    <a:pt x="97" y="15"/>
                  </a:lnTo>
                  <a:lnTo>
                    <a:pt x="102" y="17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4"/>
            <p:cNvSpPr>
              <a:spLocks noEditPoints="1"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35 w 123"/>
                <a:gd name="T1" fmla="*/ 0 h 73"/>
                <a:gd name="T2" fmla="*/ 29 w 123"/>
                <a:gd name="T3" fmla="*/ 0 h 73"/>
                <a:gd name="T4" fmla="*/ 19 w 123"/>
                <a:gd name="T5" fmla="*/ 3 h 73"/>
                <a:gd name="T6" fmla="*/ 10 w 123"/>
                <a:gd name="T7" fmla="*/ 10 h 73"/>
                <a:gd name="T8" fmla="*/ 4 w 123"/>
                <a:gd name="T9" fmla="*/ 18 h 73"/>
                <a:gd name="T10" fmla="*/ 7 w 123"/>
                <a:gd name="T11" fmla="*/ 24 h 73"/>
                <a:gd name="T12" fmla="*/ 10 w 123"/>
                <a:gd name="T13" fmla="*/ 24 h 73"/>
                <a:gd name="T14" fmla="*/ 10 w 123"/>
                <a:gd name="T15" fmla="*/ 27 h 73"/>
                <a:gd name="T16" fmla="*/ 0 w 123"/>
                <a:gd name="T17" fmla="*/ 37 h 73"/>
                <a:gd name="T18" fmla="*/ 0 w 123"/>
                <a:gd name="T19" fmla="*/ 37 h 73"/>
                <a:gd name="T20" fmla="*/ 3 w 123"/>
                <a:gd name="T21" fmla="*/ 51 h 73"/>
                <a:gd name="T22" fmla="*/ 10 w 123"/>
                <a:gd name="T23" fmla="*/ 62 h 73"/>
                <a:gd name="T24" fmla="*/ 21 w 123"/>
                <a:gd name="T25" fmla="*/ 69 h 73"/>
                <a:gd name="T26" fmla="*/ 35 w 123"/>
                <a:gd name="T27" fmla="*/ 73 h 73"/>
                <a:gd name="T28" fmla="*/ 87 w 123"/>
                <a:gd name="T29" fmla="*/ 73 h 73"/>
                <a:gd name="T30" fmla="*/ 101 w 123"/>
                <a:gd name="T31" fmla="*/ 69 h 73"/>
                <a:gd name="T32" fmla="*/ 112 w 123"/>
                <a:gd name="T33" fmla="*/ 62 h 73"/>
                <a:gd name="T34" fmla="*/ 119 w 123"/>
                <a:gd name="T35" fmla="*/ 51 h 73"/>
                <a:gd name="T36" fmla="*/ 123 w 123"/>
                <a:gd name="T37" fmla="*/ 37 h 73"/>
                <a:gd name="T38" fmla="*/ 123 w 123"/>
                <a:gd name="T39" fmla="*/ 34 h 73"/>
                <a:gd name="T40" fmla="*/ 119 w 123"/>
                <a:gd name="T41" fmla="*/ 20 h 73"/>
                <a:gd name="T42" fmla="*/ 112 w 123"/>
                <a:gd name="T43" fmla="*/ 10 h 73"/>
                <a:gd name="T44" fmla="*/ 101 w 123"/>
                <a:gd name="T45" fmla="*/ 2 h 73"/>
                <a:gd name="T46" fmla="*/ 87 w 123"/>
                <a:gd name="T47" fmla="*/ 0 h 73"/>
                <a:gd name="T48" fmla="*/ 110 w 123"/>
                <a:gd name="T49" fmla="*/ 37 h 73"/>
                <a:gd name="T50" fmla="*/ 108 w 123"/>
                <a:gd name="T51" fmla="*/ 46 h 73"/>
                <a:gd name="T52" fmla="*/ 102 w 123"/>
                <a:gd name="T53" fmla="*/ 54 h 73"/>
                <a:gd name="T54" fmla="*/ 93 w 123"/>
                <a:gd name="T55" fmla="*/ 60 h 73"/>
                <a:gd name="T56" fmla="*/ 83 w 123"/>
                <a:gd name="T57" fmla="*/ 62 h 73"/>
                <a:gd name="T58" fmla="*/ 40 w 123"/>
                <a:gd name="T59" fmla="*/ 62 h 73"/>
                <a:gd name="T60" fmla="*/ 29 w 123"/>
                <a:gd name="T61" fmla="*/ 60 h 73"/>
                <a:gd name="T62" fmla="*/ 20 w 123"/>
                <a:gd name="T63" fmla="*/ 54 h 73"/>
                <a:gd name="T64" fmla="*/ 15 w 123"/>
                <a:gd name="T65" fmla="*/ 46 h 73"/>
                <a:gd name="T66" fmla="*/ 12 w 123"/>
                <a:gd name="T67" fmla="*/ 37 h 73"/>
                <a:gd name="T68" fmla="*/ 12 w 123"/>
                <a:gd name="T69" fmla="*/ 35 h 73"/>
                <a:gd name="T70" fmla="*/ 15 w 123"/>
                <a:gd name="T71" fmla="*/ 25 h 73"/>
                <a:gd name="T72" fmla="*/ 20 w 123"/>
                <a:gd name="T73" fmla="*/ 17 h 73"/>
                <a:gd name="T74" fmla="*/ 29 w 123"/>
                <a:gd name="T75" fmla="*/ 12 h 73"/>
                <a:gd name="T76" fmla="*/ 40 w 123"/>
                <a:gd name="T77" fmla="*/ 10 h 73"/>
                <a:gd name="T78" fmla="*/ 83 w 123"/>
                <a:gd name="T79" fmla="*/ 10 h 73"/>
                <a:gd name="T80" fmla="*/ 93 w 123"/>
                <a:gd name="T81" fmla="*/ 12 h 73"/>
                <a:gd name="T82" fmla="*/ 102 w 123"/>
                <a:gd name="T83" fmla="*/ 17 h 73"/>
                <a:gd name="T84" fmla="*/ 108 w 123"/>
                <a:gd name="T85" fmla="*/ 25 h 73"/>
                <a:gd name="T86" fmla="*/ 110 w 123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6" y="51"/>
                  </a:lnTo>
                  <a:lnTo>
                    <a:pt x="102" y="54"/>
                  </a:lnTo>
                  <a:lnTo>
                    <a:pt x="99" y="58"/>
                  </a:lnTo>
                  <a:lnTo>
                    <a:pt x="93" y="60"/>
                  </a:lnTo>
                  <a:lnTo>
                    <a:pt x="89" y="61"/>
                  </a:lnTo>
                  <a:lnTo>
                    <a:pt x="83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34" y="61"/>
                  </a:lnTo>
                  <a:lnTo>
                    <a:pt x="29" y="60"/>
                  </a:lnTo>
                  <a:lnTo>
                    <a:pt x="24" y="58"/>
                  </a:lnTo>
                  <a:lnTo>
                    <a:pt x="20" y="54"/>
                  </a:lnTo>
                  <a:lnTo>
                    <a:pt x="17" y="51"/>
                  </a:lnTo>
                  <a:lnTo>
                    <a:pt x="15" y="46"/>
                  </a:lnTo>
                  <a:lnTo>
                    <a:pt x="12" y="42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5" y="25"/>
                  </a:lnTo>
                  <a:lnTo>
                    <a:pt x="17" y="20"/>
                  </a:lnTo>
                  <a:lnTo>
                    <a:pt x="20" y="17"/>
                  </a:lnTo>
                  <a:lnTo>
                    <a:pt x="24" y="15"/>
                  </a:lnTo>
                  <a:lnTo>
                    <a:pt x="29" y="12"/>
                  </a:lnTo>
                  <a:lnTo>
                    <a:pt x="34" y="10"/>
                  </a:lnTo>
                  <a:lnTo>
                    <a:pt x="40" y="10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9" y="10"/>
                  </a:lnTo>
                  <a:lnTo>
                    <a:pt x="93" y="12"/>
                  </a:lnTo>
                  <a:lnTo>
                    <a:pt x="99" y="15"/>
                  </a:lnTo>
                  <a:lnTo>
                    <a:pt x="102" y="17"/>
                  </a:lnTo>
                  <a:lnTo>
                    <a:pt x="106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85"/>
            <p:cNvSpPr/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87 w 123"/>
                <a:gd name="T1" fmla="*/ 0 h 73"/>
                <a:gd name="T2" fmla="*/ 35 w 123"/>
                <a:gd name="T3" fmla="*/ 0 h 73"/>
                <a:gd name="T4" fmla="*/ 35 w 123"/>
                <a:gd name="T5" fmla="*/ 0 h 73"/>
                <a:gd name="T6" fmla="*/ 29 w 123"/>
                <a:gd name="T7" fmla="*/ 0 h 73"/>
                <a:gd name="T8" fmla="*/ 24 w 123"/>
                <a:gd name="T9" fmla="*/ 1 h 73"/>
                <a:gd name="T10" fmla="*/ 19 w 123"/>
                <a:gd name="T11" fmla="*/ 3 h 73"/>
                <a:gd name="T12" fmla="*/ 15 w 123"/>
                <a:gd name="T13" fmla="*/ 7 h 73"/>
                <a:gd name="T14" fmla="*/ 10 w 123"/>
                <a:gd name="T15" fmla="*/ 10 h 73"/>
                <a:gd name="T16" fmla="*/ 7 w 123"/>
                <a:gd name="T17" fmla="*/ 13 h 73"/>
                <a:gd name="T18" fmla="*/ 4 w 123"/>
                <a:gd name="T19" fmla="*/ 18 h 73"/>
                <a:gd name="T20" fmla="*/ 2 w 123"/>
                <a:gd name="T21" fmla="*/ 23 h 73"/>
                <a:gd name="T22" fmla="*/ 7 w 123"/>
                <a:gd name="T23" fmla="*/ 24 h 73"/>
                <a:gd name="T24" fmla="*/ 7 w 123"/>
                <a:gd name="T25" fmla="*/ 24 h 73"/>
                <a:gd name="T26" fmla="*/ 10 w 123"/>
                <a:gd name="T27" fmla="*/ 24 h 73"/>
                <a:gd name="T28" fmla="*/ 10 w 123"/>
                <a:gd name="T29" fmla="*/ 25 h 73"/>
                <a:gd name="T30" fmla="*/ 10 w 123"/>
                <a:gd name="T31" fmla="*/ 27 h 73"/>
                <a:gd name="T32" fmla="*/ 9 w 123"/>
                <a:gd name="T33" fmla="*/ 29 h 73"/>
                <a:gd name="T34" fmla="*/ 0 w 123"/>
                <a:gd name="T35" fmla="*/ 37 h 73"/>
                <a:gd name="T36" fmla="*/ 0 w 123"/>
                <a:gd name="T37" fmla="*/ 37 h 73"/>
                <a:gd name="T38" fmla="*/ 0 w 123"/>
                <a:gd name="T39" fmla="*/ 37 h 73"/>
                <a:gd name="T40" fmla="*/ 1 w 123"/>
                <a:gd name="T41" fmla="*/ 44 h 73"/>
                <a:gd name="T42" fmla="*/ 3 w 123"/>
                <a:gd name="T43" fmla="*/ 51 h 73"/>
                <a:gd name="T44" fmla="*/ 6 w 123"/>
                <a:gd name="T45" fmla="*/ 57 h 73"/>
                <a:gd name="T46" fmla="*/ 10 w 123"/>
                <a:gd name="T47" fmla="*/ 62 h 73"/>
                <a:gd name="T48" fmla="*/ 16 w 123"/>
                <a:gd name="T49" fmla="*/ 67 h 73"/>
                <a:gd name="T50" fmla="*/ 21 w 123"/>
                <a:gd name="T51" fmla="*/ 69 h 73"/>
                <a:gd name="T52" fmla="*/ 28 w 123"/>
                <a:gd name="T53" fmla="*/ 71 h 73"/>
                <a:gd name="T54" fmla="*/ 35 w 123"/>
                <a:gd name="T55" fmla="*/ 73 h 73"/>
                <a:gd name="T56" fmla="*/ 87 w 123"/>
                <a:gd name="T57" fmla="*/ 73 h 73"/>
                <a:gd name="T58" fmla="*/ 87 w 123"/>
                <a:gd name="T59" fmla="*/ 73 h 73"/>
                <a:gd name="T60" fmla="*/ 94 w 123"/>
                <a:gd name="T61" fmla="*/ 71 h 73"/>
                <a:gd name="T62" fmla="*/ 101 w 123"/>
                <a:gd name="T63" fmla="*/ 69 h 73"/>
                <a:gd name="T64" fmla="*/ 107 w 123"/>
                <a:gd name="T65" fmla="*/ 67 h 73"/>
                <a:gd name="T66" fmla="*/ 112 w 123"/>
                <a:gd name="T67" fmla="*/ 62 h 73"/>
                <a:gd name="T68" fmla="*/ 116 w 123"/>
                <a:gd name="T69" fmla="*/ 57 h 73"/>
                <a:gd name="T70" fmla="*/ 119 w 123"/>
                <a:gd name="T71" fmla="*/ 51 h 73"/>
                <a:gd name="T72" fmla="*/ 122 w 123"/>
                <a:gd name="T73" fmla="*/ 44 h 73"/>
                <a:gd name="T74" fmla="*/ 123 w 123"/>
                <a:gd name="T75" fmla="*/ 37 h 73"/>
                <a:gd name="T76" fmla="*/ 123 w 123"/>
                <a:gd name="T77" fmla="*/ 34 h 73"/>
                <a:gd name="T78" fmla="*/ 123 w 123"/>
                <a:gd name="T79" fmla="*/ 34 h 73"/>
                <a:gd name="T80" fmla="*/ 122 w 123"/>
                <a:gd name="T81" fmla="*/ 27 h 73"/>
                <a:gd name="T82" fmla="*/ 119 w 123"/>
                <a:gd name="T83" fmla="*/ 20 h 73"/>
                <a:gd name="T84" fmla="*/ 116 w 123"/>
                <a:gd name="T85" fmla="*/ 15 h 73"/>
                <a:gd name="T86" fmla="*/ 112 w 123"/>
                <a:gd name="T87" fmla="*/ 10 h 73"/>
                <a:gd name="T88" fmla="*/ 107 w 123"/>
                <a:gd name="T89" fmla="*/ 5 h 73"/>
                <a:gd name="T90" fmla="*/ 101 w 123"/>
                <a:gd name="T91" fmla="*/ 2 h 73"/>
                <a:gd name="T92" fmla="*/ 94 w 123"/>
                <a:gd name="T93" fmla="*/ 0 h 73"/>
                <a:gd name="T94" fmla="*/ 87 w 123"/>
                <a:gd name="T9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86"/>
            <p:cNvSpPr/>
            <p:nvPr/>
          </p:nvSpPr>
          <p:spPr bwMode="auto">
            <a:xfrm>
              <a:off x="2887663" y="766763"/>
              <a:ext cx="155575" cy="82550"/>
            </a:xfrm>
            <a:custGeom>
              <a:avLst/>
              <a:gdLst>
                <a:gd name="T0" fmla="*/ 98 w 98"/>
                <a:gd name="T1" fmla="*/ 27 h 52"/>
                <a:gd name="T2" fmla="*/ 98 w 98"/>
                <a:gd name="T3" fmla="*/ 27 h 52"/>
                <a:gd name="T4" fmla="*/ 98 w 98"/>
                <a:gd name="T5" fmla="*/ 32 h 52"/>
                <a:gd name="T6" fmla="*/ 96 w 98"/>
                <a:gd name="T7" fmla="*/ 36 h 52"/>
                <a:gd name="T8" fmla="*/ 94 w 98"/>
                <a:gd name="T9" fmla="*/ 41 h 52"/>
                <a:gd name="T10" fmla="*/ 90 w 98"/>
                <a:gd name="T11" fmla="*/ 44 h 52"/>
                <a:gd name="T12" fmla="*/ 87 w 98"/>
                <a:gd name="T13" fmla="*/ 48 h 52"/>
                <a:gd name="T14" fmla="*/ 81 w 98"/>
                <a:gd name="T15" fmla="*/ 50 h 52"/>
                <a:gd name="T16" fmla="*/ 77 w 98"/>
                <a:gd name="T17" fmla="*/ 51 h 52"/>
                <a:gd name="T18" fmla="*/ 71 w 98"/>
                <a:gd name="T19" fmla="*/ 52 h 52"/>
                <a:gd name="T20" fmla="*/ 28 w 98"/>
                <a:gd name="T21" fmla="*/ 52 h 52"/>
                <a:gd name="T22" fmla="*/ 28 w 98"/>
                <a:gd name="T23" fmla="*/ 52 h 52"/>
                <a:gd name="T24" fmla="*/ 22 w 98"/>
                <a:gd name="T25" fmla="*/ 51 h 52"/>
                <a:gd name="T26" fmla="*/ 17 w 98"/>
                <a:gd name="T27" fmla="*/ 50 h 52"/>
                <a:gd name="T28" fmla="*/ 12 w 98"/>
                <a:gd name="T29" fmla="*/ 48 h 52"/>
                <a:gd name="T30" fmla="*/ 8 w 98"/>
                <a:gd name="T31" fmla="*/ 44 h 52"/>
                <a:gd name="T32" fmla="*/ 5 w 98"/>
                <a:gd name="T33" fmla="*/ 41 h 52"/>
                <a:gd name="T34" fmla="*/ 3 w 98"/>
                <a:gd name="T35" fmla="*/ 36 h 52"/>
                <a:gd name="T36" fmla="*/ 0 w 98"/>
                <a:gd name="T37" fmla="*/ 32 h 52"/>
                <a:gd name="T38" fmla="*/ 0 w 98"/>
                <a:gd name="T39" fmla="*/ 27 h 52"/>
                <a:gd name="T40" fmla="*/ 0 w 98"/>
                <a:gd name="T41" fmla="*/ 25 h 52"/>
                <a:gd name="T42" fmla="*/ 0 w 98"/>
                <a:gd name="T43" fmla="*/ 25 h 52"/>
                <a:gd name="T44" fmla="*/ 0 w 98"/>
                <a:gd name="T45" fmla="*/ 19 h 52"/>
                <a:gd name="T46" fmla="*/ 3 w 98"/>
                <a:gd name="T47" fmla="*/ 15 h 52"/>
                <a:gd name="T48" fmla="*/ 5 w 98"/>
                <a:gd name="T49" fmla="*/ 10 h 52"/>
                <a:gd name="T50" fmla="*/ 8 w 98"/>
                <a:gd name="T51" fmla="*/ 7 h 52"/>
                <a:gd name="T52" fmla="*/ 12 w 98"/>
                <a:gd name="T53" fmla="*/ 5 h 52"/>
                <a:gd name="T54" fmla="*/ 17 w 98"/>
                <a:gd name="T55" fmla="*/ 2 h 52"/>
                <a:gd name="T56" fmla="*/ 22 w 98"/>
                <a:gd name="T57" fmla="*/ 0 h 52"/>
                <a:gd name="T58" fmla="*/ 28 w 98"/>
                <a:gd name="T59" fmla="*/ 0 h 52"/>
                <a:gd name="T60" fmla="*/ 71 w 98"/>
                <a:gd name="T61" fmla="*/ 0 h 52"/>
                <a:gd name="T62" fmla="*/ 71 w 98"/>
                <a:gd name="T63" fmla="*/ 0 h 52"/>
                <a:gd name="T64" fmla="*/ 77 w 98"/>
                <a:gd name="T65" fmla="*/ 0 h 52"/>
                <a:gd name="T66" fmla="*/ 81 w 98"/>
                <a:gd name="T67" fmla="*/ 2 h 52"/>
                <a:gd name="T68" fmla="*/ 87 w 98"/>
                <a:gd name="T69" fmla="*/ 5 h 52"/>
                <a:gd name="T70" fmla="*/ 90 w 98"/>
                <a:gd name="T71" fmla="*/ 7 h 52"/>
                <a:gd name="T72" fmla="*/ 94 w 98"/>
                <a:gd name="T73" fmla="*/ 10 h 52"/>
                <a:gd name="T74" fmla="*/ 96 w 98"/>
                <a:gd name="T75" fmla="*/ 15 h 52"/>
                <a:gd name="T76" fmla="*/ 98 w 98"/>
                <a:gd name="T77" fmla="*/ 19 h 52"/>
                <a:gd name="T78" fmla="*/ 98 w 98"/>
                <a:gd name="T79" fmla="*/ 25 h 52"/>
                <a:gd name="T80" fmla="*/ 98 w 98"/>
                <a:gd name="T81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52">
                  <a:moveTo>
                    <a:pt x="98" y="27"/>
                  </a:moveTo>
                  <a:lnTo>
                    <a:pt x="98" y="27"/>
                  </a:lnTo>
                  <a:lnTo>
                    <a:pt x="98" y="32"/>
                  </a:lnTo>
                  <a:lnTo>
                    <a:pt x="96" y="36"/>
                  </a:lnTo>
                  <a:lnTo>
                    <a:pt x="94" y="41"/>
                  </a:lnTo>
                  <a:lnTo>
                    <a:pt x="90" y="44"/>
                  </a:lnTo>
                  <a:lnTo>
                    <a:pt x="87" y="48"/>
                  </a:lnTo>
                  <a:lnTo>
                    <a:pt x="81" y="50"/>
                  </a:lnTo>
                  <a:lnTo>
                    <a:pt x="77" y="51"/>
                  </a:lnTo>
                  <a:lnTo>
                    <a:pt x="71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2" y="51"/>
                  </a:lnTo>
                  <a:lnTo>
                    <a:pt x="17" y="5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8" y="7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1" y="2"/>
                  </a:lnTo>
                  <a:lnTo>
                    <a:pt x="87" y="5"/>
                  </a:lnTo>
                  <a:lnTo>
                    <a:pt x="90" y="7"/>
                  </a:lnTo>
                  <a:lnTo>
                    <a:pt x="94" y="10"/>
                  </a:lnTo>
                  <a:lnTo>
                    <a:pt x="96" y="15"/>
                  </a:lnTo>
                  <a:lnTo>
                    <a:pt x="98" y="19"/>
                  </a:lnTo>
                  <a:lnTo>
                    <a:pt x="98" y="25"/>
                  </a:lnTo>
                  <a:lnTo>
                    <a:pt x="98" y="2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87"/>
            <p:cNvSpPr>
              <a:spLocks noEditPoints="1"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72 h 176"/>
                <a:gd name="T2" fmla="*/ 0 w 209"/>
                <a:gd name="T3" fmla="*/ 82 h 176"/>
                <a:gd name="T4" fmla="*/ 5 w 209"/>
                <a:gd name="T5" fmla="*/ 102 h 176"/>
                <a:gd name="T6" fmla="*/ 12 w 209"/>
                <a:gd name="T7" fmla="*/ 122 h 176"/>
                <a:gd name="T8" fmla="*/ 24 w 209"/>
                <a:gd name="T9" fmla="*/ 138 h 176"/>
                <a:gd name="T10" fmla="*/ 38 w 209"/>
                <a:gd name="T11" fmla="*/ 153 h 176"/>
                <a:gd name="T12" fmla="*/ 55 w 209"/>
                <a:gd name="T13" fmla="*/ 164 h 176"/>
                <a:gd name="T14" fmla="*/ 73 w 209"/>
                <a:gd name="T15" fmla="*/ 172 h 176"/>
                <a:gd name="T16" fmla="*/ 93 w 209"/>
                <a:gd name="T17" fmla="*/ 175 h 176"/>
                <a:gd name="T18" fmla="*/ 105 w 209"/>
                <a:gd name="T19" fmla="*/ 176 h 176"/>
                <a:gd name="T20" fmla="*/ 125 w 209"/>
                <a:gd name="T21" fmla="*/ 174 h 176"/>
                <a:gd name="T22" fmla="*/ 146 w 209"/>
                <a:gd name="T23" fmla="*/ 168 h 176"/>
                <a:gd name="T24" fmla="*/ 163 w 209"/>
                <a:gd name="T25" fmla="*/ 158 h 176"/>
                <a:gd name="T26" fmla="*/ 179 w 209"/>
                <a:gd name="T27" fmla="*/ 146 h 176"/>
                <a:gd name="T28" fmla="*/ 191 w 209"/>
                <a:gd name="T29" fmla="*/ 130 h 176"/>
                <a:gd name="T30" fmla="*/ 201 w 209"/>
                <a:gd name="T31" fmla="*/ 113 h 176"/>
                <a:gd name="T32" fmla="*/ 207 w 209"/>
                <a:gd name="T33" fmla="*/ 92 h 176"/>
                <a:gd name="T34" fmla="*/ 209 w 209"/>
                <a:gd name="T35" fmla="*/ 72 h 176"/>
                <a:gd name="T36" fmla="*/ 0 w 209"/>
                <a:gd name="T37" fmla="*/ 0 h 176"/>
                <a:gd name="T38" fmla="*/ 133 w 209"/>
                <a:gd name="T39" fmla="*/ 82 h 176"/>
                <a:gd name="T40" fmla="*/ 132 w 209"/>
                <a:gd name="T41" fmla="*/ 84 h 176"/>
                <a:gd name="T42" fmla="*/ 130 w 209"/>
                <a:gd name="T43" fmla="*/ 91 h 176"/>
                <a:gd name="T44" fmla="*/ 134 w 209"/>
                <a:gd name="T45" fmla="*/ 115 h 176"/>
                <a:gd name="T46" fmla="*/ 134 w 209"/>
                <a:gd name="T47" fmla="*/ 117 h 176"/>
                <a:gd name="T48" fmla="*/ 132 w 209"/>
                <a:gd name="T49" fmla="*/ 120 h 176"/>
                <a:gd name="T50" fmla="*/ 110 w 209"/>
                <a:gd name="T51" fmla="*/ 108 h 176"/>
                <a:gd name="T52" fmla="*/ 108 w 209"/>
                <a:gd name="T53" fmla="*/ 107 h 176"/>
                <a:gd name="T54" fmla="*/ 101 w 209"/>
                <a:gd name="T55" fmla="*/ 107 h 176"/>
                <a:gd name="T56" fmla="*/ 80 w 209"/>
                <a:gd name="T57" fmla="*/ 118 h 176"/>
                <a:gd name="T58" fmla="*/ 77 w 209"/>
                <a:gd name="T59" fmla="*/ 120 h 176"/>
                <a:gd name="T60" fmla="*/ 75 w 209"/>
                <a:gd name="T61" fmla="*/ 117 h 176"/>
                <a:gd name="T62" fmla="*/ 80 w 209"/>
                <a:gd name="T63" fmla="*/ 95 h 176"/>
                <a:gd name="T64" fmla="*/ 80 w 209"/>
                <a:gd name="T65" fmla="*/ 91 h 176"/>
                <a:gd name="T66" fmla="*/ 77 w 209"/>
                <a:gd name="T67" fmla="*/ 84 h 176"/>
                <a:gd name="T68" fmla="*/ 60 w 209"/>
                <a:gd name="T69" fmla="*/ 68 h 176"/>
                <a:gd name="T70" fmla="*/ 58 w 209"/>
                <a:gd name="T71" fmla="*/ 66 h 176"/>
                <a:gd name="T72" fmla="*/ 59 w 209"/>
                <a:gd name="T73" fmla="*/ 63 h 176"/>
                <a:gd name="T74" fmla="*/ 83 w 209"/>
                <a:gd name="T75" fmla="*/ 60 h 176"/>
                <a:gd name="T76" fmla="*/ 85 w 209"/>
                <a:gd name="T77" fmla="*/ 59 h 176"/>
                <a:gd name="T78" fmla="*/ 91 w 209"/>
                <a:gd name="T79" fmla="*/ 55 h 176"/>
                <a:gd name="T80" fmla="*/ 101 w 209"/>
                <a:gd name="T81" fmla="*/ 33 h 176"/>
                <a:gd name="T82" fmla="*/ 102 w 209"/>
                <a:gd name="T83" fmla="*/ 31 h 176"/>
                <a:gd name="T84" fmla="*/ 106 w 209"/>
                <a:gd name="T85" fmla="*/ 31 h 176"/>
                <a:gd name="T86" fmla="*/ 116 w 209"/>
                <a:gd name="T87" fmla="*/ 52 h 176"/>
                <a:gd name="T88" fmla="*/ 118 w 209"/>
                <a:gd name="T89" fmla="*/ 55 h 176"/>
                <a:gd name="T90" fmla="*/ 123 w 209"/>
                <a:gd name="T91" fmla="*/ 59 h 176"/>
                <a:gd name="T92" fmla="*/ 147 w 209"/>
                <a:gd name="T93" fmla="*/ 63 h 176"/>
                <a:gd name="T94" fmla="*/ 150 w 209"/>
                <a:gd name="T95" fmla="*/ 63 h 176"/>
                <a:gd name="T96" fmla="*/ 150 w 209"/>
                <a:gd name="T97" fmla="*/ 6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49" y="68"/>
                  </a:moveTo>
                  <a:lnTo>
                    <a:pt x="133" y="82"/>
                  </a:lnTo>
                  <a:lnTo>
                    <a:pt x="133" y="82"/>
                  </a:lnTo>
                  <a:lnTo>
                    <a:pt x="132" y="84"/>
                  </a:lnTo>
                  <a:lnTo>
                    <a:pt x="131" y="88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7"/>
                  </a:lnTo>
                  <a:lnTo>
                    <a:pt x="133" y="118"/>
                  </a:lnTo>
                  <a:lnTo>
                    <a:pt x="132" y="120"/>
                  </a:lnTo>
                  <a:lnTo>
                    <a:pt x="130" y="118"/>
                  </a:lnTo>
                  <a:lnTo>
                    <a:pt x="110" y="108"/>
                  </a:lnTo>
                  <a:lnTo>
                    <a:pt x="110" y="108"/>
                  </a:lnTo>
                  <a:lnTo>
                    <a:pt x="108" y="107"/>
                  </a:lnTo>
                  <a:lnTo>
                    <a:pt x="105" y="107"/>
                  </a:lnTo>
                  <a:lnTo>
                    <a:pt x="101" y="107"/>
                  </a:lnTo>
                  <a:lnTo>
                    <a:pt x="98" y="10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5" y="117"/>
                  </a:lnTo>
                  <a:lnTo>
                    <a:pt x="75" y="115"/>
                  </a:lnTo>
                  <a:lnTo>
                    <a:pt x="80" y="95"/>
                  </a:lnTo>
                  <a:lnTo>
                    <a:pt x="80" y="95"/>
                  </a:lnTo>
                  <a:lnTo>
                    <a:pt x="80" y="91"/>
                  </a:lnTo>
                  <a:lnTo>
                    <a:pt x="78" y="88"/>
                  </a:lnTo>
                  <a:lnTo>
                    <a:pt x="77" y="84"/>
                  </a:lnTo>
                  <a:lnTo>
                    <a:pt x="75" y="82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8" y="66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61" y="63"/>
                  </a:lnTo>
                  <a:lnTo>
                    <a:pt x="83" y="60"/>
                  </a:lnTo>
                  <a:lnTo>
                    <a:pt x="83" y="60"/>
                  </a:lnTo>
                  <a:lnTo>
                    <a:pt x="85" y="59"/>
                  </a:lnTo>
                  <a:lnTo>
                    <a:pt x="89" y="57"/>
                  </a:lnTo>
                  <a:lnTo>
                    <a:pt x="91" y="55"/>
                  </a:lnTo>
                  <a:lnTo>
                    <a:pt x="92" y="52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2" y="31"/>
                  </a:lnTo>
                  <a:lnTo>
                    <a:pt x="105" y="31"/>
                  </a:lnTo>
                  <a:lnTo>
                    <a:pt x="106" y="31"/>
                  </a:lnTo>
                  <a:lnTo>
                    <a:pt x="107" y="33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8" y="55"/>
                  </a:lnTo>
                  <a:lnTo>
                    <a:pt x="121" y="57"/>
                  </a:lnTo>
                  <a:lnTo>
                    <a:pt x="123" y="59"/>
                  </a:lnTo>
                  <a:lnTo>
                    <a:pt x="126" y="60"/>
                  </a:lnTo>
                  <a:lnTo>
                    <a:pt x="147" y="63"/>
                  </a:lnTo>
                  <a:lnTo>
                    <a:pt x="147" y="63"/>
                  </a:lnTo>
                  <a:lnTo>
                    <a:pt x="150" y="63"/>
                  </a:lnTo>
                  <a:lnTo>
                    <a:pt x="150" y="64"/>
                  </a:lnTo>
                  <a:lnTo>
                    <a:pt x="150" y="66"/>
                  </a:lnTo>
                  <a:lnTo>
                    <a:pt x="14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88"/>
            <p:cNvSpPr/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0 h 176"/>
                <a:gd name="T2" fmla="*/ 0 w 209"/>
                <a:gd name="T3" fmla="*/ 72 h 176"/>
                <a:gd name="T4" fmla="*/ 0 w 209"/>
                <a:gd name="T5" fmla="*/ 72 h 176"/>
                <a:gd name="T6" fmla="*/ 0 w 209"/>
                <a:gd name="T7" fmla="*/ 82 h 176"/>
                <a:gd name="T8" fmla="*/ 2 w 209"/>
                <a:gd name="T9" fmla="*/ 92 h 176"/>
                <a:gd name="T10" fmla="*/ 5 w 209"/>
                <a:gd name="T11" fmla="*/ 102 h 176"/>
                <a:gd name="T12" fmla="*/ 8 w 209"/>
                <a:gd name="T13" fmla="*/ 113 h 176"/>
                <a:gd name="T14" fmla="*/ 12 w 209"/>
                <a:gd name="T15" fmla="*/ 122 h 176"/>
                <a:gd name="T16" fmla="*/ 18 w 209"/>
                <a:gd name="T17" fmla="*/ 130 h 176"/>
                <a:gd name="T18" fmla="*/ 24 w 209"/>
                <a:gd name="T19" fmla="*/ 138 h 176"/>
                <a:gd name="T20" fmla="*/ 31 w 209"/>
                <a:gd name="T21" fmla="*/ 146 h 176"/>
                <a:gd name="T22" fmla="*/ 38 w 209"/>
                <a:gd name="T23" fmla="*/ 153 h 176"/>
                <a:gd name="T24" fmla="*/ 45 w 209"/>
                <a:gd name="T25" fmla="*/ 158 h 176"/>
                <a:gd name="T26" fmla="*/ 55 w 209"/>
                <a:gd name="T27" fmla="*/ 164 h 176"/>
                <a:gd name="T28" fmla="*/ 64 w 209"/>
                <a:gd name="T29" fmla="*/ 168 h 176"/>
                <a:gd name="T30" fmla="*/ 73 w 209"/>
                <a:gd name="T31" fmla="*/ 172 h 176"/>
                <a:gd name="T32" fmla="*/ 83 w 209"/>
                <a:gd name="T33" fmla="*/ 174 h 176"/>
                <a:gd name="T34" fmla="*/ 93 w 209"/>
                <a:gd name="T35" fmla="*/ 175 h 176"/>
                <a:gd name="T36" fmla="*/ 105 w 209"/>
                <a:gd name="T37" fmla="*/ 176 h 176"/>
                <a:gd name="T38" fmla="*/ 105 w 209"/>
                <a:gd name="T39" fmla="*/ 176 h 176"/>
                <a:gd name="T40" fmla="*/ 115 w 209"/>
                <a:gd name="T41" fmla="*/ 175 h 176"/>
                <a:gd name="T42" fmla="*/ 125 w 209"/>
                <a:gd name="T43" fmla="*/ 174 h 176"/>
                <a:gd name="T44" fmla="*/ 135 w 209"/>
                <a:gd name="T45" fmla="*/ 172 h 176"/>
                <a:gd name="T46" fmla="*/ 146 w 209"/>
                <a:gd name="T47" fmla="*/ 168 h 176"/>
                <a:gd name="T48" fmla="*/ 155 w 209"/>
                <a:gd name="T49" fmla="*/ 164 h 176"/>
                <a:gd name="T50" fmla="*/ 163 w 209"/>
                <a:gd name="T51" fmla="*/ 158 h 176"/>
                <a:gd name="T52" fmla="*/ 171 w 209"/>
                <a:gd name="T53" fmla="*/ 153 h 176"/>
                <a:gd name="T54" fmla="*/ 179 w 209"/>
                <a:gd name="T55" fmla="*/ 146 h 176"/>
                <a:gd name="T56" fmla="*/ 185 w 209"/>
                <a:gd name="T57" fmla="*/ 138 h 176"/>
                <a:gd name="T58" fmla="*/ 191 w 209"/>
                <a:gd name="T59" fmla="*/ 130 h 176"/>
                <a:gd name="T60" fmla="*/ 197 w 209"/>
                <a:gd name="T61" fmla="*/ 122 h 176"/>
                <a:gd name="T62" fmla="*/ 201 w 209"/>
                <a:gd name="T63" fmla="*/ 113 h 176"/>
                <a:gd name="T64" fmla="*/ 205 w 209"/>
                <a:gd name="T65" fmla="*/ 102 h 176"/>
                <a:gd name="T66" fmla="*/ 207 w 209"/>
                <a:gd name="T67" fmla="*/ 92 h 176"/>
                <a:gd name="T68" fmla="*/ 208 w 209"/>
                <a:gd name="T69" fmla="*/ 82 h 176"/>
                <a:gd name="T70" fmla="*/ 209 w 209"/>
                <a:gd name="T71" fmla="*/ 72 h 176"/>
                <a:gd name="T72" fmla="*/ 209 w 209"/>
                <a:gd name="T73" fmla="*/ 0 h 176"/>
                <a:gd name="T74" fmla="*/ 0 w 209"/>
                <a:gd name="T7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89"/>
            <p:cNvSpPr/>
            <p:nvPr/>
          </p:nvSpPr>
          <p:spPr bwMode="auto">
            <a:xfrm>
              <a:off x="2738438" y="738188"/>
              <a:ext cx="146050" cy="141288"/>
            </a:xfrm>
            <a:custGeom>
              <a:avLst/>
              <a:gdLst>
                <a:gd name="T0" fmla="*/ 91 w 92"/>
                <a:gd name="T1" fmla="*/ 37 h 89"/>
                <a:gd name="T2" fmla="*/ 75 w 92"/>
                <a:gd name="T3" fmla="*/ 51 h 89"/>
                <a:gd name="T4" fmla="*/ 75 w 92"/>
                <a:gd name="T5" fmla="*/ 51 h 89"/>
                <a:gd name="T6" fmla="*/ 74 w 92"/>
                <a:gd name="T7" fmla="*/ 53 h 89"/>
                <a:gd name="T8" fmla="*/ 73 w 92"/>
                <a:gd name="T9" fmla="*/ 57 h 89"/>
                <a:gd name="T10" fmla="*/ 72 w 92"/>
                <a:gd name="T11" fmla="*/ 60 h 89"/>
                <a:gd name="T12" fmla="*/ 72 w 92"/>
                <a:gd name="T13" fmla="*/ 64 h 89"/>
                <a:gd name="T14" fmla="*/ 76 w 92"/>
                <a:gd name="T15" fmla="*/ 84 h 89"/>
                <a:gd name="T16" fmla="*/ 76 w 92"/>
                <a:gd name="T17" fmla="*/ 84 h 89"/>
                <a:gd name="T18" fmla="*/ 76 w 92"/>
                <a:gd name="T19" fmla="*/ 86 h 89"/>
                <a:gd name="T20" fmla="*/ 75 w 92"/>
                <a:gd name="T21" fmla="*/ 87 h 89"/>
                <a:gd name="T22" fmla="*/ 74 w 92"/>
                <a:gd name="T23" fmla="*/ 89 h 89"/>
                <a:gd name="T24" fmla="*/ 72 w 92"/>
                <a:gd name="T25" fmla="*/ 87 h 89"/>
                <a:gd name="T26" fmla="*/ 52 w 92"/>
                <a:gd name="T27" fmla="*/ 77 h 89"/>
                <a:gd name="T28" fmla="*/ 52 w 92"/>
                <a:gd name="T29" fmla="*/ 77 h 89"/>
                <a:gd name="T30" fmla="*/ 50 w 92"/>
                <a:gd name="T31" fmla="*/ 76 h 89"/>
                <a:gd name="T32" fmla="*/ 47 w 92"/>
                <a:gd name="T33" fmla="*/ 76 h 89"/>
                <a:gd name="T34" fmla="*/ 43 w 92"/>
                <a:gd name="T35" fmla="*/ 76 h 89"/>
                <a:gd name="T36" fmla="*/ 40 w 92"/>
                <a:gd name="T37" fmla="*/ 77 h 89"/>
                <a:gd name="T38" fmla="*/ 22 w 92"/>
                <a:gd name="T39" fmla="*/ 87 h 89"/>
                <a:gd name="T40" fmla="*/ 22 w 92"/>
                <a:gd name="T41" fmla="*/ 87 h 89"/>
                <a:gd name="T42" fmla="*/ 19 w 92"/>
                <a:gd name="T43" fmla="*/ 89 h 89"/>
                <a:gd name="T44" fmla="*/ 18 w 92"/>
                <a:gd name="T45" fmla="*/ 87 h 89"/>
                <a:gd name="T46" fmla="*/ 17 w 92"/>
                <a:gd name="T47" fmla="*/ 86 h 89"/>
                <a:gd name="T48" fmla="*/ 17 w 92"/>
                <a:gd name="T49" fmla="*/ 84 h 89"/>
                <a:gd name="T50" fmla="*/ 22 w 92"/>
                <a:gd name="T51" fmla="*/ 64 h 89"/>
                <a:gd name="T52" fmla="*/ 22 w 92"/>
                <a:gd name="T53" fmla="*/ 64 h 89"/>
                <a:gd name="T54" fmla="*/ 22 w 92"/>
                <a:gd name="T55" fmla="*/ 60 h 89"/>
                <a:gd name="T56" fmla="*/ 20 w 92"/>
                <a:gd name="T57" fmla="*/ 57 h 89"/>
                <a:gd name="T58" fmla="*/ 19 w 92"/>
                <a:gd name="T59" fmla="*/ 53 h 89"/>
                <a:gd name="T60" fmla="*/ 17 w 92"/>
                <a:gd name="T61" fmla="*/ 51 h 89"/>
                <a:gd name="T62" fmla="*/ 2 w 92"/>
                <a:gd name="T63" fmla="*/ 37 h 89"/>
                <a:gd name="T64" fmla="*/ 2 w 92"/>
                <a:gd name="T65" fmla="*/ 37 h 89"/>
                <a:gd name="T66" fmla="*/ 0 w 92"/>
                <a:gd name="T67" fmla="*/ 35 h 89"/>
                <a:gd name="T68" fmla="*/ 0 w 92"/>
                <a:gd name="T69" fmla="*/ 33 h 89"/>
                <a:gd name="T70" fmla="*/ 1 w 92"/>
                <a:gd name="T71" fmla="*/ 32 h 89"/>
                <a:gd name="T72" fmla="*/ 3 w 92"/>
                <a:gd name="T73" fmla="*/ 32 h 89"/>
                <a:gd name="T74" fmla="*/ 25 w 92"/>
                <a:gd name="T75" fmla="*/ 29 h 89"/>
                <a:gd name="T76" fmla="*/ 25 w 92"/>
                <a:gd name="T77" fmla="*/ 29 h 89"/>
                <a:gd name="T78" fmla="*/ 27 w 92"/>
                <a:gd name="T79" fmla="*/ 28 h 89"/>
                <a:gd name="T80" fmla="*/ 31 w 92"/>
                <a:gd name="T81" fmla="*/ 26 h 89"/>
                <a:gd name="T82" fmla="*/ 33 w 92"/>
                <a:gd name="T83" fmla="*/ 24 h 89"/>
                <a:gd name="T84" fmla="*/ 34 w 92"/>
                <a:gd name="T85" fmla="*/ 21 h 89"/>
                <a:gd name="T86" fmla="*/ 43 w 92"/>
                <a:gd name="T87" fmla="*/ 2 h 89"/>
                <a:gd name="T88" fmla="*/ 43 w 92"/>
                <a:gd name="T89" fmla="*/ 2 h 89"/>
                <a:gd name="T90" fmla="*/ 44 w 92"/>
                <a:gd name="T91" fmla="*/ 0 h 89"/>
                <a:gd name="T92" fmla="*/ 47 w 92"/>
                <a:gd name="T93" fmla="*/ 0 h 89"/>
                <a:gd name="T94" fmla="*/ 48 w 92"/>
                <a:gd name="T95" fmla="*/ 0 h 89"/>
                <a:gd name="T96" fmla="*/ 49 w 92"/>
                <a:gd name="T97" fmla="*/ 2 h 89"/>
                <a:gd name="T98" fmla="*/ 58 w 92"/>
                <a:gd name="T99" fmla="*/ 21 h 89"/>
                <a:gd name="T100" fmla="*/ 58 w 92"/>
                <a:gd name="T101" fmla="*/ 21 h 89"/>
                <a:gd name="T102" fmla="*/ 60 w 92"/>
                <a:gd name="T103" fmla="*/ 24 h 89"/>
                <a:gd name="T104" fmla="*/ 63 w 92"/>
                <a:gd name="T105" fmla="*/ 26 h 89"/>
                <a:gd name="T106" fmla="*/ 65 w 92"/>
                <a:gd name="T107" fmla="*/ 28 h 89"/>
                <a:gd name="T108" fmla="*/ 68 w 92"/>
                <a:gd name="T109" fmla="*/ 29 h 89"/>
                <a:gd name="T110" fmla="*/ 89 w 92"/>
                <a:gd name="T111" fmla="*/ 32 h 89"/>
                <a:gd name="T112" fmla="*/ 89 w 92"/>
                <a:gd name="T113" fmla="*/ 32 h 89"/>
                <a:gd name="T114" fmla="*/ 92 w 92"/>
                <a:gd name="T115" fmla="*/ 32 h 89"/>
                <a:gd name="T116" fmla="*/ 92 w 92"/>
                <a:gd name="T117" fmla="*/ 33 h 89"/>
                <a:gd name="T118" fmla="*/ 92 w 92"/>
                <a:gd name="T119" fmla="*/ 35 h 89"/>
                <a:gd name="T120" fmla="*/ 91 w 92"/>
                <a:gd name="T121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89">
                  <a:moveTo>
                    <a:pt x="91" y="37"/>
                  </a:moveTo>
                  <a:lnTo>
                    <a:pt x="75" y="51"/>
                  </a:lnTo>
                  <a:lnTo>
                    <a:pt x="75" y="51"/>
                  </a:lnTo>
                  <a:lnTo>
                    <a:pt x="74" y="53"/>
                  </a:lnTo>
                  <a:lnTo>
                    <a:pt x="73" y="57"/>
                  </a:lnTo>
                  <a:lnTo>
                    <a:pt x="72" y="60"/>
                  </a:lnTo>
                  <a:lnTo>
                    <a:pt x="72" y="64"/>
                  </a:lnTo>
                  <a:lnTo>
                    <a:pt x="76" y="84"/>
                  </a:lnTo>
                  <a:lnTo>
                    <a:pt x="76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4" y="89"/>
                  </a:lnTo>
                  <a:lnTo>
                    <a:pt x="72" y="87"/>
                  </a:lnTo>
                  <a:lnTo>
                    <a:pt x="52" y="77"/>
                  </a:lnTo>
                  <a:lnTo>
                    <a:pt x="52" y="77"/>
                  </a:lnTo>
                  <a:lnTo>
                    <a:pt x="50" y="76"/>
                  </a:lnTo>
                  <a:lnTo>
                    <a:pt x="47" y="76"/>
                  </a:lnTo>
                  <a:lnTo>
                    <a:pt x="43" y="76"/>
                  </a:lnTo>
                  <a:lnTo>
                    <a:pt x="40" y="77"/>
                  </a:lnTo>
                  <a:lnTo>
                    <a:pt x="22" y="87"/>
                  </a:lnTo>
                  <a:lnTo>
                    <a:pt x="22" y="87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0"/>
                  </a:lnTo>
                  <a:lnTo>
                    <a:pt x="20" y="57"/>
                  </a:lnTo>
                  <a:lnTo>
                    <a:pt x="19" y="53"/>
                  </a:lnTo>
                  <a:lnTo>
                    <a:pt x="17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7" y="28"/>
                  </a:lnTo>
                  <a:lnTo>
                    <a:pt x="31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2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60" y="24"/>
                  </a:lnTo>
                  <a:lnTo>
                    <a:pt x="63" y="26"/>
                  </a:lnTo>
                  <a:lnTo>
                    <a:pt x="65" y="28"/>
                  </a:lnTo>
                  <a:lnTo>
                    <a:pt x="68" y="29"/>
                  </a:lnTo>
                  <a:lnTo>
                    <a:pt x="89" y="32"/>
                  </a:lnTo>
                  <a:lnTo>
                    <a:pt x="89" y="32"/>
                  </a:lnTo>
                  <a:lnTo>
                    <a:pt x="92" y="32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1" y="3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74"/>
          <p:cNvGrpSpPr/>
          <p:nvPr/>
        </p:nvGrpSpPr>
        <p:grpSpPr>
          <a:xfrm>
            <a:off x="4220642" y="2115903"/>
            <a:ext cx="444231" cy="509334"/>
            <a:chOff x="5937631" y="5122489"/>
            <a:chExt cx="353206" cy="404969"/>
          </a:xfrm>
          <a:solidFill>
            <a:srgbClr val="F09DB1"/>
          </a:solidFill>
        </p:grpSpPr>
        <p:sp>
          <p:nvSpPr>
            <p:cNvPr id="26" name="Freeform 11441"/>
            <p:cNvSpPr/>
            <p:nvPr/>
          </p:nvSpPr>
          <p:spPr bwMode="auto">
            <a:xfrm>
              <a:off x="5971125" y="5293003"/>
              <a:ext cx="44151" cy="153767"/>
            </a:xfrm>
            <a:custGeom>
              <a:avLst/>
              <a:gdLst>
                <a:gd name="T0" fmla="*/ 115 w 115"/>
                <a:gd name="T1" fmla="*/ 0 h 403"/>
                <a:gd name="T2" fmla="*/ 0 w 115"/>
                <a:gd name="T3" fmla="*/ 18 h 403"/>
                <a:gd name="T4" fmla="*/ 0 w 115"/>
                <a:gd name="T5" fmla="*/ 403 h 403"/>
                <a:gd name="T6" fmla="*/ 115 w 115"/>
                <a:gd name="T7" fmla="*/ 403 h 403"/>
                <a:gd name="T8" fmla="*/ 115 w 115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403">
                  <a:moveTo>
                    <a:pt x="115" y="0"/>
                  </a:moveTo>
                  <a:lnTo>
                    <a:pt x="0" y="18"/>
                  </a:lnTo>
                  <a:lnTo>
                    <a:pt x="0" y="403"/>
                  </a:lnTo>
                  <a:lnTo>
                    <a:pt x="115" y="403"/>
                  </a:lnTo>
                  <a:lnTo>
                    <a:pt x="1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1442"/>
            <p:cNvSpPr/>
            <p:nvPr/>
          </p:nvSpPr>
          <p:spPr bwMode="auto">
            <a:xfrm>
              <a:off x="6038112" y="5268644"/>
              <a:ext cx="44151" cy="178126"/>
            </a:xfrm>
            <a:custGeom>
              <a:avLst/>
              <a:gdLst>
                <a:gd name="T0" fmla="*/ 113 w 113"/>
                <a:gd name="T1" fmla="*/ 464 h 464"/>
                <a:gd name="T2" fmla="*/ 113 w 113"/>
                <a:gd name="T3" fmla="*/ 19 h 464"/>
                <a:gd name="T4" fmla="*/ 0 w 113"/>
                <a:gd name="T5" fmla="*/ 0 h 464"/>
                <a:gd name="T6" fmla="*/ 0 w 113"/>
                <a:gd name="T7" fmla="*/ 464 h 464"/>
                <a:gd name="T8" fmla="*/ 113 w 113"/>
                <a:gd name="T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4">
                  <a:moveTo>
                    <a:pt x="113" y="464"/>
                  </a:moveTo>
                  <a:lnTo>
                    <a:pt x="113" y="19"/>
                  </a:lnTo>
                  <a:lnTo>
                    <a:pt x="0" y="0"/>
                  </a:lnTo>
                  <a:lnTo>
                    <a:pt x="0" y="464"/>
                  </a:lnTo>
                  <a:lnTo>
                    <a:pt x="113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1443"/>
            <p:cNvSpPr/>
            <p:nvPr/>
          </p:nvSpPr>
          <p:spPr bwMode="auto">
            <a:xfrm>
              <a:off x="5971125" y="5122489"/>
              <a:ext cx="245113" cy="111138"/>
            </a:xfrm>
            <a:custGeom>
              <a:avLst/>
              <a:gdLst>
                <a:gd name="T0" fmla="*/ 467 w 643"/>
                <a:gd name="T1" fmla="*/ 228 h 289"/>
                <a:gd name="T2" fmla="*/ 643 w 643"/>
                <a:gd name="T3" fmla="*/ 47 h 289"/>
                <a:gd name="T4" fmla="*/ 452 w 643"/>
                <a:gd name="T5" fmla="*/ 0 h 289"/>
                <a:gd name="T6" fmla="*/ 452 w 643"/>
                <a:gd name="T7" fmla="*/ 66 h 289"/>
                <a:gd name="T8" fmla="*/ 0 w 643"/>
                <a:gd name="T9" fmla="*/ 164 h 289"/>
                <a:gd name="T10" fmla="*/ 0 w 643"/>
                <a:gd name="T11" fmla="*/ 289 h 289"/>
                <a:gd name="T12" fmla="*/ 467 w 643"/>
                <a:gd name="T13" fmla="*/ 139 h 289"/>
                <a:gd name="T14" fmla="*/ 467 w 643"/>
                <a:gd name="T15" fmla="*/ 22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3" h="289">
                  <a:moveTo>
                    <a:pt x="467" y="228"/>
                  </a:moveTo>
                  <a:lnTo>
                    <a:pt x="643" y="47"/>
                  </a:lnTo>
                  <a:lnTo>
                    <a:pt x="452" y="0"/>
                  </a:lnTo>
                  <a:lnTo>
                    <a:pt x="452" y="66"/>
                  </a:lnTo>
                  <a:lnTo>
                    <a:pt x="0" y="164"/>
                  </a:lnTo>
                  <a:lnTo>
                    <a:pt x="0" y="289"/>
                  </a:lnTo>
                  <a:lnTo>
                    <a:pt x="467" y="139"/>
                  </a:lnTo>
                  <a:lnTo>
                    <a:pt x="467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1444"/>
            <p:cNvSpPr/>
            <p:nvPr/>
          </p:nvSpPr>
          <p:spPr bwMode="auto">
            <a:xfrm>
              <a:off x="6106622" y="5241240"/>
              <a:ext cx="42628" cy="205530"/>
            </a:xfrm>
            <a:custGeom>
              <a:avLst/>
              <a:gdLst>
                <a:gd name="T0" fmla="*/ 114 w 114"/>
                <a:gd name="T1" fmla="*/ 536 h 536"/>
                <a:gd name="T2" fmla="*/ 114 w 114"/>
                <a:gd name="T3" fmla="*/ 0 h 536"/>
                <a:gd name="T4" fmla="*/ 0 w 114"/>
                <a:gd name="T5" fmla="*/ 18 h 536"/>
                <a:gd name="T6" fmla="*/ 0 w 114"/>
                <a:gd name="T7" fmla="*/ 536 h 536"/>
                <a:gd name="T8" fmla="*/ 114 w 114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36">
                  <a:moveTo>
                    <a:pt x="114" y="536"/>
                  </a:moveTo>
                  <a:lnTo>
                    <a:pt x="114" y="0"/>
                  </a:lnTo>
                  <a:lnTo>
                    <a:pt x="0" y="18"/>
                  </a:lnTo>
                  <a:lnTo>
                    <a:pt x="0" y="536"/>
                  </a:lnTo>
                  <a:lnTo>
                    <a:pt x="114" y="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1445"/>
            <p:cNvSpPr/>
            <p:nvPr/>
          </p:nvSpPr>
          <p:spPr bwMode="auto">
            <a:xfrm>
              <a:off x="6172087" y="5174252"/>
              <a:ext cx="44151" cy="248158"/>
            </a:xfrm>
            <a:custGeom>
              <a:avLst/>
              <a:gdLst>
                <a:gd name="T0" fmla="*/ 115 w 115"/>
                <a:gd name="T1" fmla="*/ 587 h 651"/>
                <a:gd name="T2" fmla="*/ 115 w 115"/>
                <a:gd name="T3" fmla="*/ 0 h 651"/>
                <a:gd name="T4" fmla="*/ 0 w 115"/>
                <a:gd name="T5" fmla="*/ 117 h 651"/>
                <a:gd name="T6" fmla="*/ 0 w 115"/>
                <a:gd name="T7" fmla="*/ 651 h 651"/>
                <a:gd name="T8" fmla="*/ 0 w 115"/>
                <a:gd name="T9" fmla="*/ 651 h 651"/>
                <a:gd name="T10" fmla="*/ 12 w 115"/>
                <a:gd name="T11" fmla="*/ 639 h 651"/>
                <a:gd name="T12" fmla="*/ 24 w 115"/>
                <a:gd name="T13" fmla="*/ 627 h 651"/>
                <a:gd name="T14" fmla="*/ 37 w 115"/>
                <a:gd name="T15" fmla="*/ 618 h 651"/>
                <a:gd name="T16" fmla="*/ 51 w 115"/>
                <a:gd name="T17" fmla="*/ 609 h 651"/>
                <a:gd name="T18" fmla="*/ 65 w 115"/>
                <a:gd name="T19" fmla="*/ 601 h 651"/>
                <a:gd name="T20" fmla="*/ 81 w 115"/>
                <a:gd name="T21" fmla="*/ 596 h 651"/>
                <a:gd name="T22" fmla="*/ 98 w 115"/>
                <a:gd name="T23" fmla="*/ 591 h 651"/>
                <a:gd name="T24" fmla="*/ 115 w 115"/>
                <a:gd name="T25" fmla="*/ 587 h 651"/>
                <a:gd name="T26" fmla="*/ 115 w 115"/>
                <a:gd name="T27" fmla="*/ 58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651">
                  <a:moveTo>
                    <a:pt x="115" y="587"/>
                  </a:moveTo>
                  <a:lnTo>
                    <a:pt x="115" y="0"/>
                  </a:lnTo>
                  <a:lnTo>
                    <a:pt x="0" y="117"/>
                  </a:lnTo>
                  <a:lnTo>
                    <a:pt x="0" y="651"/>
                  </a:lnTo>
                  <a:lnTo>
                    <a:pt x="0" y="651"/>
                  </a:lnTo>
                  <a:lnTo>
                    <a:pt x="12" y="639"/>
                  </a:lnTo>
                  <a:lnTo>
                    <a:pt x="24" y="627"/>
                  </a:lnTo>
                  <a:lnTo>
                    <a:pt x="37" y="618"/>
                  </a:lnTo>
                  <a:lnTo>
                    <a:pt x="51" y="609"/>
                  </a:lnTo>
                  <a:lnTo>
                    <a:pt x="65" y="601"/>
                  </a:lnTo>
                  <a:lnTo>
                    <a:pt x="81" y="596"/>
                  </a:lnTo>
                  <a:lnTo>
                    <a:pt x="98" y="591"/>
                  </a:lnTo>
                  <a:lnTo>
                    <a:pt x="115" y="587"/>
                  </a:lnTo>
                  <a:lnTo>
                    <a:pt x="115" y="5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446"/>
            <p:cNvSpPr/>
            <p:nvPr/>
          </p:nvSpPr>
          <p:spPr bwMode="auto">
            <a:xfrm>
              <a:off x="5937631" y="5468083"/>
              <a:ext cx="223799" cy="28926"/>
            </a:xfrm>
            <a:custGeom>
              <a:avLst/>
              <a:gdLst>
                <a:gd name="T0" fmla="*/ 573 w 590"/>
                <a:gd name="T1" fmla="*/ 0 h 75"/>
                <a:gd name="T2" fmla="*/ 0 w 590"/>
                <a:gd name="T3" fmla="*/ 0 h 75"/>
                <a:gd name="T4" fmla="*/ 0 w 590"/>
                <a:gd name="T5" fmla="*/ 75 h 75"/>
                <a:gd name="T6" fmla="*/ 590 w 590"/>
                <a:gd name="T7" fmla="*/ 75 h 75"/>
                <a:gd name="T8" fmla="*/ 590 w 590"/>
                <a:gd name="T9" fmla="*/ 75 h 75"/>
                <a:gd name="T10" fmla="*/ 585 w 590"/>
                <a:gd name="T11" fmla="*/ 60 h 75"/>
                <a:gd name="T12" fmla="*/ 580 w 590"/>
                <a:gd name="T13" fmla="*/ 47 h 75"/>
                <a:gd name="T14" fmla="*/ 580 w 590"/>
                <a:gd name="T15" fmla="*/ 47 h 75"/>
                <a:gd name="T16" fmla="*/ 577 w 590"/>
                <a:gd name="T17" fmla="*/ 36 h 75"/>
                <a:gd name="T18" fmla="*/ 575 w 590"/>
                <a:gd name="T19" fmla="*/ 24 h 75"/>
                <a:gd name="T20" fmla="*/ 573 w 590"/>
                <a:gd name="T21" fmla="*/ 12 h 75"/>
                <a:gd name="T22" fmla="*/ 573 w 590"/>
                <a:gd name="T23" fmla="*/ 0 h 75"/>
                <a:gd name="T24" fmla="*/ 573 w 590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75">
                  <a:moveTo>
                    <a:pt x="573" y="0"/>
                  </a:moveTo>
                  <a:lnTo>
                    <a:pt x="0" y="0"/>
                  </a:lnTo>
                  <a:lnTo>
                    <a:pt x="0" y="75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85" y="60"/>
                  </a:lnTo>
                  <a:lnTo>
                    <a:pt x="580" y="47"/>
                  </a:lnTo>
                  <a:lnTo>
                    <a:pt x="580" y="47"/>
                  </a:lnTo>
                  <a:lnTo>
                    <a:pt x="577" y="36"/>
                  </a:lnTo>
                  <a:lnTo>
                    <a:pt x="575" y="24"/>
                  </a:lnTo>
                  <a:lnTo>
                    <a:pt x="573" y="12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1447"/>
            <p:cNvSpPr>
              <a:spLocks noEditPoints="1"/>
            </p:cNvSpPr>
            <p:nvPr/>
          </p:nvSpPr>
          <p:spPr bwMode="auto">
            <a:xfrm>
              <a:off x="6172087" y="5408708"/>
              <a:ext cx="118750" cy="118750"/>
            </a:xfrm>
            <a:custGeom>
              <a:avLst/>
              <a:gdLst>
                <a:gd name="T0" fmla="*/ 303 w 310"/>
                <a:gd name="T1" fmla="*/ 113 h 309"/>
                <a:gd name="T2" fmla="*/ 287 w 310"/>
                <a:gd name="T3" fmla="*/ 77 h 309"/>
                <a:gd name="T4" fmla="*/ 264 w 310"/>
                <a:gd name="T5" fmla="*/ 46 h 309"/>
                <a:gd name="T6" fmla="*/ 232 w 310"/>
                <a:gd name="T7" fmla="*/ 21 h 309"/>
                <a:gd name="T8" fmla="*/ 196 w 310"/>
                <a:gd name="T9" fmla="*/ 5 h 309"/>
                <a:gd name="T10" fmla="*/ 154 w 310"/>
                <a:gd name="T11" fmla="*/ 0 h 309"/>
                <a:gd name="T12" fmla="*/ 123 w 310"/>
                <a:gd name="T13" fmla="*/ 4 h 309"/>
                <a:gd name="T14" fmla="*/ 81 w 310"/>
                <a:gd name="T15" fmla="*/ 18 h 309"/>
                <a:gd name="T16" fmla="*/ 44 w 310"/>
                <a:gd name="T17" fmla="*/ 46 h 309"/>
                <a:gd name="T18" fmla="*/ 18 w 310"/>
                <a:gd name="T19" fmla="*/ 81 h 309"/>
                <a:gd name="T20" fmla="*/ 3 w 310"/>
                <a:gd name="T21" fmla="*/ 124 h 309"/>
                <a:gd name="T22" fmla="*/ 0 w 310"/>
                <a:gd name="T23" fmla="*/ 155 h 309"/>
                <a:gd name="T24" fmla="*/ 4 w 310"/>
                <a:gd name="T25" fmla="*/ 193 h 309"/>
                <a:gd name="T26" fmla="*/ 18 w 310"/>
                <a:gd name="T27" fmla="*/ 230 h 309"/>
                <a:gd name="T28" fmla="*/ 41 w 310"/>
                <a:gd name="T29" fmla="*/ 260 h 309"/>
                <a:gd name="T30" fmla="*/ 69 w 310"/>
                <a:gd name="T31" fmla="*/ 285 h 309"/>
                <a:gd name="T32" fmla="*/ 103 w 310"/>
                <a:gd name="T33" fmla="*/ 300 h 309"/>
                <a:gd name="T34" fmla="*/ 141 w 310"/>
                <a:gd name="T35" fmla="*/ 309 h 309"/>
                <a:gd name="T36" fmla="*/ 170 w 310"/>
                <a:gd name="T37" fmla="*/ 309 h 309"/>
                <a:gd name="T38" fmla="*/ 214 w 310"/>
                <a:gd name="T39" fmla="*/ 298 h 309"/>
                <a:gd name="T40" fmla="*/ 252 w 310"/>
                <a:gd name="T41" fmla="*/ 274 h 309"/>
                <a:gd name="T42" fmla="*/ 282 w 310"/>
                <a:gd name="T43" fmla="*/ 241 h 309"/>
                <a:gd name="T44" fmla="*/ 302 w 310"/>
                <a:gd name="T45" fmla="*/ 201 h 309"/>
                <a:gd name="T46" fmla="*/ 310 w 310"/>
                <a:gd name="T47" fmla="*/ 155 h 309"/>
                <a:gd name="T48" fmla="*/ 307 w 310"/>
                <a:gd name="T49" fmla="*/ 128 h 309"/>
                <a:gd name="T50" fmla="*/ 235 w 310"/>
                <a:gd name="T51" fmla="*/ 168 h 309"/>
                <a:gd name="T52" fmla="*/ 230 w 310"/>
                <a:gd name="T53" fmla="*/ 177 h 309"/>
                <a:gd name="T54" fmla="*/ 171 w 310"/>
                <a:gd name="T55" fmla="*/ 234 h 309"/>
                <a:gd name="T56" fmla="*/ 168 w 310"/>
                <a:gd name="T57" fmla="*/ 240 h 309"/>
                <a:gd name="T58" fmla="*/ 145 w 310"/>
                <a:gd name="T59" fmla="*/ 243 h 309"/>
                <a:gd name="T60" fmla="*/ 138 w 310"/>
                <a:gd name="T61" fmla="*/ 240 h 309"/>
                <a:gd name="T62" fmla="*/ 136 w 310"/>
                <a:gd name="T63" fmla="*/ 179 h 309"/>
                <a:gd name="T64" fmla="*/ 77 w 310"/>
                <a:gd name="T65" fmla="*/ 177 h 309"/>
                <a:gd name="T66" fmla="*/ 71 w 310"/>
                <a:gd name="T67" fmla="*/ 168 h 309"/>
                <a:gd name="T68" fmla="*/ 72 w 310"/>
                <a:gd name="T69" fmla="*/ 149 h 309"/>
                <a:gd name="T70" fmla="*/ 81 w 310"/>
                <a:gd name="T71" fmla="*/ 142 h 309"/>
                <a:gd name="T72" fmla="*/ 136 w 310"/>
                <a:gd name="T73" fmla="*/ 89 h 309"/>
                <a:gd name="T74" fmla="*/ 141 w 310"/>
                <a:gd name="T75" fmla="*/ 79 h 309"/>
                <a:gd name="T76" fmla="*/ 162 w 310"/>
                <a:gd name="T77" fmla="*/ 78 h 309"/>
                <a:gd name="T78" fmla="*/ 171 w 310"/>
                <a:gd name="T79" fmla="*/ 85 h 309"/>
                <a:gd name="T80" fmla="*/ 226 w 310"/>
                <a:gd name="T81" fmla="*/ 142 h 309"/>
                <a:gd name="T82" fmla="*/ 232 w 310"/>
                <a:gd name="T83" fmla="*/ 146 h 309"/>
                <a:gd name="T84" fmla="*/ 235 w 310"/>
                <a:gd name="T85" fmla="*/ 16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0" h="309">
                  <a:moveTo>
                    <a:pt x="307" y="128"/>
                  </a:moveTo>
                  <a:lnTo>
                    <a:pt x="307" y="128"/>
                  </a:lnTo>
                  <a:lnTo>
                    <a:pt x="303" y="113"/>
                  </a:lnTo>
                  <a:lnTo>
                    <a:pt x="299" y="102"/>
                  </a:lnTo>
                  <a:lnTo>
                    <a:pt x="294" y="89"/>
                  </a:lnTo>
                  <a:lnTo>
                    <a:pt x="287" y="77"/>
                  </a:lnTo>
                  <a:lnTo>
                    <a:pt x="281" y="65"/>
                  </a:lnTo>
                  <a:lnTo>
                    <a:pt x="273" y="55"/>
                  </a:lnTo>
                  <a:lnTo>
                    <a:pt x="264" y="46"/>
                  </a:lnTo>
                  <a:lnTo>
                    <a:pt x="253" y="36"/>
                  </a:lnTo>
                  <a:lnTo>
                    <a:pt x="243" y="29"/>
                  </a:lnTo>
                  <a:lnTo>
                    <a:pt x="232" y="21"/>
                  </a:lnTo>
                  <a:lnTo>
                    <a:pt x="221" y="16"/>
                  </a:lnTo>
                  <a:lnTo>
                    <a:pt x="208" y="10"/>
                  </a:lnTo>
                  <a:lnTo>
                    <a:pt x="196" y="5"/>
                  </a:lnTo>
                  <a:lnTo>
                    <a:pt x="182" y="2"/>
                  </a:lnTo>
                  <a:lnTo>
                    <a:pt x="168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3" y="4"/>
                  </a:lnTo>
                  <a:lnTo>
                    <a:pt x="108" y="8"/>
                  </a:lnTo>
                  <a:lnTo>
                    <a:pt x="94" y="13"/>
                  </a:lnTo>
                  <a:lnTo>
                    <a:pt x="81" y="18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4" y="46"/>
                  </a:lnTo>
                  <a:lnTo>
                    <a:pt x="35" y="56"/>
                  </a:lnTo>
                  <a:lnTo>
                    <a:pt x="26" y="68"/>
                  </a:lnTo>
                  <a:lnTo>
                    <a:pt x="18" y="81"/>
                  </a:lnTo>
                  <a:lnTo>
                    <a:pt x="12" y="95"/>
                  </a:lnTo>
                  <a:lnTo>
                    <a:pt x="7" y="108"/>
                  </a:lnTo>
                  <a:lnTo>
                    <a:pt x="3" y="124"/>
                  </a:lnTo>
                  <a:lnTo>
                    <a:pt x="0" y="14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1" y="175"/>
                  </a:lnTo>
                  <a:lnTo>
                    <a:pt x="4" y="193"/>
                  </a:lnTo>
                  <a:lnTo>
                    <a:pt x="4" y="193"/>
                  </a:lnTo>
                  <a:lnTo>
                    <a:pt x="8" y="206"/>
                  </a:lnTo>
                  <a:lnTo>
                    <a:pt x="13" y="218"/>
                  </a:lnTo>
                  <a:lnTo>
                    <a:pt x="18" y="230"/>
                  </a:lnTo>
                  <a:lnTo>
                    <a:pt x="25" y="240"/>
                  </a:lnTo>
                  <a:lnTo>
                    <a:pt x="33" y="251"/>
                  </a:lnTo>
                  <a:lnTo>
                    <a:pt x="41" y="260"/>
                  </a:lnTo>
                  <a:lnTo>
                    <a:pt x="50" y="269"/>
                  </a:lnTo>
                  <a:lnTo>
                    <a:pt x="59" y="277"/>
                  </a:lnTo>
                  <a:lnTo>
                    <a:pt x="69" y="285"/>
                  </a:lnTo>
                  <a:lnTo>
                    <a:pt x="80" y="291"/>
                  </a:lnTo>
                  <a:lnTo>
                    <a:pt x="91" y="296"/>
                  </a:lnTo>
                  <a:lnTo>
                    <a:pt x="103" y="300"/>
                  </a:lnTo>
                  <a:lnTo>
                    <a:pt x="115" y="304"/>
                  </a:lnTo>
                  <a:lnTo>
                    <a:pt x="128" y="307"/>
                  </a:lnTo>
                  <a:lnTo>
                    <a:pt x="141" y="309"/>
                  </a:lnTo>
                  <a:lnTo>
                    <a:pt x="154" y="309"/>
                  </a:lnTo>
                  <a:lnTo>
                    <a:pt x="154" y="309"/>
                  </a:lnTo>
                  <a:lnTo>
                    <a:pt x="170" y="309"/>
                  </a:lnTo>
                  <a:lnTo>
                    <a:pt x="185" y="307"/>
                  </a:lnTo>
                  <a:lnTo>
                    <a:pt x="200" y="303"/>
                  </a:lnTo>
                  <a:lnTo>
                    <a:pt x="214" y="298"/>
                  </a:lnTo>
                  <a:lnTo>
                    <a:pt x="229" y="291"/>
                  </a:lnTo>
                  <a:lnTo>
                    <a:pt x="240" y="283"/>
                  </a:lnTo>
                  <a:lnTo>
                    <a:pt x="252" y="274"/>
                  </a:lnTo>
                  <a:lnTo>
                    <a:pt x="264" y="264"/>
                  </a:lnTo>
                  <a:lnTo>
                    <a:pt x="273" y="253"/>
                  </a:lnTo>
                  <a:lnTo>
                    <a:pt x="282" y="241"/>
                  </a:lnTo>
                  <a:lnTo>
                    <a:pt x="290" y="228"/>
                  </a:lnTo>
                  <a:lnTo>
                    <a:pt x="296" y="215"/>
                  </a:lnTo>
                  <a:lnTo>
                    <a:pt x="302" y="201"/>
                  </a:lnTo>
                  <a:lnTo>
                    <a:pt x="306" y="187"/>
                  </a:lnTo>
                  <a:lnTo>
                    <a:pt x="308" y="171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08" y="141"/>
                  </a:lnTo>
                  <a:lnTo>
                    <a:pt x="307" y="128"/>
                  </a:lnTo>
                  <a:lnTo>
                    <a:pt x="307" y="128"/>
                  </a:lnTo>
                  <a:close/>
                  <a:moveTo>
                    <a:pt x="235" y="168"/>
                  </a:moveTo>
                  <a:lnTo>
                    <a:pt x="235" y="168"/>
                  </a:lnTo>
                  <a:lnTo>
                    <a:pt x="235" y="172"/>
                  </a:lnTo>
                  <a:lnTo>
                    <a:pt x="232" y="176"/>
                  </a:lnTo>
                  <a:lnTo>
                    <a:pt x="230" y="177"/>
                  </a:lnTo>
                  <a:lnTo>
                    <a:pt x="226" y="179"/>
                  </a:lnTo>
                  <a:lnTo>
                    <a:pt x="171" y="179"/>
                  </a:lnTo>
                  <a:lnTo>
                    <a:pt x="171" y="234"/>
                  </a:lnTo>
                  <a:lnTo>
                    <a:pt x="171" y="234"/>
                  </a:lnTo>
                  <a:lnTo>
                    <a:pt x="171" y="238"/>
                  </a:lnTo>
                  <a:lnTo>
                    <a:pt x="168" y="240"/>
                  </a:lnTo>
                  <a:lnTo>
                    <a:pt x="166" y="243"/>
                  </a:lnTo>
                  <a:lnTo>
                    <a:pt x="162" y="243"/>
                  </a:lnTo>
                  <a:lnTo>
                    <a:pt x="145" y="243"/>
                  </a:lnTo>
                  <a:lnTo>
                    <a:pt x="145" y="243"/>
                  </a:lnTo>
                  <a:lnTo>
                    <a:pt x="141" y="243"/>
                  </a:lnTo>
                  <a:lnTo>
                    <a:pt x="138" y="240"/>
                  </a:lnTo>
                  <a:lnTo>
                    <a:pt x="136" y="238"/>
                  </a:lnTo>
                  <a:lnTo>
                    <a:pt x="136" y="234"/>
                  </a:lnTo>
                  <a:lnTo>
                    <a:pt x="136" y="179"/>
                  </a:lnTo>
                  <a:lnTo>
                    <a:pt x="81" y="179"/>
                  </a:lnTo>
                  <a:lnTo>
                    <a:pt x="81" y="179"/>
                  </a:lnTo>
                  <a:lnTo>
                    <a:pt x="77" y="177"/>
                  </a:lnTo>
                  <a:lnTo>
                    <a:pt x="74" y="176"/>
                  </a:lnTo>
                  <a:lnTo>
                    <a:pt x="72" y="172"/>
                  </a:lnTo>
                  <a:lnTo>
                    <a:pt x="71" y="168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4" y="146"/>
                  </a:lnTo>
                  <a:lnTo>
                    <a:pt x="77" y="143"/>
                  </a:lnTo>
                  <a:lnTo>
                    <a:pt x="81" y="142"/>
                  </a:lnTo>
                  <a:lnTo>
                    <a:pt x="136" y="142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5"/>
                  </a:lnTo>
                  <a:lnTo>
                    <a:pt x="138" y="81"/>
                  </a:lnTo>
                  <a:lnTo>
                    <a:pt x="141" y="79"/>
                  </a:lnTo>
                  <a:lnTo>
                    <a:pt x="145" y="78"/>
                  </a:lnTo>
                  <a:lnTo>
                    <a:pt x="162" y="78"/>
                  </a:lnTo>
                  <a:lnTo>
                    <a:pt x="162" y="78"/>
                  </a:lnTo>
                  <a:lnTo>
                    <a:pt x="166" y="79"/>
                  </a:lnTo>
                  <a:lnTo>
                    <a:pt x="168" y="81"/>
                  </a:lnTo>
                  <a:lnTo>
                    <a:pt x="171" y="85"/>
                  </a:lnTo>
                  <a:lnTo>
                    <a:pt x="171" y="89"/>
                  </a:lnTo>
                  <a:lnTo>
                    <a:pt x="171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30" y="143"/>
                  </a:lnTo>
                  <a:lnTo>
                    <a:pt x="232" y="146"/>
                  </a:lnTo>
                  <a:lnTo>
                    <a:pt x="235" y="149"/>
                  </a:lnTo>
                  <a:lnTo>
                    <a:pt x="235" y="153"/>
                  </a:lnTo>
                  <a:lnTo>
                    <a:pt x="235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82"/>
          <p:cNvGrpSpPr/>
          <p:nvPr/>
        </p:nvGrpSpPr>
        <p:grpSpPr>
          <a:xfrm>
            <a:off x="2586368" y="2499732"/>
            <a:ext cx="357774" cy="447598"/>
            <a:chOff x="7268245" y="5108787"/>
            <a:chExt cx="357774" cy="447598"/>
          </a:xfrm>
          <a:solidFill>
            <a:srgbClr val="F09DB1"/>
          </a:solidFill>
        </p:grpSpPr>
        <p:sp>
          <p:nvSpPr>
            <p:cNvPr id="34" name="Freeform 11482"/>
            <p:cNvSpPr>
              <a:spLocks noEditPoints="1"/>
            </p:cNvSpPr>
            <p:nvPr/>
          </p:nvSpPr>
          <p:spPr bwMode="auto">
            <a:xfrm>
              <a:off x="7476820" y="5407186"/>
              <a:ext cx="149199" cy="149199"/>
            </a:xfrm>
            <a:custGeom>
              <a:avLst/>
              <a:gdLst>
                <a:gd name="T0" fmla="*/ 384 w 391"/>
                <a:gd name="T1" fmla="*/ 145 h 392"/>
                <a:gd name="T2" fmla="*/ 364 w 391"/>
                <a:gd name="T3" fmla="*/ 98 h 392"/>
                <a:gd name="T4" fmla="*/ 334 w 391"/>
                <a:gd name="T5" fmla="*/ 57 h 392"/>
                <a:gd name="T6" fmla="*/ 295 w 391"/>
                <a:gd name="T7" fmla="*/ 27 h 392"/>
                <a:gd name="T8" fmla="*/ 248 w 391"/>
                <a:gd name="T9" fmla="*/ 8 h 392"/>
                <a:gd name="T10" fmla="*/ 196 w 391"/>
                <a:gd name="T11" fmla="*/ 0 h 392"/>
                <a:gd name="T12" fmla="*/ 155 w 391"/>
                <a:gd name="T13" fmla="*/ 4 h 392"/>
                <a:gd name="T14" fmla="*/ 102 w 391"/>
                <a:gd name="T15" fmla="*/ 23 h 392"/>
                <a:gd name="T16" fmla="*/ 57 w 391"/>
                <a:gd name="T17" fmla="*/ 57 h 392"/>
                <a:gd name="T18" fmla="*/ 23 w 391"/>
                <a:gd name="T19" fmla="*/ 103 h 392"/>
                <a:gd name="T20" fmla="*/ 4 w 391"/>
                <a:gd name="T21" fmla="*/ 157 h 392"/>
                <a:gd name="T22" fmla="*/ 0 w 391"/>
                <a:gd name="T23" fmla="*/ 196 h 392"/>
                <a:gd name="T24" fmla="*/ 5 w 391"/>
                <a:gd name="T25" fmla="*/ 245 h 392"/>
                <a:gd name="T26" fmla="*/ 17 w 391"/>
                <a:gd name="T27" fmla="*/ 275 h 392"/>
                <a:gd name="T28" fmla="*/ 40 w 391"/>
                <a:gd name="T29" fmla="*/ 316 h 392"/>
                <a:gd name="T30" fmla="*/ 74 w 391"/>
                <a:gd name="T31" fmla="*/ 350 h 392"/>
                <a:gd name="T32" fmla="*/ 115 w 391"/>
                <a:gd name="T33" fmla="*/ 375 h 392"/>
                <a:gd name="T34" fmla="*/ 162 w 391"/>
                <a:gd name="T35" fmla="*/ 389 h 392"/>
                <a:gd name="T36" fmla="*/ 196 w 391"/>
                <a:gd name="T37" fmla="*/ 392 h 392"/>
                <a:gd name="T38" fmla="*/ 253 w 391"/>
                <a:gd name="T39" fmla="*/ 383 h 392"/>
                <a:gd name="T40" fmla="*/ 305 w 391"/>
                <a:gd name="T41" fmla="*/ 359 h 392"/>
                <a:gd name="T42" fmla="*/ 346 w 391"/>
                <a:gd name="T43" fmla="*/ 321 h 392"/>
                <a:gd name="T44" fmla="*/ 376 w 391"/>
                <a:gd name="T45" fmla="*/ 273 h 392"/>
                <a:gd name="T46" fmla="*/ 390 w 391"/>
                <a:gd name="T47" fmla="*/ 215 h 392"/>
                <a:gd name="T48" fmla="*/ 390 w 391"/>
                <a:gd name="T49" fmla="*/ 179 h 392"/>
                <a:gd name="T50" fmla="*/ 299 w 391"/>
                <a:gd name="T51" fmla="*/ 214 h 392"/>
                <a:gd name="T52" fmla="*/ 295 w 391"/>
                <a:gd name="T53" fmla="*/ 222 h 392"/>
                <a:gd name="T54" fmla="*/ 216 w 391"/>
                <a:gd name="T55" fmla="*/ 226 h 392"/>
                <a:gd name="T56" fmla="*/ 216 w 391"/>
                <a:gd name="T57" fmla="*/ 300 h 392"/>
                <a:gd name="T58" fmla="*/ 205 w 391"/>
                <a:gd name="T59" fmla="*/ 308 h 392"/>
                <a:gd name="T60" fmla="*/ 179 w 391"/>
                <a:gd name="T61" fmla="*/ 307 h 392"/>
                <a:gd name="T62" fmla="*/ 171 w 391"/>
                <a:gd name="T63" fmla="*/ 295 h 392"/>
                <a:gd name="T64" fmla="*/ 103 w 391"/>
                <a:gd name="T65" fmla="*/ 226 h 392"/>
                <a:gd name="T66" fmla="*/ 91 w 391"/>
                <a:gd name="T67" fmla="*/ 218 h 392"/>
                <a:gd name="T68" fmla="*/ 90 w 391"/>
                <a:gd name="T69" fmla="*/ 193 h 392"/>
                <a:gd name="T70" fmla="*/ 98 w 391"/>
                <a:gd name="T71" fmla="*/ 181 h 392"/>
                <a:gd name="T72" fmla="*/ 171 w 391"/>
                <a:gd name="T73" fmla="*/ 111 h 392"/>
                <a:gd name="T74" fmla="*/ 175 w 391"/>
                <a:gd name="T75" fmla="*/ 103 h 392"/>
                <a:gd name="T76" fmla="*/ 205 w 391"/>
                <a:gd name="T77" fmla="*/ 99 h 392"/>
                <a:gd name="T78" fmla="*/ 214 w 391"/>
                <a:gd name="T79" fmla="*/ 103 h 392"/>
                <a:gd name="T80" fmla="*/ 216 w 391"/>
                <a:gd name="T81" fmla="*/ 180 h 392"/>
                <a:gd name="T82" fmla="*/ 291 w 391"/>
                <a:gd name="T83" fmla="*/ 181 h 392"/>
                <a:gd name="T84" fmla="*/ 299 w 391"/>
                <a:gd name="T85" fmla="*/ 19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1" h="392">
                  <a:moveTo>
                    <a:pt x="388" y="162"/>
                  </a:moveTo>
                  <a:lnTo>
                    <a:pt x="388" y="162"/>
                  </a:lnTo>
                  <a:lnTo>
                    <a:pt x="384" y="145"/>
                  </a:lnTo>
                  <a:lnTo>
                    <a:pt x="378" y="128"/>
                  </a:lnTo>
                  <a:lnTo>
                    <a:pt x="372" y="112"/>
                  </a:lnTo>
                  <a:lnTo>
                    <a:pt x="364" y="98"/>
                  </a:lnTo>
                  <a:lnTo>
                    <a:pt x="355" y="83"/>
                  </a:lnTo>
                  <a:lnTo>
                    <a:pt x="346" y="70"/>
                  </a:lnTo>
                  <a:lnTo>
                    <a:pt x="334" y="57"/>
                  </a:lnTo>
                  <a:lnTo>
                    <a:pt x="321" y="47"/>
                  </a:lnTo>
                  <a:lnTo>
                    <a:pt x="308" y="36"/>
                  </a:lnTo>
                  <a:lnTo>
                    <a:pt x="295" y="27"/>
                  </a:lnTo>
                  <a:lnTo>
                    <a:pt x="279" y="20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31" y="4"/>
                  </a:lnTo>
                  <a:lnTo>
                    <a:pt x="213" y="1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5" y="1"/>
                  </a:lnTo>
                  <a:lnTo>
                    <a:pt x="155" y="4"/>
                  </a:lnTo>
                  <a:lnTo>
                    <a:pt x="137" y="9"/>
                  </a:lnTo>
                  <a:lnTo>
                    <a:pt x="119" y="16"/>
                  </a:lnTo>
                  <a:lnTo>
                    <a:pt x="102" y="23"/>
                  </a:lnTo>
                  <a:lnTo>
                    <a:pt x="86" y="34"/>
                  </a:lnTo>
                  <a:lnTo>
                    <a:pt x="70" y="44"/>
                  </a:lnTo>
                  <a:lnTo>
                    <a:pt x="57" y="57"/>
                  </a:lnTo>
                  <a:lnTo>
                    <a:pt x="44" y="72"/>
                  </a:lnTo>
                  <a:lnTo>
                    <a:pt x="32" y="86"/>
                  </a:lnTo>
                  <a:lnTo>
                    <a:pt x="23" y="103"/>
                  </a:lnTo>
                  <a:lnTo>
                    <a:pt x="15" y="120"/>
                  </a:lnTo>
                  <a:lnTo>
                    <a:pt x="8" y="138"/>
                  </a:lnTo>
                  <a:lnTo>
                    <a:pt x="4" y="157"/>
                  </a:lnTo>
                  <a:lnTo>
                    <a:pt x="0" y="17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209"/>
                  </a:lnTo>
                  <a:lnTo>
                    <a:pt x="1" y="221"/>
                  </a:lnTo>
                  <a:lnTo>
                    <a:pt x="5" y="245"/>
                  </a:lnTo>
                  <a:lnTo>
                    <a:pt x="5" y="245"/>
                  </a:lnTo>
                  <a:lnTo>
                    <a:pt x="10" y="261"/>
                  </a:lnTo>
                  <a:lnTo>
                    <a:pt x="17" y="275"/>
                  </a:lnTo>
                  <a:lnTo>
                    <a:pt x="23" y="290"/>
                  </a:lnTo>
                  <a:lnTo>
                    <a:pt x="31" y="304"/>
                  </a:lnTo>
                  <a:lnTo>
                    <a:pt x="40" y="316"/>
                  </a:lnTo>
                  <a:lnTo>
                    <a:pt x="51" y="329"/>
                  </a:lnTo>
                  <a:lnTo>
                    <a:pt x="62" y="339"/>
                  </a:lnTo>
                  <a:lnTo>
                    <a:pt x="74" y="350"/>
                  </a:lnTo>
                  <a:lnTo>
                    <a:pt x="87" y="359"/>
                  </a:lnTo>
                  <a:lnTo>
                    <a:pt x="100" y="368"/>
                  </a:lnTo>
                  <a:lnTo>
                    <a:pt x="115" y="375"/>
                  </a:lnTo>
                  <a:lnTo>
                    <a:pt x="130" y="381"/>
                  </a:lnTo>
                  <a:lnTo>
                    <a:pt x="146" y="385"/>
                  </a:lnTo>
                  <a:lnTo>
                    <a:pt x="162" y="389"/>
                  </a:lnTo>
                  <a:lnTo>
                    <a:pt x="179" y="392"/>
                  </a:lnTo>
                  <a:lnTo>
                    <a:pt x="196" y="392"/>
                  </a:lnTo>
                  <a:lnTo>
                    <a:pt x="196" y="392"/>
                  </a:lnTo>
                  <a:lnTo>
                    <a:pt x="215" y="390"/>
                  </a:lnTo>
                  <a:lnTo>
                    <a:pt x="235" y="388"/>
                  </a:lnTo>
                  <a:lnTo>
                    <a:pt x="253" y="383"/>
                  </a:lnTo>
                  <a:lnTo>
                    <a:pt x="271" y="376"/>
                  </a:lnTo>
                  <a:lnTo>
                    <a:pt x="288" y="368"/>
                  </a:lnTo>
                  <a:lnTo>
                    <a:pt x="305" y="359"/>
                  </a:lnTo>
                  <a:lnTo>
                    <a:pt x="320" y="347"/>
                  </a:lnTo>
                  <a:lnTo>
                    <a:pt x="334" y="334"/>
                  </a:lnTo>
                  <a:lnTo>
                    <a:pt x="346" y="321"/>
                  </a:lnTo>
                  <a:lnTo>
                    <a:pt x="358" y="306"/>
                  </a:lnTo>
                  <a:lnTo>
                    <a:pt x="368" y="290"/>
                  </a:lnTo>
                  <a:lnTo>
                    <a:pt x="376" y="273"/>
                  </a:lnTo>
                  <a:lnTo>
                    <a:pt x="382" y="255"/>
                  </a:lnTo>
                  <a:lnTo>
                    <a:pt x="388" y="235"/>
                  </a:lnTo>
                  <a:lnTo>
                    <a:pt x="390" y="215"/>
                  </a:lnTo>
                  <a:lnTo>
                    <a:pt x="391" y="196"/>
                  </a:lnTo>
                  <a:lnTo>
                    <a:pt x="391" y="196"/>
                  </a:lnTo>
                  <a:lnTo>
                    <a:pt x="390" y="179"/>
                  </a:lnTo>
                  <a:lnTo>
                    <a:pt x="388" y="162"/>
                  </a:lnTo>
                  <a:lnTo>
                    <a:pt x="388" y="162"/>
                  </a:lnTo>
                  <a:close/>
                  <a:moveTo>
                    <a:pt x="299" y="214"/>
                  </a:moveTo>
                  <a:lnTo>
                    <a:pt x="299" y="214"/>
                  </a:lnTo>
                  <a:lnTo>
                    <a:pt x="297" y="218"/>
                  </a:lnTo>
                  <a:lnTo>
                    <a:pt x="295" y="222"/>
                  </a:lnTo>
                  <a:lnTo>
                    <a:pt x="291" y="225"/>
                  </a:lnTo>
                  <a:lnTo>
                    <a:pt x="286" y="226"/>
                  </a:lnTo>
                  <a:lnTo>
                    <a:pt x="216" y="226"/>
                  </a:lnTo>
                  <a:lnTo>
                    <a:pt x="216" y="295"/>
                  </a:lnTo>
                  <a:lnTo>
                    <a:pt x="216" y="295"/>
                  </a:lnTo>
                  <a:lnTo>
                    <a:pt x="216" y="300"/>
                  </a:lnTo>
                  <a:lnTo>
                    <a:pt x="214" y="304"/>
                  </a:lnTo>
                  <a:lnTo>
                    <a:pt x="210" y="307"/>
                  </a:lnTo>
                  <a:lnTo>
                    <a:pt x="205" y="308"/>
                  </a:lnTo>
                  <a:lnTo>
                    <a:pt x="184" y="308"/>
                  </a:lnTo>
                  <a:lnTo>
                    <a:pt x="184" y="308"/>
                  </a:lnTo>
                  <a:lnTo>
                    <a:pt x="179" y="307"/>
                  </a:lnTo>
                  <a:lnTo>
                    <a:pt x="175" y="304"/>
                  </a:lnTo>
                  <a:lnTo>
                    <a:pt x="172" y="300"/>
                  </a:lnTo>
                  <a:lnTo>
                    <a:pt x="171" y="295"/>
                  </a:lnTo>
                  <a:lnTo>
                    <a:pt x="171" y="226"/>
                  </a:lnTo>
                  <a:lnTo>
                    <a:pt x="103" y="226"/>
                  </a:lnTo>
                  <a:lnTo>
                    <a:pt x="103" y="226"/>
                  </a:lnTo>
                  <a:lnTo>
                    <a:pt x="98" y="225"/>
                  </a:lnTo>
                  <a:lnTo>
                    <a:pt x="94" y="222"/>
                  </a:lnTo>
                  <a:lnTo>
                    <a:pt x="91" y="218"/>
                  </a:lnTo>
                  <a:lnTo>
                    <a:pt x="90" y="214"/>
                  </a:lnTo>
                  <a:lnTo>
                    <a:pt x="90" y="193"/>
                  </a:lnTo>
                  <a:lnTo>
                    <a:pt x="90" y="193"/>
                  </a:lnTo>
                  <a:lnTo>
                    <a:pt x="91" y="188"/>
                  </a:lnTo>
                  <a:lnTo>
                    <a:pt x="94" y="184"/>
                  </a:lnTo>
                  <a:lnTo>
                    <a:pt x="98" y="181"/>
                  </a:lnTo>
                  <a:lnTo>
                    <a:pt x="103" y="180"/>
                  </a:lnTo>
                  <a:lnTo>
                    <a:pt x="171" y="180"/>
                  </a:lnTo>
                  <a:lnTo>
                    <a:pt x="171" y="111"/>
                  </a:lnTo>
                  <a:lnTo>
                    <a:pt x="171" y="111"/>
                  </a:lnTo>
                  <a:lnTo>
                    <a:pt x="172" y="107"/>
                  </a:lnTo>
                  <a:lnTo>
                    <a:pt x="175" y="103"/>
                  </a:lnTo>
                  <a:lnTo>
                    <a:pt x="179" y="100"/>
                  </a:lnTo>
                  <a:lnTo>
                    <a:pt x="184" y="99"/>
                  </a:lnTo>
                  <a:lnTo>
                    <a:pt x="205" y="99"/>
                  </a:lnTo>
                  <a:lnTo>
                    <a:pt x="205" y="99"/>
                  </a:lnTo>
                  <a:lnTo>
                    <a:pt x="210" y="100"/>
                  </a:lnTo>
                  <a:lnTo>
                    <a:pt x="214" y="103"/>
                  </a:lnTo>
                  <a:lnTo>
                    <a:pt x="216" y="107"/>
                  </a:lnTo>
                  <a:lnTo>
                    <a:pt x="216" y="111"/>
                  </a:lnTo>
                  <a:lnTo>
                    <a:pt x="216" y="180"/>
                  </a:lnTo>
                  <a:lnTo>
                    <a:pt x="286" y="180"/>
                  </a:lnTo>
                  <a:lnTo>
                    <a:pt x="286" y="180"/>
                  </a:lnTo>
                  <a:lnTo>
                    <a:pt x="291" y="181"/>
                  </a:lnTo>
                  <a:lnTo>
                    <a:pt x="295" y="184"/>
                  </a:lnTo>
                  <a:lnTo>
                    <a:pt x="297" y="188"/>
                  </a:lnTo>
                  <a:lnTo>
                    <a:pt x="299" y="193"/>
                  </a:lnTo>
                  <a:lnTo>
                    <a:pt x="299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1483"/>
            <p:cNvSpPr/>
            <p:nvPr/>
          </p:nvSpPr>
          <p:spPr bwMode="auto">
            <a:xfrm>
              <a:off x="7268245" y="5108787"/>
              <a:ext cx="315145" cy="408014"/>
            </a:xfrm>
            <a:custGeom>
              <a:avLst/>
              <a:gdLst>
                <a:gd name="T0" fmla="*/ 505 w 825"/>
                <a:gd name="T1" fmla="*/ 981 h 1070"/>
                <a:gd name="T2" fmla="*/ 369 w 825"/>
                <a:gd name="T3" fmla="*/ 980 h 1070"/>
                <a:gd name="T4" fmla="*/ 106 w 825"/>
                <a:gd name="T5" fmla="*/ 232 h 1070"/>
                <a:gd name="T6" fmla="*/ 202 w 825"/>
                <a:gd name="T7" fmla="*/ 231 h 1070"/>
                <a:gd name="T8" fmla="*/ 202 w 825"/>
                <a:gd name="T9" fmla="*/ 151 h 1070"/>
                <a:gd name="T10" fmla="*/ 189 w 825"/>
                <a:gd name="T11" fmla="*/ 101 h 1070"/>
                <a:gd name="T12" fmla="*/ 231 w 825"/>
                <a:gd name="T13" fmla="*/ 151 h 1070"/>
                <a:gd name="T14" fmla="*/ 219 w 825"/>
                <a:gd name="T15" fmla="*/ 231 h 1070"/>
                <a:gd name="T16" fmla="*/ 618 w 825"/>
                <a:gd name="T17" fmla="*/ 151 h 1070"/>
                <a:gd name="T18" fmla="*/ 606 w 825"/>
                <a:gd name="T19" fmla="*/ 101 h 1070"/>
                <a:gd name="T20" fmla="*/ 648 w 825"/>
                <a:gd name="T21" fmla="*/ 151 h 1070"/>
                <a:gd name="T22" fmla="*/ 635 w 825"/>
                <a:gd name="T23" fmla="*/ 231 h 1070"/>
                <a:gd name="T24" fmla="*/ 730 w 825"/>
                <a:gd name="T25" fmla="*/ 232 h 1070"/>
                <a:gd name="T26" fmla="*/ 730 w 825"/>
                <a:gd name="T27" fmla="*/ 576 h 1070"/>
                <a:gd name="T28" fmla="*/ 730 w 825"/>
                <a:gd name="T29" fmla="*/ 741 h 1070"/>
                <a:gd name="T30" fmla="*/ 747 w 825"/>
                <a:gd name="T31" fmla="*/ 741 h 1070"/>
                <a:gd name="T32" fmla="*/ 766 w 825"/>
                <a:gd name="T33" fmla="*/ 741 h 1070"/>
                <a:gd name="T34" fmla="*/ 807 w 825"/>
                <a:gd name="T35" fmla="*/ 748 h 1070"/>
                <a:gd name="T36" fmla="*/ 825 w 825"/>
                <a:gd name="T37" fmla="*/ 145 h 1070"/>
                <a:gd name="T38" fmla="*/ 684 w 825"/>
                <a:gd name="T39" fmla="*/ 145 h 1070"/>
                <a:gd name="T40" fmla="*/ 543 w 825"/>
                <a:gd name="T41" fmla="*/ 80 h 1070"/>
                <a:gd name="T42" fmla="*/ 543 w 825"/>
                <a:gd name="T43" fmla="*/ 77 h 1070"/>
                <a:gd name="T44" fmla="*/ 540 w 825"/>
                <a:gd name="T45" fmla="*/ 61 h 1070"/>
                <a:gd name="T46" fmla="*/ 533 w 825"/>
                <a:gd name="T47" fmla="*/ 47 h 1070"/>
                <a:gd name="T48" fmla="*/ 521 w 825"/>
                <a:gd name="T49" fmla="*/ 34 h 1070"/>
                <a:gd name="T50" fmla="*/ 505 w 825"/>
                <a:gd name="T51" fmla="*/ 22 h 1070"/>
                <a:gd name="T52" fmla="*/ 486 w 825"/>
                <a:gd name="T53" fmla="*/ 13 h 1070"/>
                <a:gd name="T54" fmla="*/ 463 w 825"/>
                <a:gd name="T55" fmla="*/ 7 h 1070"/>
                <a:gd name="T56" fmla="*/ 439 w 825"/>
                <a:gd name="T57" fmla="*/ 1 h 1070"/>
                <a:gd name="T58" fmla="*/ 413 w 825"/>
                <a:gd name="T59" fmla="*/ 0 h 1070"/>
                <a:gd name="T60" fmla="*/ 399 w 825"/>
                <a:gd name="T61" fmla="*/ 0 h 1070"/>
                <a:gd name="T62" fmla="*/ 375 w 825"/>
                <a:gd name="T63" fmla="*/ 4 h 1070"/>
                <a:gd name="T64" fmla="*/ 351 w 825"/>
                <a:gd name="T65" fmla="*/ 9 h 1070"/>
                <a:gd name="T66" fmla="*/ 330 w 825"/>
                <a:gd name="T67" fmla="*/ 18 h 1070"/>
                <a:gd name="T68" fmla="*/ 312 w 825"/>
                <a:gd name="T69" fmla="*/ 29 h 1070"/>
                <a:gd name="T70" fmla="*/ 299 w 825"/>
                <a:gd name="T71" fmla="*/ 40 h 1070"/>
                <a:gd name="T72" fmla="*/ 288 w 825"/>
                <a:gd name="T73" fmla="*/ 55 h 1070"/>
                <a:gd name="T74" fmla="*/ 283 w 825"/>
                <a:gd name="T75" fmla="*/ 69 h 1070"/>
                <a:gd name="T76" fmla="*/ 282 w 825"/>
                <a:gd name="T77" fmla="*/ 80 h 1070"/>
                <a:gd name="T78" fmla="*/ 142 w 825"/>
                <a:gd name="T79" fmla="*/ 145 h 1070"/>
                <a:gd name="T80" fmla="*/ 0 w 825"/>
                <a:gd name="T81" fmla="*/ 1070 h 1070"/>
                <a:gd name="T82" fmla="*/ 522 w 825"/>
                <a:gd name="T83" fmla="*/ 1070 h 1070"/>
                <a:gd name="T84" fmla="*/ 513 w 825"/>
                <a:gd name="T85" fmla="*/ 1041 h 1070"/>
                <a:gd name="T86" fmla="*/ 509 w 825"/>
                <a:gd name="T87" fmla="*/ 1027 h 1070"/>
                <a:gd name="T88" fmla="*/ 505 w 825"/>
                <a:gd name="T89" fmla="*/ 996 h 1070"/>
                <a:gd name="T90" fmla="*/ 505 w 825"/>
                <a:gd name="T91" fmla="*/ 981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5" h="1070">
                  <a:moveTo>
                    <a:pt x="505" y="981"/>
                  </a:moveTo>
                  <a:lnTo>
                    <a:pt x="505" y="981"/>
                  </a:lnTo>
                  <a:lnTo>
                    <a:pt x="505" y="980"/>
                  </a:lnTo>
                  <a:lnTo>
                    <a:pt x="369" y="980"/>
                  </a:lnTo>
                  <a:lnTo>
                    <a:pt x="106" y="696"/>
                  </a:lnTo>
                  <a:lnTo>
                    <a:pt x="106" y="232"/>
                  </a:lnTo>
                  <a:lnTo>
                    <a:pt x="202" y="232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151"/>
                  </a:lnTo>
                  <a:lnTo>
                    <a:pt x="189" y="151"/>
                  </a:lnTo>
                  <a:lnTo>
                    <a:pt x="189" y="101"/>
                  </a:lnTo>
                  <a:lnTo>
                    <a:pt x="231" y="101"/>
                  </a:lnTo>
                  <a:lnTo>
                    <a:pt x="231" y="151"/>
                  </a:lnTo>
                  <a:lnTo>
                    <a:pt x="219" y="151"/>
                  </a:lnTo>
                  <a:lnTo>
                    <a:pt x="219" y="231"/>
                  </a:lnTo>
                  <a:lnTo>
                    <a:pt x="618" y="231"/>
                  </a:lnTo>
                  <a:lnTo>
                    <a:pt x="618" y="151"/>
                  </a:lnTo>
                  <a:lnTo>
                    <a:pt x="606" y="151"/>
                  </a:lnTo>
                  <a:lnTo>
                    <a:pt x="606" y="101"/>
                  </a:lnTo>
                  <a:lnTo>
                    <a:pt x="648" y="101"/>
                  </a:lnTo>
                  <a:lnTo>
                    <a:pt x="648" y="151"/>
                  </a:lnTo>
                  <a:lnTo>
                    <a:pt x="635" y="151"/>
                  </a:lnTo>
                  <a:lnTo>
                    <a:pt x="635" y="231"/>
                  </a:lnTo>
                  <a:lnTo>
                    <a:pt x="635" y="232"/>
                  </a:lnTo>
                  <a:lnTo>
                    <a:pt x="730" y="232"/>
                  </a:lnTo>
                  <a:lnTo>
                    <a:pt x="730" y="521"/>
                  </a:lnTo>
                  <a:lnTo>
                    <a:pt x="730" y="576"/>
                  </a:lnTo>
                  <a:lnTo>
                    <a:pt x="730" y="631"/>
                  </a:lnTo>
                  <a:lnTo>
                    <a:pt x="730" y="741"/>
                  </a:lnTo>
                  <a:lnTo>
                    <a:pt x="730" y="741"/>
                  </a:lnTo>
                  <a:lnTo>
                    <a:pt x="747" y="741"/>
                  </a:lnTo>
                  <a:lnTo>
                    <a:pt x="747" y="741"/>
                  </a:lnTo>
                  <a:lnTo>
                    <a:pt x="766" y="741"/>
                  </a:lnTo>
                  <a:lnTo>
                    <a:pt x="787" y="743"/>
                  </a:lnTo>
                  <a:lnTo>
                    <a:pt x="807" y="748"/>
                  </a:lnTo>
                  <a:lnTo>
                    <a:pt x="825" y="754"/>
                  </a:lnTo>
                  <a:lnTo>
                    <a:pt x="825" y="145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4" y="80"/>
                  </a:lnTo>
                  <a:lnTo>
                    <a:pt x="543" y="80"/>
                  </a:lnTo>
                  <a:lnTo>
                    <a:pt x="543" y="77"/>
                  </a:lnTo>
                  <a:lnTo>
                    <a:pt x="543" y="77"/>
                  </a:lnTo>
                  <a:lnTo>
                    <a:pt x="543" y="69"/>
                  </a:lnTo>
                  <a:lnTo>
                    <a:pt x="540" y="61"/>
                  </a:lnTo>
                  <a:lnTo>
                    <a:pt x="538" y="55"/>
                  </a:lnTo>
                  <a:lnTo>
                    <a:pt x="533" y="47"/>
                  </a:lnTo>
                  <a:lnTo>
                    <a:pt x="527" y="40"/>
                  </a:lnTo>
                  <a:lnTo>
                    <a:pt x="521" y="34"/>
                  </a:lnTo>
                  <a:lnTo>
                    <a:pt x="513" y="29"/>
                  </a:lnTo>
                  <a:lnTo>
                    <a:pt x="505" y="22"/>
                  </a:lnTo>
                  <a:lnTo>
                    <a:pt x="496" y="18"/>
                  </a:lnTo>
                  <a:lnTo>
                    <a:pt x="486" y="13"/>
                  </a:lnTo>
                  <a:lnTo>
                    <a:pt x="475" y="9"/>
                  </a:lnTo>
                  <a:lnTo>
                    <a:pt x="463" y="7"/>
                  </a:lnTo>
                  <a:lnTo>
                    <a:pt x="452" y="4"/>
                  </a:lnTo>
                  <a:lnTo>
                    <a:pt x="439" y="1"/>
                  </a:lnTo>
                  <a:lnTo>
                    <a:pt x="426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399" y="0"/>
                  </a:lnTo>
                  <a:lnTo>
                    <a:pt x="386" y="1"/>
                  </a:lnTo>
                  <a:lnTo>
                    <a:pt x="375" y="4"/>
                  </a:lnTo>
                  <a:lnTo>
                    <a:pt x="362" y="7"/>
                  </a:lnTo>
                  <a:lnTo>
                    <a:pt x="351" y="9"/>
                  </a:lnTo>
                  <a:lnTo>
                    <a:pt x="339" y="13"/>
                  </a:lnTo>
                  <a:lnTo>
                    <a:pt x="330" y="18"/>
                  </a:lnTo>
                  <a:lnTo>
                    <a:pt x="321" y="22"/>
                  </a:lnTo>
                  <a:lnTo>
                    <a:pt x="312" y="29"/>
                  </a:lnTo>
                  <a:lnTo>
                    <a:pt x="305" y="34"/>
                  </a:lnTo>
                  <a:lnTo>
                    <a:pt x="299" y="40"/>
                  </a:lnTo>
                  <a:lnTo>
                    <a:pt x="292" y="47"/>
                  </a:lnTo>
                  <a:lnTo>
                    <a:pt x="288" y="55"/>
                  </a:lnTo>
                  <a:lnTo>
                    <a:pt x="286" y="61"/>
                  </a:lnTo>
                  <a:lnTo>
                    <a:pt x="283" y="69"/>
                  </a:lnTo>
                  <a:lnTo>
                    <a:pt x="282" y="77"/>
                  </a:lnTo>
                  <a:lnTo>
                    <a:pt x="282" y="80"/>
                  </a:lnTo>
                  <a:lnTo>
                    <a:pt x="142" y="80"/>
                  </a:lnTo>
                  <a:lnTo>
                    <a:pt x="142" y="145"/>
                  </a:lnTo>
                  <a:lnTo>
                    <a:pt x="0" y="145"/>
                  </a:lnTo>
                  <a:lnTo>
                    <a:pt x="0" y="1070"/>
                  </a:lnTo>
                  <a:lnTo>
                    <a:pt x="522" y="1070"/>
                  </a:lnTo>
                  <a:lnTo>
                    <a:pt x="522" y="1070"/>
                  </a:lnTo>
                  <a:lnTo>
                    <a:pt x="517" y="1055"/>
                  </a:lnTo>
                  <a:lnTo>
                    <a:pt x="513" y="1041"/>
                  </a:lnTo>
                  <a:lnTo>
                    <a:pt x="513" y="1041"/>
                  </a:lnTo>
                  <a:lnTo>
                    <a:pt x="509" y="1027"/>
                  </a:lnTo>
                  <a:lnTo>
                    <a:pt x="508" y="1012"/>
                  </a:lnTo>
                  <a:lnTo>
                    <a:pt x="505" y="996"/>
                  </a:lnTo>
                  <a:lnTo>
                    <a:pt x="505" y="981"/>
                  </a:lnTo>
                  <a:lnTo>
                    <a:pt x="505" y="9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1484"/>
            <p:cNvSpPr/>
            <p:nvPr/>
          </p:nvSpPr>
          <p:spPr bwMode="auto">
            <a:xfrm>
              <a:off x="7327621" y="5219925"/>
              <a:ext cx="200962" cy="240546"/>
            </a:xfrm>
            <a:custGeom>
              <a:avLst/>
              <a:gdLst>
                <a:gd name="T0" fmla="*/ 530 w 530"/>
                <a:gd name="T1" fmla="*/ 458 h 633"/>
                <a:gd name="T2" fmla="*/ 530 w 530"/>
                <a:gd name="T3" fmla="*/ 286 h 633"/>
                <a:gd name="T4" fmla="*/ 530 w 530"/>
                <a:gd name="T5" fmla="*/ 231 h 633"/>
                <a:gd name="T6" fmla="*/ 530 w 530"/>
                <a:gd name="T7" fmla="*/ 0 h 633"/>
                <a:gd name="T8" fmla="*/ 0 w 530"/>
                <a:gd name="T9" fmla="*/ 0 h 633"/>
                <a:gd name="T10" fmla="*/ 0 w 530"/>
                <a:gd name="T11" fmla="*/ 396 h 633"/>
                <a:gd name="T12" fmla="*/ 231 w 530"/>
                <a:gd name="T13" fmla="*/ 396 h 633"/>
                <a:gd name="T14" fmla="*/ 231 w 530"/>
                <a:gd name="T15" fmla="*/ 633 h 633"/>
                <a:gd name="T16" fmla="*/ 359 w 530"/>
                <a:gd name="T17" fmla="*/ 633 h 633"/>
                <a:gd name="T18" fmla="*/ 359 w 530"/>
                <a:gd name="T19" fmla="*/ 633 h 633"/>
                <a:gd name="T20" fmla="*/ 364 w 530"/>
                <a:gd name="T21" fmla="*/ 618 h 633"/>
                <a:gd name="T22" fmla="*/ 369 w 530"/>
                <a:gd name="T23" fmla="*/ 602 h 633"/>
                <a:gd name="T24" fmla="*/ 376 w 530"/>
                <a:gd name="T25" fmla="*/ 588 h 633"/>
                <a:gd name="T26" fmla="*/ 382 w 530"/>
                <a:gd name="T27" fmla="*/ 573 h 633"/>
                <a:gd name="T28" fmla="*/ 391 w 530"/>
                <a:gd name="T29" fmla="*/ 560 h 633"/>
                <a:gd name="T30" fmla="*/ 401 w 530"/>
                <a:gd name="T31" fmla="*/ 547 h 633"/>
                <a:gd name="T32" fmla="*/ 410 w 530"/>
                <a:gd name="T33" fmla="*/ 534 h 633"/>
                <a:gd name="T34" fmla="*/ 421 w 530"/>
                <a:gd name="T35" fmla="*/ 522 h 633"/>
                <a:gd name="T36" fmla="*/ 432 w 530"/>
                <a:gd name="T37" fmla="*/ 512 h 633"/>
                <a:gd name="T38" fmla="*/ 445 w 530"/>
                <a:gd name="T39" fmla="*/ 501 h 633"/>
                <a:gd name="T40" fmla="*/ 458 w 530"/>
                <a:gd name="T41" fmla="*/ 492 h 633"/>
                <a:gd name="T42" fmla="*/ 471 w 530"/>
                <a:gd name="T43" fmla="*/ 483 h 633"/>
                <a:gd name="T44" fmla="*/ 485 w 530"/>
                <a:gd name="T45" fmla="*/ 475 h 633"/>
                <a:gd name="T46" fmla="*/ 500 w 530"/>
                <a:gd name="T47" fmla="*/ 469 h 633"/>
                <a:gd name="T48" fmla="*/ 514 w 530"/>
                <a:gd name="T49" fmla="*/ 464 h 633"/>
                <a:gd name="T50" fmla="*/ 530 w 530"/>
                <a:gd name="T51" fmla="*/ 458 h 633"/>
                <a:gd name="T52" fmla="*/ 530 w 530"/>
                <a:gd name="T53" fmla="*/ 45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0" h="633">
                  <a:moveTo>
                    <a:pt x="530" y="458"/>
                  </a:moveTo>
                  <a:lnTo>
                    <a:pt x="530" y="286"/>
                  </a:lnTo>
                  <a:lnTo>
                    <a:pt x="530" y="231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231" y="396"/>
                  </a:lnTo>
                  <a:lnTo>
                    <a:pt x="231" y="633"/>
                  </a:lnTo>
                  <a:lnTo>
                    <a:pt x="359" y="633"/>
                  </a:lnTo>
                  <a:lnTo>
                    <a:pt x="359" y="633"/>
                  </a:lnTo>
                  <a:lnTo>
                    <a:pt x="364" y="618"/>
                  </a:lnTo>
                  <a:lnTo>
                    <a:pt x="369" y="602"/>
                  </a:lnTo>
                  <a:lnTo>
                    <a:pt x="376" y="588"/>
                  </a:lnTo>
                  <a:lnTo>
                    <a:pt x="382" y="573"/>
                  </a:lnTo>
                  <a:lnTo>
                    <a:pt x="391" y="560"/>
                  </a:lnTo>
                  <a:lnTo>
                    <a:pt x="401" y="547"/>
                  </a:lnTo>
                  <a:lnTo>
                    <a:pt x="410" y="534"/>
                  </a:lnTo>
                  <a:lnTo>
                    <a:pt x="421" y="522"/>
                  </a:lnTo>
                  <a:lnTo>
                    <a:pt x="432" y="512"/>
                  </a:lnTo>
                  <a:lnTo>
                    <a:pt x="445" y="501"/>
                  </a:lnTo>
                  <a:lnTo>
                    <a:pt x="458" y="492"/>
                  </a:lnTo>
                  <a:lnTo>
                    <a:pt x="471" y="483"/>
                  </a:lnTo>
                  <a:lnTo>
                    <a:pt x="485" y="475"/>
                  </a:lnTo>
                  <a:lnTo>
                    <a:pt x="500" y="469"/>
                  </a:lnTo>
                  <a:lnTo>
                    <a:pt x="514" y="464"/>
                  </a:lnTo>
                  <a:lnTo>
                    <a:pt x="530" y="458"/>
                  </a:lnTo>
                  <a:lnTo>
                    <a:pt x="530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86"/>
          <p:cNvGrpSpPr/>
          <p:nvPr/>
        </p:nvGrpSpPr>
        <p:grpSpPr>
          <a:xfrm>
            <a:off x="7025030" y="2109387"/>
            <a:ext cx="458697" cy="501068"/>
            <a:chOff x="1886078" y="2616151"/>
            <a:chExt cx="379088" cy="414105"/>
          </a:xfrm>
          <a:solidFill>
            <a:srgbClr val="F09DB1"/>
          </a:solidFill>
        </p:grpSpPr>
        <p:sp>
          <p:nvSpPr>
            <p:cNvPr id="38" name="Freeform 11008"/>
            <p:cNvSpPr>
              <a:spLocks noEditPoints="1"/>
            </p:cNvSpPr>
            <p:nvPr/>
          </p:nvSpPr>
          <p:spPr bwMode="auto">
            <a:xfrm>
              <a:off x="1886078" y="2807979"/>
              <a:ext cx="187260" cy="190305"/>
            </a:xfrm>
            <a:custGeom>
              <a:avLst/>
              <a:gdLst>
                <a:gd name="T0" fmla="*/ 477 w 494"/>
                <a:gd name="T1" fmla="*/ 148 h 498"/>
                <a:gd name="T2" fmla="*/ 429 w 494"/>
                <a:gd name="T3" fmla="*/ 142 h 498"/>
                <a:gd name="T4" fmla="*/ 408 w 494"/>
                <a:gd name="T5" fmla="*/ 114 h 498"/>
                <a:gd name="T6" fmla="*/ 413 w 494"/>
                <a:gd name="T7" fmla="*/ 75 h 498"/>
                <a:gd name="T8" fmla="*/ 387 w 494"/>
                <a:gd name="T9" fmla="*/ 41 h 498"/>
                <a:gd name="T10" fmla="*/ 354 w 494"/>
                <a:gd name="T11" fmla="*/ 52 h 498"/>
                <a:gd name="T12" fmla="*/ 314 w 494"/>
                <a:gd name="T13" fmla="*/ 54 h 498"/>
                <a:gd name="T14" fmla="*/ 282 w 494"/>
                <a:gd name="T15" fmla="*/ 27 h 498"/>
                <a:gd name="T16" fmla="*/ 216 w 494"/>
                <a:gd name="T17" fmla="*/ 0 h 498"/>
                <a:gd name="T18" fmla="*/ 207 w 494"/>
                <a:gd name="T19" fmla="*/ 35 h 498"/>
                <a:gd name="T20" fmla="*/ 173 w 494"/>
                <a:gd name="T21" fmla="*/ 56 h 498"/>
                <a:gd name="T22" fmla="*/ 131 w 494"/>
                <a:gd name="T23" fmla="*/ 47 h 498"/>
                <a:gd name="T24" fmla="*/ 93 w 494"/>
                <a:gd name="T25" fmla="*/ 50 h 498"/>
                <a:gd name="T26" fmla="*/ 77 w 494"/>
                <a:gd name="T27" fmla="*/ 72 h 498"/>
                <a:gd name="T28" fmla="*/ 89 w 494"/>
                <a:gd name="T29" fmla="*/ 107 h 498"/>
                <a:gd name="T30" fmla="*/ 72 w 494"/>
                <a:gd name="T31" fmla="*/ 140 h 498"/>
                <a:gd name="T32" fmla="*/ 29 w 494"/>
                <a:gd name="T33" fmla="*/ 149 h 498"/>
                <a:gd name="T34" fmla="*/ 0 w 494"/>
                <a:gd name="T35" fmla="*/ 201 h 498"/>
                <a:gd name="T36" fmla="*/ 33 w 494"/>
                <a:gd name="T37" fmla="*/ 225 h 498"/>
                <a:gd name="T38" fmla="*/ 37 w 494"/>
                <a:gd name="T39" fmla="*/ 264 h 498"/>
                <a:gd name="T40" fmla="*/ 9 w 494"/>
                <a:gd name="T41" fmla="*/ 294 h 498"/>
                <a:gd name="T42" fmla="*/ 19 w 494"/>
                <a:gd name="T43" fmla="*/ 350 h 498"/>
                <a:gd name="T44" fmla="*/ 66 w 494"/>
                <a:gd name="T45" fmla="*/ 354 h 498"/>
                <a:gd name="T46" fmla="*/ 88 w 494"/>
                <a:gd name="T47" fmla="*/ 384 h 498"/>
                <a:gd name="T48" fmla="*/ 81 w 494"/>
                <a:gd name="T49" fmla="*/ 423 h 498"/>
                <a:gd name="T50" fmla="*/ 107 w 494"/>
                <a:gd name="T51" fmla="*/ 457 h 498"/>
                <a:gd name="T52" fmla="*/ 141 w 494"/>
                <a:gd name="T53" fmla="*/ 445 h 498"/>
                <a:gd name="T54" fmla="*/ 182 w 494"/>
                <a:gd name="T55" fmla="*/ 443 h 498"/>
                <a:gd name="T56" fmla="*/ 212 w 494"/>
                <a:gd name="T57" fmla="*/ 470 h 498"/>
                <a:gd name="T58" fmla="*/ 278 w 494"/>
                <a:gd name="T59" fmla="*/ 498 h 498"/>
                <a:gd name="T60" fmla="*/ 288 w 494"/>
                <a:gd name="T61" fmla="*/ 461 h 498"/>
                <a:gd name="T62" fmla="*/ 323 w 494"/>
                <a:gd name="T63" fmla="*/ 442 h 498"/>
                <a:gd name="T64" fmla="*/ 365 w 494"/>
                <a:gd name="T65" fmla="*/ 451 h 498"/>
                <a:gd name="T66" fmla="*/ 402 w 494"/>
                <a:gd name="T67" fmla="*/ 448 h 498"/>
                <a:gd name="T68" fmla="*/ 418 w 494"/>
                <a:gd name="T69" fmla="*/ 426 h 498"/>
                <a:gd name="T70" fmla="*/ 406 w 494"/>
                <a:gd name="T71" fmla="*/ 389 h 498"/>
                <a:gd name="T72" fmla="*/ 423 w 494"/>
                <a:gd name="T73" fmla="*/ 358 h 498"/>
                <a:gd name="T74" fmla="*/ 465 w 494"/>
                <a:gd name="T75" fmla="*/ 347 h 498"/>
                <a:gd name="T76" fmla="*/ 494 w 494"/>
                <a:gd name="T77" fmla="*/ 295 h 498"/>
                <a:gd name="T78" fmla="*/ 460 w 494"/>
                <a:gd name="T79" fmla="*/ 270 h 498"/>
                <a:gd name="T80" fmla="*/ 457 w 494"/>
                <a:gd name="T81" fmla="*/ 234 h 498"/>
                <a:gd name="T82" fmla="*/ 485 w 494"/>
                <a:gd name="T83" fmla="*/ 205 h 498"/>
                <a:gd name="T84" fmla="*/ 238 w 494"/>
                <a:gd name="T85" fmla="*/ 342 h 498"/>
                <a:gd name="T86" fmla="*/ 195 w 494"/>
                <a:gd name="T87" fmla="*/ 327 h 498"/>
                <a:gd name="T88" fmla="*/ 165 w 494"/>
                <a:gd name="T89" fmla="*/ 293 h 498"/>
                <a:gd name="T90" fmla="*/ 154 w 494"/>
                <a:gd name="T91" fmla="*/ 248 h 498"/>
                <a:gd name="T92" fmla="*/ 161 w 494"/>
                <a:gd name="T93" fmla="*/ 212 h 498"/>
                <a:gd name="T94" fmla="*/ 188 w 494"/>
                <a:gd name="T95" fmla="*/ 176 h 498"/>
                <a:gd name="T96" fmla="*/ 229 w 494"/>
                <a:gd name="T97" fmla="*/ 157 h 498"/>
                <a:gd name="T98" fmla="*/ 267 w 494"/>
                <a:gd name="T99" fmla="*/ 157 h 498"/>
                <a:gd name="T100" fmla="*/ 307 w 494"/>
                <a:gd name="T101" fmla="*/ 176 h 498"/>
                <a:gd name="T102" fmla="*/ 333 w 494"/>
                <a:gd name="T103" fmla="*/ 212 h 498"/>
                <a:gd name="T104" fmla="*/ 341 w 494"/>
                <a:gd name="T105" fmla="*/ 248 h 498"/>
                <a:gd name="T106" fmla="*/ 329 w 494"/>
                <a:gd name="T107" fmla="*/ 293 h 498"/>
                <a:gd name="T108" fmla="*/ 299 w 494"/>
                <a:gd name="T109" fmla="*/ 327 h 498"/>
                <a:gd name="T110" fmla="*/ 258 w 494"/>
                <a:gd name="T111" fmla="*/ 34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4" h="498">
                  <a:moveTo>
                    <a:pt x="494" y="201"/>
                  </a:moveTo>
                  <a:lnTo>
                    <a:pt x="494" y="201"/>
                  </a:lnTo>
                  <a:lnTo>
                    <a:pt x="486" y="174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65" y="149"/>
                  </a:lnTo>
                  <a:lnTo>
                    <a:pt x="455" y="150"/>
                  </a:lnTo>
                  <a:lnTo>
                    <a:pt x="444" y="149"/>
                  </a:lnTo>
                  <a:lnTo>
                    <a:pt x="436" y="146"/>
                  </a:lnTo>
                  <a:lnTo>
                    <a:pt x="429" y="142"/>
                  </a:lnTo>
                  <a:lnTo>
                    <a:pt x="422" y="139"/>
                  </a:lnTo>
                  <a:lnTo>
                    <a:pt x="417" y="133"/>
                  </a:lnTo>
                  <a:lnTo>
                    <a:pt x="413" y="127"/>
                  </a:lnTo>
                  <a:lnTo>
                    <a:pt x="409" y="120"/>
                  </a:lnTo>
                  <a:lnTo>
                    <a:pt x="408" y="114"/>
                  </a:lnTo>
                  <a:lnTo>
                    <a:pt x="406" y="106"/>
                  </a:lnTo>
                  <a:lnTo>
                    <a:pt x="406" y="98"/>
                  </a:lnTo>
                  <a:lnTo>
                    <a:pt x="408" y="90"/>
                  </a:lnTo>
                  <a:lnTo>
                    <a:pt x="410" y="82"/>
                  </a:lnTo>
                  <a:lnTo>
                    <a:pt x="413" y="75"/>
                  </a:lnTo>
                  <a:lnTo>
                    <a:pt x="418" y="67"/>
                  </a:lnTo>
                  <a:lnTo>
                    <a:pt x="418" y="67"/>
                  </a:lnTo>
                  <a:lnTo>
                    <a:pt x="409" y="56"/>
                  </a:lnTo>
                  <a:lnTo>
                    <a:pt x="400" y="47"/>
                  </a:lnTo>
                  <a:lnTo>
                    <a:pt x="387" y="41"/>
                  </a:lnTo>
                  <a:lnTo>
                    <a:pt x="372" y="35"/>
                  </a:lnTo>
                  <a:lnTo>
                    <a:pt x="372" y="35"/>
                  </a:lnTo>
                  <a:lnTo>
                    <a:pt x="367" y="42"/>
                  </a:lnTo>
                  <a:lnTo>
                    <a:pt x="361" y="48"/>
                  </a:lnTo>
                  <a:lnTo>
                    <a:pt x="354" y="52"/>
                  </a:lnTo>
                  <a:lnTo>
                    <a:pt x="346" y="55"/>
                  </a:lnTo>
                  <a:lnTo>
                    <a:pt x="338" y="56"/>
                  </a:lnTo>
                  <a:lnTo>
                    <a:pt x="329" y="58"/>
                  </a:lnTo>
                  <a:lnTo>
                    <a:pt x="321" y="56"/>
                  </a:lnTo>
                  <a:lnTo>
                    <a:pt x="314" y="54"/>
                  </a:lnTo>
                  <a:lnTo>
                    <a:pt x="306" y="51"/>
                  </a:lnTo>
                  <a:lnTo>
                    <a:pt x="298" y="47"/>
                  </a:lnTo>
                  <a:lnTo>
                    <a:pt x="293" y="41"/>
                  </a:lnTo>
                  <a:lnTo>
                    <a:pt x="288" y="35"/>
                  </a:lnTo>
                  <a:lnTo>
                    <a:pt x="282" y="27"/>
                  </a:lnTo>
                  <a:lnTo>
                    <a:pt x="280" y="18"/>
                  </a:lnTo>
                  <a:lnTo>
                    <a:pt x="278" y="9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11"/>
                  </a:lnTo>
                  <a:lnTo>
                    <a:pt x="214" y="20"/>
                  </a:lnTo>
                  <a:lnTo>
                    <a:pt x="212" y="29"/>
                  </a:lnTo>
                  <a:lnTo>
                    <a:pt x="207" y="35"/>
                  </a:lnTo>
                  <a:lnTo>
                    <a:pt x="201" y="42"/>
                  </a:lnTo>
                  <a:lnTo>
                    <a:pt x="195" y="47"/>
                  </a:lnTo>
                  <a:lnTo>
                    <a:pt x="188" y="51"/>
                  </a:lnTo>
                  <a:lnTo>
                    <a:pt x="180" y="54"/>
                  </a:lnTo>
                  <a:lnTo>
                    <a:pt x="173" y="56"/>
                  </a:lnTo>
                  <a:lnTo>
                    <a:pt x="163" y="56"/>
                  </a:lnTo>
                  <a:lnTo>
                    <a:pt x="154" y="56"/>
                  </a:lnTo>
                  <a:lnTo>
                    <a:pt x="147" y="54"/>
                  </a:lnTo>
                  <a:lnTo>
                    <a:pt x="139" y="51"/>
                  </a:lnTo>
                  <a:lnTo>
                    <a:pt x="131" y="47"/>
                  </a:lnTo>
                  <a:lnTo>
                    <a:pt x="123" y="42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05" y="42"/>
                  </a:lnTo>
                  <a:lnTo>
                    <a:pt x="93" y="50"/>
                  </a:lnTo>
                  <a:lnTo>
                    <a:pt x="88" y="54"/>
                  </a:lnTo>
                  <a:lnTo>
                    <a:pt x="83" y="58"/>
                  </a:lnTo>
                  <a:lnTo>
                    <a:pt x="79" y="64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1" y="78"/>
                  </a:lnTo>
                  <a:lnTo>
                    <a:pt x="85" y="85"/>
                  </a:lnTo>
                  <a:lnTo>
                    <a:pt x="88" y="93"/>
                  </a:lnTo>
                  <a:lnTo>
                    <a:pt x="89" y="101"/>
                  </a:lnTo>
                  <a:lnTo>
                    <a:pt x="89" y="107"/>
                  </a:lnTo>
                  <a:lnTo>
                    <a:pt x="88" y="115"/>
                  </a:lnTo>
                  <a:lnTo>
                    <a:pt x="85" y="122"/>
                  </a:lnTo>
                  <a:lnTo>
                    <a:pt x="81" y="128"/>
                  </a:lnTo>
                  <a:lnTo>
                    <a:pt x="77" y="135"/>
                  </a:lnTo>
                  <a:lnTo>
                    <a:pt x="72" y="140"/>
                  </a:lnTo>
                  <a:lnTo>
                    <a:pt x="66" y="144"/>
                  </a:lnTo>
                  <a:lnTo>
                    <a:pt x="58" y="146"/>
                  </a:lnTo>
                  <a:lnTo>
                    <a:pt x="49" y="149"/>
                  </a:lnTo>
                  <a:lnTo>
                    <a:pt x="39" y="150"/>
                  </a:lnTo>
                  <a:lnTo>
                    <a:pt x="29" y="149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9" y="17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9" y="204"/>
                  </a:lnTo>
                  <a:lnTo>
                    <a:pt x="17" y="208"/>
                  </a:lnTo>
                  <a:lnTo>
                    <a:pt x="24" y="213"/>
                  </a:lnTo>
                  <a:lnTo>
                    <a:pt x="29" y="218"/>
                  </a:lnTo>
                  <a:lnTo>
                    <a:pt x="33" y="225"/>
                  </a:lnTo>
                  <a:lnTo>
                    <a:pt x="37" y="233"/>
                  </a:lnTo>
                  <a:lnTo>
                    <a:pt x="38" y="240"/>
                  </a:lnTo>
                  <a:lnTo>
                    <a:pt x="39" y="248"/>
                  </a:lnTo>
                  <a:lnTo>
                    <a:pt x="38" y="256"/>
                  </a:lnTo>
                  <a:lnTo>
                    <a:pt x="37" y="264"/>
                  </a:lnTo>
                  <a:lnTo>
                    <a:pt x="33" y="272"/>
                  </a:lnTo>
                  <a:lnTo>
                    <a:pt x="29" y="278"/>
                  </a:lnTo>
                  <a:lnTo>
                    <a:pt x="24" y="285"/>
                  </a:lnTo>
                  <a:lnTo>
                    <a:pt x="17" y="290"/>
                  </a:lnTo>
                  <a:lnTo>
                    <a:pt x="9" y="294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9" y="324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30" y="347"/>
                  </a:lnTo>
                  <a:lnTo>
                    <a:pt x="41" y="347"/>
                  </a:lnTo>
                  <a:lnTo>
                    <a:pt x="50" y="349"/>
                  </a:lnTo>
                  <a:lnTo>
                    <a:pt x="59" y="351"/>
                  </a:lnTo>
                  <a:lnTo>
                    <a:pt x="66" y="354"/>
                  </a:lnTo>
                  <a:lnTo>
                    <a:pt x="72" y="359"/>
                  </a:lnTo>
                  <a:lnTo>
                    <a:pt x="77" y="364"/>
                  </a:lnTo>
                  <a:lnTo>
                    <a:pt x="83" y="370"/>
                  </a:lnTo>
                  <a:lnTo>
                    <a:pt x="85" y="376"/>
                  </a:lnTo>
                  <a:lnTo>
                    <a:pt x="88" y="384"/>
                  </a:lnTo>
                  <a:lnTo>
                    <a:pt x="88" y="392"/>
                  </a:lnTo>
                  <a:lnTo>
                    <a:pt x="88" y="400"/>
                  </a:lnTo>
                  <a:lnTo>
                    <a:pt x="86" y="408"/>
                  </a:lnTo>
                  <a:lnTo>
                    <a:pt x="85" y="415"/>
                  </a:lnTo>
                  <a:lnTo>
                    <a:pt x="81" y="423"/>
                  </a:lnTo>
                  <a:lnTo>
                    <a:pt x="77" y="431"/>
                  </a:lnTo>
                  <a:lnTo>
                    <a:pt x="77" y="431"/>
                  </a:lnTo>
                  <a:lnTo>
                    <a:pt x="85" y="442"/>
                  </a:lnTo>
                  <a:lnTo>
                    <a:pt x="96" y="449"/>
                  </a:lnTo>
                  <a:lnTo>
                    <a:pt x="107" y="457"/>
                  </a:lnTo>
                  <a:lnTo>
                    <a:pt x="122" y="461"/>
                  </a:lnTo>
                  <a:lnTo>
                    <a:pt x="122" y="461"/>
                  </a:lnTo>
                  <a:lnTo>
                    <a:pt x="127" y="455"/>
                  </a:lnTo>
                  <a:lnTo>
                    <a:pt x="133" y="449"/>
                  </a:lnTo>
                  <a:lnTo>
                    <a:pt x="141" y="445"/>
                  </a:lnTo>
                  <a:lnTo>
                    <a:pt x="149" y="442"/>
                  </a:lnTo>
                  <a:lnTo>
                    <a:pt x="157" y="440"/>
                  </a:lnTo>
                  <a:lnTo>
                    <a:pt x="165" y="440"/>
                  </a:lnTo>
                  <a:lnTo>
                    <a:pt x="174" y="442"/>
                  </a:lnTo>
                  <a:lnTo>
                    <a:pt x="182" y="443"/>
                  </a:lnTo>
                  <a:lnTo>
                    <a:pt x="190" y="447"/>
                  </a:lnTo>
                  <a:lnTo>
                    <a:pt x="196" y="451"/>
                  </a:lnTo>
                  <a:lnTo>
                    <a:pt x="203" y="456"/>
                  </a:lnTo>
                  <a:lnTo>
                    <a:pt x="208" y="462"/>
                  </a:lnTo>
                  <a:lnTo>
                    <a:pt x="212" y="470"/>
                  </a:lnTo>
                  <a:lnTo>
                    <a:pt x="214" y="478"/>
                  </a:lnTo>
                  <a:lnTo>
                    <a:pt x="216" y="487"/>
                  </a:lnTo>
                  <a:lnTo>
                    <a:pt x="216" y="498"/>
                  </a:lnTo>
                  <a:lnTo>
                    <a:pt x="216" y="498"/>
                  </a:lnTo>
                  <a:lnTo>
                    <a:pt x="278" y="498"/>
                  </a:lnTo>
                  <a:lnTo>
                    <a:pt x="278" y="498"/>
                  </a:lnTo>
                  <a:lnTo>
                    <a:pt x="278" y="487"/>
                  </a:lnTo>
                  <a:lnTo>
                    <a:pt x="280" y="477"/>
                  </a:lnTo>
                  <a:lnTo>
                    <a:pt x="284" y="469"/>
                  </a:lnTo>
                  <a:lnTo>
                    <a:pt x="288" y="461"/>
                  </a:lnTo>
                  <a:lnTo>
                    <a:pt x="293" y="455"/>
                  </a:lnTo>
                  <a:lnTo>
                    <a:pt x="299" y="449"/>
                  </a:lnTo>
                  <a:lnTo>
                    <a:pt x="307" y="445"/>
                  </a:lnTo>
                  <a:lnTo>
                    <a:pt x="315" y="443"/>
                  </a:lnTo>
                  <a:lnTo>
                    <a:pt x="323" y="442"/>
                  </a:lnTo>
                  <a:lnTo>
                    <a:pt x="331" y="440"/>
                  </a:lnTo>
                  <a:lnTo>
                    <a:pt x="340" y="442"/>
                  </a:lnTo>
                  <a:lnTo>
                    <a:pt x="349" y="443"/>
                  </a:lnTo>
                  <a:lnTo>
                    <a:pt x="357" y="445"/>
                  </a:lnTo>
                  <a:lnTo>
                    <a:pt x="365" y="451"/>
                  </a:lnTo>
                  <a:lnTo>
                    <a:pt x="371" y="456"/>
                  </a:lnTo>
                  <a:lnTo>
                    <a:pt x="378" y="461"/>
                  </a:lnTo>
                  <a:lnTo>
                    <a:pt x="378" y="461"/>
                  </a:lnTo>
                  <a:lnTo>
                    <a:pt x="389" y="455"/>
                  </a:lnTo>
                  <a:lnTo>
                    <a:pt x="402" y="448"/>
                  </a:lnTo>
                  <a:lnTo>
                    <a:pt x="408" y="444"/>
                  </a:lnTo>
                  <a:lnTo>
                    <a:pt x="412" y="439"/>
                  </a:lnTo>
                  <a:lnTo>
                    <a:pt x="416" y="434"/>
                  </a:lnTo>
                  <a:lnTo>
                    <a:pt x="418" y="426"/>
                  </a:lnTo>
                  <a:lnTo>
                    <a:pt x="418" y="426"/>
                  </a:lnTo>
                  <a:lnTo>
                    <a:pt x="413" y="419"/>
                  </a:lnTo>
                  <a:lnTo>
                    <a:pt x="409" y="411"/>
                  </a:lnTo>
                  <a:lnTo>
                    <a:pt x="408" y="405"/>
                  </a:lnTo>
                  <a:lnTo>
                    <a:pt x="406" y="397"/>
                  </a:lnTo>
                  <a:lnTo>
                    <a:pt x="406" y="389"/>
                  </a:lnTo>
                  <a:lnTo>
                    <a:pt x="408" y="383"/>
                  </a:lnTo>
                  <a:lnTo>
                    <a:pt x="410" y="375"/>
                  </a:lnTo>
                  <a:lnTo>
                    <a:pt x="413" y="368"/>
                  </a:lnTo>
                  <a:lnTo>
                    <a:pt x="418" y="363"/>
                  </a:lnTo>
                  <a:lnTo>
                    <a:pt x="423" y="358"/>
                  </a:lnTo>
                  <a:lnTo>
                    <a:pt x="430" y="354"/>
                  </a:lnTo>
                  <a:lnTo>
                    <a:pt x="438" y="350"/>
                  </a:lnTo>
                  <a:lnTo>
                    <a:pt x="446" y="349"/>
                  </a:lnTo>
                  <a:lnTo>
                    <a:pt x="455" y="347"/>
                  </a:lnTo>
                  <a:lnTo>
                    <a:pt x="465" y="347"/>
                  </a:lnTo>
                  <a:lnTo>
                    <a:pt x="477" y="350"/>
                  </a:lnTo>
                  <a:lnTo>
                    <a:pt x="477" y="350"/>
                  </a:lnTo>
                  <a:lnTo>
                    <a:pt x="486" y="324"/>
                  </a:lnTo>
                  <a:lnTo>
                    <a:pt x="494" y="295"/>
                  </a:lnTo>
                  <a:lnTo>
                    <a:pt x="494" y="295"/>
                  </a:lnTo>
                  <a:lnTo>
                    <a:pt x="485" y="293"/>
                  </a:lnTo>
                  <a:lnTo>
                    <a:pt x="477" y="289"/>
                  </a:lnTo>
                  <a:lnTo>
                    <a:pt x="470" y="283"/>
                  </a:lnTo>
                  <a:lnTo>
                    <a:pt x="464" y="277"/>
                  </a:lnTo>
                  <a:lnTo>
                    <a:pt x="460" y="270"/>
                  </a:lnTo>
                  <a:lnTo>
                    <a:pt x="457" y="264"/>
                  </a:lnTo>
                  <a:lnTo>
                    <a:pt x="455" y="256"/>
                  </a:lnTo>
                  <a:lnTo>
                    <a:pt x="455" y="248"/>
                  </a:lnTo>
                  <a:lnTo>
                    <a:pt x="455" y="240"/>
                  </a:lnTo>
                  <a:lnTo>
                    <a:pt x="457" y="234"/>
                  </a:lnTo>
                  <a:lnTo>
                    <a:pt x="460" y="226"/>
                  </a:lnTo>
                  <a:lnTo>
                    <a:pt x="464" y="219"/>
                  </a:lnTo>
                  <a:lnTo>
                    <a:pt x="470" y="214"/>
                  </a:lnTo>
                  <a:lnTo>
                    <a:pt x="477" y="209"/>
                  </a:lnTo>
                  <a:lnTo>
                    <a:pt x="485" y="205"/>
                  </a:lnTo>
                  <a:lnTo>
                    <a:pt x="494" y="201"/>
                  </a:lnTo>
                  <a:lnTo>
                    <a:pt x="494" y="201"/>
                  </a:lnTo>
                  <a:close/>
                  <a:moveTo>
                    <a:pt x="247" y="342"/>
                  </a:moveTo>
                  <a:lnTo>
                    <a:pt x="247" y="342"/>
                  </a:lnTo>
                  <a:lnTo>
                    <a:pt x="238" y="342"/>
                  </a:lnTo>
                  <a:lnTo>
                    <a:pt x="229" y="340"/>
                  </a:lnTo>
                  <a:lnTo>
                    <a:pt x="220" y="338"/>
                  </a:lnTo>
                  <a:lnTo>
                    <a:pt x="210" y="334"/>
                  </a:lnTo>
                  <a:lnTo>
                    <a:pt x="203" y="330"/>
                  </a:lnTo>
                  <a:lnTo>
                    <a:pt x="195" y="327"/>
                  </a:lnTo>
                  <a:lnTo>
                    <a:pt x="188" y="321"/>
                  </a:lnTo>
                  <a:lnTo>
                    <a:pt x="182" y="315"/>
                  </a:lnTo>
                  <a:lnTo>
                    <a:pt x="175" y="308"/>
                  </a:lnTo>
                  <a:lnTo>
                    <a:pt x="170" y="300"/>
                  </a:lnTo>
                  <a:lnTo>
                    <a:pt x="165" y="293"/>
                  </a:lnTo>
                  <a:lnTo>
                    <a:pt x="161" y="285"/>
                  </a:lnTo>
                  <a:lnTo>
                    <a:pt x="158" y="277"/>
                  </a:lnTo>
                  <a:lnTo>
                    <a:pt x="156" y="268"/>
                  </a:lnTo>
                  <a:lnTo>
                    <a:pt x="154" y="259"/>
                  </a:lnTo>
                  <a:lnTo>
                    <a:pt x="154" y="248"/>
                  </a:lnTo>
                  <a:lnTo>
                    <a:pt x="154" y="248"/>
                  </a:lnTo>
                  <a:lnTo>
                    <a:pt x="154" y="239"/>
                  </a:lnTo>
                  <a:lnTo>
                    <a:pt x="156" y="230"/>
                  </a:lnTo>
                  <a:lnTo>
                    <a:pt x="158" y="221"/>
                  </a:lnTo>
                  <a:lnTo>
                    <a:pt x="161" y="212"/>
                  </a:lnTo>
                  <a:lnTo>
                    <a:pt x="165" y="204"/>
                  </a:lnTo>
                  <a:lnTo>
                    <a:pt x="170" y="196"/>
                  </a:lnTo>
                  <a:lnTo>
                    <a:pt x="175" y="189"/>
                  </a:lnTo>
                  <a:lnTo>
                    <a:pt x="182" y="183"/>
                  </a:lnTo>
                  <a:lnTo>
                    <a:pt x="188" y="176"/>
                  </a:lnTo>
                  <a:lnTo>
                    <a:pt x="195" y="171"/>
                  </a:lnTo>
                  <a:lnTo>
                    <a:pt x="203" y="166"/>
                  </a:lnTo>
                  <a:lnTo>
                    <a:pt x="210" y="162"/>
                  </a:lnTo>
                  <a:lnTo>
                    <a:pt x="220" y="159"/>
                  </a:lnTo>
                  <a:lnTo>
                    <a:pt x="229" y="157"/>
                  </a:lnTo>
                  <a:lnTo>
                    <a:pt x="238" y="155"/>
                  </a:lnTo>
                  <a:lnTo>
                    <a:pt x="247" y="155"/>
                  </a:lnTo>
                  <a:lnTo>
                    <a:pt x="247" y="155"/>
                  </a:lnTo>
                  <a:lnTo>
                    <a:pt x="258" y="155"/>
                  </a:lnTo>
                  <a:lnTo>
                    <a:pt x="267" y="157"/>
                  </a:lnTo>
                  <a:lnTo>
                    <a:pt x="276" y="159"/>
                  </a:lnTo>
                  <a:lnTo>
                    <a:pt x="284" y="162"/>
                  </a:lnTo>
                  <a:lnTo>
                    <a:pt x="291" y="166"/>
                  </a:lnTo>
                  <a:lnTo>
                    <a:pt x="299" y="171"/>
                  </a:lnTo>
                  <a:lnTo>
                    <a:pt x="307" y="176"/>
                  </a:lnTo>
                  <a:lnTo>
                    <a:pt x="314" y="183"/>
                  </a:lnTo>
                  <a:lnTo>
                    <a:pt x="320" y="189"/>
                  </a:lnTo>
                  <a:lnTo>
                    <a:pt x="325" y="196"/>
                  </a:lnTo>
                  <a:lnTo>
                    <a:pt x="329" y="204"/>
                  </a:lnTo>
                  <a:lnTo>
                    <a:pt x="333" y="212"/>
                  </a:lnTo>
                  <a:lnTo>
                    <a:pt x="337" y="221"/>
                  </a:lnTo>
                  <a:lnTo>
                    <a:pt x="338" y="230"/>
                  </a:lnTo>
                  <a:lnTo>
                    <a:pt x="341" y="239"/>
                  </a:lnTo>
                  <a:lnTo>
                    <a:pt x="341" y="248"/>
                  </a:lnTo>
                  <a:lnTo>
                    <a:pt x="341" y="248"/>
                  </a:lnTo>
                  <a:lnTo>
                    <a:pt x="341" y="259"/>
                  </a:lnTo>
                  <a:lnTo>
                    <a:pt x="338" y="268"/>
                  </a:lnTo>
                  <a:lnTo>
                    <a:pt x="337" y="277"/>
                  </a:lnTo>
                  <a:lnTo>
                    <a:pt x="333" y="285"/>
                  </a:lnTo>
                  <a:lnTo>
                    <a:pt x="329" y="293"/>
                  </a:lnTo>
                  <a:lnTo>
                    <a:pt x="325" y="300"/>
                  </a:lnTo>
                  <a:lnTo>
                    <a:pt x="320" y="308"/>
                  </a:lnTo>
                  <a:lnTo>
                    <a:pt x="314" y="315"/>
                  </a:lnTo>
                  <a:lnTo>
                    <a:pt x="307" y="321"/>
                  </a:lnTo>
                  <a:lnTo>
                    <a:pt x="299" y="327"/>
                  </a:lnTo>
                  <a:lnTo>
                    <a:pt x="291" y="330"/>
                  </a:lnTo>
                  <a:lnTo>
                    <a:pt x="284" y="334"/>
                  </a:lnTo>
                  <a:lnTo>
                    <a:pt x="276" y="338"/>
                  </a:lnTo>
                  <a:lnTo>
                    <a:pt x="267" y="340"/>
                  </a:lnTo>
                  <a:lnTo>
                    <a:pt x="258" y="342"/>
                  </a:lnTo>
                  <a:lnTo>
                    <a:pt x="247" y="342"/>
                  </a:lnTo>
                  <a:lnTo>
                    <a:pt x="247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1009"/>
            <p:cNvSpPr>
              <a:spLocks noEditPoints="1"/>
            </p:cNvSpPr>
            <p:nvPr/>
          </p:nvSpPr>
          <p:spPr bwMode="auto">
            <a:xfrm>
              <a:off x="2056591" y="2926730"/>
              <a:ext cx="102004" cy="103526"/>
            </a:xfrm>
            <a:custGeom>
              <a:avLst/>
              <a:gdLst>
                <a:gd name="T0" fmla="*/ 265 w 268"/>
                <a:gd name="T1" fmla="*/ 110 h 269"/>
                <a:gd name="T2" fmla="*/ 250 w 268"/>
                <a:gd name="T3" fmla="*/ 96 h 269"/>
                <a:gd name="T4" fmla="*/ 234 w 268"/>
                <a:gd name="T5" fmla="*/ 88 h 269"/>
                <a:gd name="T6" fmla="*/ 227 w 268"/>
                <a:gd name="T7" fmla="*/ 64 h 269"/>
                <a:gd name="T8" fmla="*/ 237 w 268"/>
                <a:gd name="T9" fmla="*/ 49 h 269"/>
                <a:gd name="T10" fmla="*/ 221 w 268"/>
                <a:gd name="T11" fmla="*/ 33 h 269"/>
                <a:gd name="T12" fmla="*/ 210 w 268"/>
                <a:gd name="T13" fmla="*/ 33 h 269"/>
                <a:gd name="T14" fmla="*/ 199 w 268"/>
                <a:gd name="T15" fmla="*/ 38 h 269"/>
                <a:gd name="T16" fmla="*/ 174 w 268"/>
                <a:gd name="T17" fmla="*/ 30 h 269"/>
                <a:gd name="T18" fmla="*/ 166 w 268"/>
                <a:gd name="T19" fmla="*/ 15 h 269"/>
                <a:gd name="T20" fmla="*/ 166 w 268"/>
                <a:gd name="T21" fmla="*/ 4 h 269"/>
                <a:gd name="T22" fmla="*/ 132 w 268"/>
                <a:gd name="T23" fmla="*/ 7 h 269"/>
                <a:gd name="T24" fmla="*/ 127 w 268"/>
                <a:gd name="T25" fmla="*/ 20 h 269"/>
                <a:gd name="T26" fmla="*/ 111 w 268"/>
                <a:gd name="T27" fmla="*/ 28 h 269"/>
                <a:gd name="T28" fmla="*/ 85 w 268"/>
                <a:gd name="T29" fmla="*/ 21 h 269"/>
                <a:gd name="T30" fmla="*/ 65 w 268"/>
                <a:gd name="T31" fmla="*/ 20 h 269"/>
                <a:gd name="T32" fmla="*/ 55 w 268"/>
                <a:gd name="T33" fmla="*/ 30 h 269"/>
                <a:gd name="T34" fmla="*/ 59 w 268"/>
                <a:gd name="T35" fmla="*/ 46 h 269"/>
                <a:gd name="T36" fmla="*/ 48 w 268"/>
                <a:gd name="T37" fmla="*/ 66 h 269"/>
                <a:gd name="T38" fmla="*/ 20 w 268"/>
                <a:gd name="T39" fmla="*/ 67 h 269"/>
                <a:gd name="T40" fmla="*/ 7 w 268"/>
                <a:gd name="T41" fmla="*/ 94 h 269"/>
                <a:gd name="T42" fmla="*/ 15 w 268"/>
                <a:gd name="T43" fmla="*/ 98 h 269"/>
                <a:gd name="T44" fmla="*/ 24 w 268"/>
                <a:gd name="T45" fmla="*/ 113 h 269"/>
                <a:gd name="T46" fmla="*/ 17 w 268"/>
                <a:gd name="T47" fmla="*/ 137 h 269"/>
                <a:gd name="T48" fmla="*/ 5 w 268"/>
                <a:gd name="T49" fmla="*/ 144 h 269"/>
                <a:gd name="T50" fmla="*/ 3 w 268"/>
                <a:gd name="T51" fmla="*/ 160 h 269"/>
                <a:gd name="T52" fmla="*/ 18 w 268"/>
                <a:gd name="T53" fmla="*/ 174 h 269"/>
                <a:gd name="T54" fmla="*/ 35 w 268"/>
                <a:gd name="T55" fmla="*/ 182 h 269"/>
                <a:gd name="T56" fmla="*/ 41 w 268"/>
                <a:gd name="T57" fmla="*/ 205 h 269"/>
                <a:gd name="T58" fmla="*/ 33 w 268"/>
                <a:gd name="T59" fmla="*/ 221 h 269"/>
                <a:gd name="T60" fmla="*/ 47 w 268"/>
                <a:gd name="T61" fmla="*/ 237 h 269"/>
                <a:gd name="T62" fmla="*/ 58 w 268"/>
                <a:gd name="T63" fmla="*/ 237 h 269"/>
                <a:gd name="T64" fmla="*/ 71 w 268"/>
                <a:gd name="T65" fmla="*/ 231 h 269"/>
                <a:gd name="T66" fmla="*/ 94 w 268"/>
                <a:gd name="T67" fmla="*/ 238 h 269"/>
                <a:gd name="T68" fmla="*/ 103 w 268"/>
                <a:gd name="T69" fmla="*/ 255 h 269"/>
                <a:gd name="T70" fmla="*/ 102 w 268"/>
                <a:gd name="T71" fmla="*/ 265 h 269"/>
                <a:gd name="T72" fmla="*/ 136 w 268"/>
                <a:gd name="T73" fmla="*/ 263 h 269"/>
                <a:gd name="T74" fmla="*/ 143 w 268"/>
                <a:gd name="T75" fmla="*/ 250 h 269"/>
                <a:gd name="T76" fmla="*/ 158 w 268"/>
                <a:gd name="T77" fmla="*/ 242 h 269"/>
                <a:gd name="T78" fmla="*/ 184 w 268"/>
                <a:gd name="T79" fmla="*/ 248 h 269"/>
                <a:gd name="T80" fmla="*/ 204 w 268"/>
                <a:gd name="T81" fmla="*/ 250 h 269"/>
                <a:gd name="T82" fmla="*/ 214 w 268"/>
                <a:gd name="T83" fmla="*/ 239 h 269"/>
                <a:gd name="T84" fmla="*/ 209 w 268"/>
                <a:gd name="T85" fmla="*/ 224 h 269"/>
                <a:gd name="T86" fmla="*/ 221 w 268"/>
                <a:gd name="T87" fmla="*/ 204 h 269"/>
                <a:gd name="T88" fmla="*/ 250 w 268"/>
                <a:gd name="T89" fmla="*/ 203 h 269"/>
                <a:gd name="T90" fmla="*/ 263 w 268"/>
                <a:gd name="T91" fmla="*/ 175 h 269"/>
                <a:gd name="T92" fmla="*/ 254 w 268"/>
                <a:gd name="T93" fmla="*/ 170 h 269"/>
                <a:gd name="T94" fmla="*/ 244 w 268"/>
                <a:gd name="T95" fmla="*/ 156 h 269"/>
                <a:gd name="T96" fmla="*/ 251 w 268"/>
                <a:gd name="T97" fmla="*/ 133 h 269"/>
                <a:gd name="T98" fmla="*/ 263 w 268"/>
                <a:gd name="T99" fmla="*/ 126 h 269"/>
                <a:gd name="T100" fmla="*/ 128 w 268"/>
                <a:gd name="T101" fmla="*/ 184 h 269"/>
                <a:gd name="T102" fmla="*/ 110 w 268"/>
                <a:gd name="T103" fmla="*/ 178 h 269"/>
                <a:gd name="T104" fmla="*/ 90 w 268"/>
                <a:gd name="T105" fmla="*/ 157 h 269"/>
                <a:gd name="T106" fmla="*/ 85 w 268"/>
                <a:gd name="T107" fmla="*/ 130 h 269"/>
                <a:gd name="T108" fmla="*/ 92 w 268"/>
                <a:gd name="T109" fmla="*/ 110 h 269"/>
                <a:gd name="T110" fmla="*/ 111 w 268"/>
                <a:gd name="T111" fmla="*/ 90 h 269"/>
                <a:gd name="T112" fmla="*/ 140 w 268"/>
                <a:gd name="T113" fmla="*/ 85 h 269"/>
                <a:gd name="T114" fmla="*/ 159 w 268"/>
                <a:gd name="T115" fmla="*/ 92 h 269"/>
                <a:gd name="T116" fmla="*/ 179 w 268"/>
                <a:gd name="T117" fmla="*/ 111 h 269"/>
                <a:gd name="T118" fmla="*/ 184 w 268"/>
                <a:gd name="T119" fmla="*/ 140 h 269"/>
                <a:gd name="T120" fmla="*/ 178 w 268"/>
                <a:gd name="T121" fmla="*/ 160 h 269"/>
                <a:gd name="T122" fmla="*/ 157 w 268"/>
                <a:gd name="T123" fmla="*/ 179 h 269"/>
                <a:gd name="T124" fmla="*/ 128 w 268"/>
                <a:gd name="T125" fmla="*/ 18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69">
                  <a:moveTo>
                    <a:pt x="268" y="126"/>
                  </a:moveTo>
                  <a:lnTo>
                    <a:pt x="268" y="126"/>
                  </a:lnTo>
                  <a:lnTo>
                    <a:pt x="265" y="110"/>
                  </a:lnTo>
                  <a:lnTo>
                    <a:pt x="261" y="96"/>
                  </a:lnTo>
                  <a:lnTo>
                    <a:pt x="261" y="96"/>
                  </a:lnTo>
                  <a:lnTo>
                    <a:pt x="250" y="96"/>
                  </a:lnTo>
                  <a:lnTo>
                    <a:pt x="246" y="94"/>
                  </a:lnTo>
                  <a:lnTo>
                    <a:pt x="240" y="92"/>
                  </a:lnTo>
                  <a:lnTo>
                    <a:pt x="234" y="88"/>
                  </a:lnTo>
                  <a:lnTo>
                    <a:pt x="230" y="80"/>
                  </a:lnTo>
                  <a:lnTo>
                    <a:pt x="227" y="73"/>
                  </a:lnTo>
                  <a:lnTo>
                    <a:pt x="227" y="64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3" y="43"/>
                  </a:lnTo>
                  <a:lnTo>
                    <a:pt x="227" y="38"/>
                  </a:lnTo>
                  <a:lnTo>
                    <a:pt x="221" y="33"/>
                  </a:lnTo>
                  <a:lnTo>
                    <a:pt x="214" y="29"/>
                  </a:lnTo>
                  <a:lnTo>
                    <a:pt x="214" y="29"/>
                  </a:lnTo>
                  <a:lnTo>
                    <a:pt x="210" y="33"/>
                  </a:lnTo>
                  <a:lnTo>
                    <a:pt x="207" y="35"/>
                  </a:lnTo>
                  <a:lnTo>
                    <a:pt x="203" y="37"/>
                  </a:lnTo>
                  <a:lnTo>
                    <a:pt x="199" y="38"/>
                  </a:lnTo>
                  <a:lnTo>
                    <a:pt x="190" y="38"/>
                  </a:lnTo>
                  <a:lnTo>
                    <a:pt x="182" y="35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7" y="20"/>
                  </a:lnTo>
                  <a:lnTo>
                    <a:pt x="166" y="15"/>
                  </a:lnTo>
                  <a:lnTo>
                    <a:pt x="166" y="9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2" y="7"/>
                  </a:lnTo>
                  <a:lnTo>
                    <a:pt x="131" y="12"/>
                  </a:lnTo>
                  <a:lnTo>
                    <a:pt x="129" y="16"/>
                  </a:lnTo>
                  <a:lnTo>
                    <a:pt x="127" y="20"/>
                  </a:lnTo>
                  <a:lnTo>
                    <a:pt x="123" y="22"/>
                  </a:lnTo>
                  <a:lnTo>
                    <a:pt x="119" y="25"/>
                  </a:lnTo>
                  <a:lnTo>
                    <a:pt x="111" y="28"/>
                  </a:lnTo>
                  <a:lnTo>
                    <a:pt x="102" y="28"/>
                  </a:lnTo>
                  <a:lnTo>
                    <a:pt x="93" y="25"/>
                  </a:lnTo>
                  <a:lnTo>
                    <a:pt x="85" y="21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65" y="20"/>
                  </a:lnTo>
                  <a:lnTo>
                    <a:pt x="59" y="24"/>
                  </a:lnTo>
                  <a:lnTo>
                    <a:pt x="56" y="26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9" y="38"/>
                  </a:lnTo>
                  <a:lnTo>
                    <a:pt x="59" y="46"/>
                  </a:lnTo>
                  <a:lnTo>
                    <a:pt x="58" y="54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41" y="69"/>
                  </a:lnTo>
                  <a:lnTo>
                    <a:pt x="30" y="69"/>
                  </a:lnTo>
                  <a:lnTo>
                    <a:pt x="20" y="67"/>
                  </a:lnTo>
                  <a:lnTo>
                    <a:pt x="20" y="67"/>
                  </a:lnTo>
                  <a:lnTo>
                    <a:pt x="13" y="80"/>
                  </a:lnTo>
                  <a:lnTo>
                    <a:pt x="7" y="94"/>
                  </a:lnTo>
                  <a:lnTo>
                    <a:pt x="7" y="94"/>
                  </a:lnTo>
                  <a:lnTo>
                    <a:pt x="11" y="96"/>
                  </a:lnTo>
                  <a:lnTo>
                    <a:pt x="15" y="98"/>
                  </a:lnTo>
                  <a:lnTo>
                    <a:pt x="18" y="102"/>
                  </a:lnTo>
                  <a:lnTo>
                    <a:pt x="21" y="105"/>
                  </a:lnTo>
                  <a:lnTo>
                    <a:pt x="24" y="113"/>
                  </a:lnTo>
                  <a:lnTo>
                    <a:pt x="24" y="122"/>
                  </a:lnTo>
                  <a:lnTo>
                    <a:pt x="21" y="130"/>
                  </a:lnTo>
                  <a:lnTo>
                    <a:pt x="17" y="137"/>
                  </a:lnTo>
                  <a:lnTo>
                    <a:pt x="13" y="140"/>
                  </a:lnTo>
                  <a:lnTo>
                    <a:pt x="9" y="143"/>
                  </a:lnTo>
                  <a:lnTo>
                    <a:pt x="5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60"/>
                  </a:lnTo>
                  <a:lnTo>
                    <a:pt x="7" y="174"/>
                  </a:lnTo>
                  <a:lnTo>
                    <a:pt x="7" y="174"/>
                  </a:lnTo>
                  <a:lnTo>
                    <a:pt x="18" y="174"/>
                  </a:lnTo>
                  <a:lnTo>
                    <a:pt x="24" y="175"/>
                  </a:lnTo>
                  <a:lnTo>
                    <a:pt x="28" y="177"/>
                  </a:lnTo>
                  <a:lnTo>
                    <a:pt x="35" y="182"/>
                  </a:lnTo>
                  <a:lnTo>
                    <a:pt x="39" y="188"/>
                  </a:lnTo>
                  <a:lnTo>
                    <a:pt x="42" y="196"/>
                  </a:lnTo>
                  <a:lnTo>
                    <a:pt x="41" y="205"/>
                  </a:lnTo>
                  <a:lnTo>
                    <a:pt x="38" y="213"/>
                  </a:lnTo>
                  <a:lnTo>
                    <a:pt x="33" y="221"/>
                  </a:lnTo>
                  <a:lnTo>
                    <a:pt x="33" y="221"/>
                  </a:lnTo>
                  <a:lnTo>
                    <a:pt x="37" y="226"/>
                  </a:lnTo>
                  <a:lnTo>
                    <a:pt x="42" y="231"/>
                  </a:lnTo>
                  <a:lnTo>
                    <a:pt x="47" y="237"/>
                  </a:lnTo>
                  <a:lnTo>
                    <a:pt x="55" y="239"/>
                  </a:lnTo>
                  <a:lnTo>
                    <a:pt x="55" y="239"/>
                  </a:lnTo>
                  <a:lnTo>
                    <a:pt x="58" y="237"/>
                  </a:lnTo>
                  <a:lnTo>
                    <a:pt x="62" y="234"/>
                  </a:lnTo>
                  <a:lnTo>
                    <a:pt x="65" y="231"/>
                  </a:lnTo>
                  <a:lnTo>
                    <a:pt x="71" y="231"/>
                  </a:lnTo>
                  <a:lnTo>
                    <a:pt x="79" y="231"/>
                  </a:lnTo>
                  <a:lnTo>
                    <a:pt x="88" y="234"/>
                  </a:lnTo>
                  <a:lnTo>
                    <a:pt x="94" y="238"/>
                  </a:lnTo>
                  <a:lnTo>
                    <a:pt x="101" y="246"/>
                  </a:lnTo>
                  <a:lnTo>
                    <a:pt x="102" y="250"/>
                  </a:lnTo>
                  <a:lnTo>
                    <a:pt x="103" y="255"/>
                  </a:lnTo>
                  <a:lnTo>
                    <a:pt x="103" y="259"/>
                  </a:lnTo>
                  <a:lnTo>
                    <a:pt x="102" y="265"/>
                  </a:lnTo>
                  <a:lnTo>
                    <a:pt x="102" y="265"/>
                  </a:lnTo>
                  <a:lnTo>
                    <a:pt x="136" y="269"/>
                  </a:lnTo>
                  <a:lnTo>
                    <a:pt x="136" y="269"/>
                  </a:lnTo>
                  <a:lnTo>
                    <a:pt x="136" y="263"/>
                  </a:lnTo>
                  <a:lnTo>
                    <a:pt x="137" y="257"/>
                  </a:lnTo>
                  <a:lnTo>
                    <a:pt x="140" y="254"/>
                  </a:lnTo>
                  <a:lnTo>
                    <a:pt x="143" y="250"/>
                  </a:lnTo>
                  <a:lnTo>
                    <a:pt x="146" y="247"/>
                  </a:lnTo>
                  <a:lnTo>
                    <a:pt x="149" y="244"/>
                  </a:lnTo>
                  <a:lnTo>
                    <a:pt x="158" y="242"/>
                  </a:lnTo>
                  <a:lnTo>
                    <a:pt x="167" y="242"/>
                  </a:lnTo>
                  <a:lnTo>
                    <a:pt x="176" y="244"/>
                  </a:lnTo>
                  <a:lnTo>
                    <a:pt x="184" y="248"/>
                  </a:lnTo>
                  <a:lnTo>
                    <a:pt x="191" y="256"/>
                  </a:lnTo>
                  <a:lnTo>
                    <a:pt x="191" y="256"/>
                  </a:lnTo>
                  <a:lnTo>
                    <a:pt x="204" y="250"/>
                  </a:lnTo>
                  <a:lnTo>
                    <a:pt x="210" y="246"/>
                  </a:lnTo>
                  <a:lnTo>
                    <a:pt x="212" y="243"/>
                  </a:lnTo>
                  <a:lnTo>
                    <a:pt x="214" y="239"/>
                  </a:lnTo>
                  <a:lnTo>
                    <a:pt x="214" y="239"/>
                  </a:lnTo>
                  <a:lnTo>
                    <a:pt x="210" y="231"/>
                  </a:lnTo>
                  <a:lnTo>
                    <a:pt x="209" y="224"/>
                  </a:lnTo>
                  <a:lnTo>
                    <a:pt x="210" y="216"/>
                  </a:lnTo>
                  <a:lnTo>
                    <a:pt x="214" y="209"/>
                  </a:lnTo>
                  <a:lnTo>
                    <a:pt x="221" y="204"/>
                  </a:lnTo>
                  <a:lnTo>
                    <a:pt x="229" y="200"/>
                  </a:lnTo>
                  <a:lnTo>
                    <a:pt x="238" y="200"/>
                  </a:lnTo>
                  <a:lnTo>
                    <a:pt x="250" y="203"/>
                  </a:lnTo>
                  <a:lnTo>
                    <a:pt x="250" y="203"/>
                  </a:lnTo>
                  <a:lnTo>
                    <a:pt x="256" y="190"/>
                  </a:lnTo>
                  <a:lnTo>
                    <a:pt x="263" y="175"/>
                  </a:lnTo>
                  <a:lnTo>
                    <a:pt x="263" y="175"/>
                  </a:lnTo>
                  <a:lnTo>
                    <a:pt x="257" y="173"/>
                  </a:lnTo>
                  <a:lnTo>
                    <a:pt x="254" y="170"/>
                  </a:lnTo>
                  <a:lnTo>
                    <a:pt x="250" y="167"/>
                  </a:lnTo>
                  <a:lnTo>
                    <a:pt x="247" y="163"/>
                  </a:lnTo>
                  <a:lnTo>
                    <a:pt x="244" y="156"/>
                  </a:lnTo>
                  <a:lnTo>
                    <a:pt x="244" y="148"/>
                  </a:lnTo>
                  <a:lnTo>
                    <a:pt x="247" y="140"/>
                  </a:lnTo>
                  <a:lnTo>
                    <a:pt x="251" y="133"/>
                  </a:lnTo>
                  <a:lnTo>
                    <a:pt x="255" y="130"/>
                  </a:lnTo>
                  <a:lnTo>
                    <a:pt x="259" y="128"/>
                  </a:lnTo>
                  <a:lnTo>
                    <a:pt x="263" y="126"/>
                  </a:lnTo>
                  <a:lnTo>
                    <a:pt x="268" y="126"/>
                  </a:lnTo>
                  <a:lnTo>
                    <a:pt x="268" y="126"/>
                  </a:lnTo>
                  <a:close/>
                  <a:moveTo>
                    <a:pt x="128" y="184"/>
                  </a:moveTo>
                  <a:lnTo>
                    <a:pt x="128" y="184"/>
                  </a:lnTo>
                  <a:lnTo>
                    <a:pt x="119" y="182"/>
                  </a:lnTo>
                  <a:lnTo>
                    <a:pt x="110" y="178"/>
                  </a:lnTo>
                  <a:lnTo>
                    <a:pt x="102" y="173"/>
                  </a:lnTo>
                  <a:lnTo>
                    <a:pt x="95" y="166"/>
                  </a:lnTo>
                  <a:lnTo>
                    <a:pt x="90" y="157"/>
                  </a:lnTo>
                  <a:lnTo>
                    <a:pt x="86" y="14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8" y="119"/>
                  </a:lnTo>
                  <a:lnTo>
                    <a:pt x="92" y="110"/>
                  </a:lnTo>
                  <a:lnTo>
                    <a:pt x="97" y="102"/>
                  </a:lnTo>
                  <a:lnTo>
                    <a:pt x="103" y="96"/>
                  </a:lnTo>
                  <a:lnTo>
                    <a:pt x="111" y="90"/>
                  </a:lnTo>
                  <a:lnTo>
                    <a:pt x="120" y="86"/>
                  </a:lnTo>
                  <a:lnTo>
                    <a:pt x="129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50" y="88"/>
                  </a:lnTo>
                  <a:lnTo>
                    <a:pt x="159" y="92"/>
                  </a:lnTo>
                  <a:lnTo>
                    <a:pt x="167" y="97"/>
                  </a:lnTo>
                  <a:lnTo>
                    <a:pt x="174" y="103"/>
                  </a:lnTo>
                  <a:lnTo>
                    <a:pt x="179" y="111"/>
                  </a:lnTo>
                  <a:lnTo>
                    <a:pt x="182" y="120"/>
                  </a:lnTo>
                  <a:lnTo>
                    <a:pt x="184" y="131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50"/>
                  </a:lnTo>
                  <a:lnTo>
                    <a:pt x="178" y="160"/>
                  </a:lnTo>
                  <a:lnTo>
                    <a:pt x="173" y="167"/>
                  </a:lnTo>
                  <a:lnTo>
                    <a:pt x="165" y="174"/>
                  </a:lnTo>
                  <a:lnTo>
                    <a:pt x="157" y="179"/>
                  </a:lnTo>
                  <a:lnTo>
                    <a:pt x="148" y="183"/>
                  </a:lnTo>
                  <a:lnTo>
                    <a:pt x="139" y="184"/>
                  </a:lnTo>
                  <a:lnTo>
                    <a:pt x="128" y="184"/>
                  </a:lnTo>
                  <a:lnTo>
                    <a:pt x="128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1010"/>
            <p:cNvSpPr/>
            <p:nvPr/>
          </p:nvSpPr>
          <p:spPr bwMode="auto">
            <a:xfrm>
              <a:off x="2073338" y="2667914"/>
              <a:ext cx="127885" cy="178126"/>
            </a:xfrm>
            <a:custGeom>
              <a:avLst/>
              <a:gdLst>
                <a:gd name="T0" fmla="*/ 340 w 340"/>
                <a:gd name="T1" fmla="*/ 178 h 468"/>
                <a:gd name="T2" fmla="*/ 336 w 340"/>
                <a:gd name="T3" fmla="*/ 143 h 468"/>
                <a:gd name="T4" fmla="*/ 327 w 340"/>
                <a:gd name="T5" fmla="*/ 109 h 468"/>
                <a:gd name="T6" fmla="*/ 311 w 340"/>
                <a:gd name="T7" fmla="*/ 79 h 468"/>
                <a:gd name="T8" fmla="*/ 290 w 340"/>
                <a:gd name="T9" fmla="*/ 53 h 468"/>
                <a:gd name="T10" fmla="*/ 265 w 340"/>
                <a:gd name="T11" fmla="*/ 32 h 468"/>
                <a:gd name="T12" fmla="*/ 237 w 340"/>
                <a:gd name="T13" fmla="*/ 15 h 468"/>
                <a:gd name="T14" fmla="*/ 204 w 340"/>
                <a:gd name="T15" fmla="*/ 4 h 468"/>
                <a:gd name="T16" fmla="*/ 170 w 340"/>
                <a:gd name="T17" fmla="*/ 0 h 468"/>
                <a:gd name="T18" fmla="*/ 153 w 340"/>
                <a:gd name="T19" fmla="*/ 2 h 468"/>
                <a:gd name="T20" fmla="*/ 120 w 340"/>
                <a:gd name="T21" fmla="*/ 10 h 468"/>
                <a:gd name="T22" fmla="*/ 89 w 340"/>
                <a:gd name="T23" fmla="*/ 23 h 468"/>
                <a:gd name="T24" fmla="*/ 63 w 340"/>
                <a:gd name="T25" fmla="*/ 41 h 468"/>
                <a:gd name="T26" fmla="*/ 39 w 340"/>
                <a:gd name="T27" fmla="*/ 66 h 468"/>
                <a:gd name="T28" fmla="*/ 21 w 340"/>
                <a:gd name="T29" fmla="*/ 94 h 468"/>
                <a:gd name="T30" fmla="*/ 8 w 340"/>
                <a:gd name="T31" fmla="*/ 126 h 468"/>
                <a:gd name="T32" fmla="*/ 2 w 340"/>
                <a:gd name="T33" fmla="*/ 160 h 468"/>
                <a:gd name="T34" fmla="*/ 0 w 340"/>
                <a:gd name="T35" fmla="*/ 178 h 468"/>
                <a:gd name="T36" fmla="*/ 4 w 340"/>
                <a:gd name="T37" fmla="*/ 213 h 468"/>
                <a:gd name="T38" fmla="*/ 13 w 340"/>
                <a:gd name="T39" fmla="*/ 247 h 468"/>
                <a:gd name="T40" fmla="*/ 29 w 340"/>
                <a:gd name="T41" fmla="*/ 277 h 468"/>
                <a:gd name="T42" fmla="*/ 51 w 340"/>
                <a:gd name="T43" fmla="*/ 305 h 468"/>
                <a:gd name="T44" fmla="*/ 60 w 340"/>
                <a:gd name="T45" fmla="*/ 323 h 468"/>
                <a:gd name="T46" fmla="*/ 76 w 340"/>
                <a:gd name="T47" fmla="*/ 362 h 468"/>
                <a:gd name="T48" fmla="*/ 80 w 340"/>
                <a:gd name="T49" fmla="*/ 384 h 468"/>
                <a:gd name="T50" fmla="*/ 79 w 340"/>
                <a:gd name="T51" fmla="*/ 392 h 468"/>
                <a:gd name="T52" fmla="*/ 79 w 340"/>
                <a:gd name="T53" fmla="*/ 413 h 468"/>
                <a:gd name="T54" fmla="*/ 86 w 340"/>
                <a:gd name="T55" fmla="*/ 434 h 468"/>
                <a:gd name="T56" fmla="*/ 97 w 340"/>
                <a:gd name="T57" fmla="*/ 448 h 468"/>
                <a:gd name="T58" fmla="*/ 103 w 340"/>
                <a:gd name="T59" fmla="*/ 454 h 468"/>
                <a:gd name="T60" fmla="*/ 119 w 340"/>
                <a:gd name="T61" fmla="*/ 461 h 468"/>
                <a:gd name="T62" fmla="*/ 137 w 340"/>
                <a:gd name="T63" fmla="*/ 467 h 468"/>
                <a:gd name="T64" fmla="*/ 162 w 340"/>
                <a:gd name="T65" fmla="*/ 468 h 468"/>
                <a:gd name="T66" fmla="*/ 179 w 340"/>
                <a:gd name="T67" fmla="*/ 468 h 468"/>
                <a:gd name="T68" fmla="*/ 216 w 340"/>
                <a:gd name="T69" fmla="*/ 460 h 468"/>
                <a:gd name="T70" fmla="*/ 235 w 340"/>
                <a:gd name="T71" fmla="*/ 454 h 468"/>
                <a:gd name="T72" fmla="*/ 235 w 340"/>
                <a:gd name="T73" fmla="*/ 454 h 468"/>
                <a:gd name="T74" fmla="*/ 246 w 340"/>
                <a:gd name="T75" fmla="*/ 445 h 468"/>
                <a:gd name="T76" fmla="*/ 256 w 340"/>
                <a:gd name="T77" fmla="*/ 426 h 468"/>
                <a:gd name="T78" fmla="*/ 261 w 340"/>
                <a:gd name="T79" fmla="*/ 408 h 468"/>
                <a:gd name="T80" fmla="*/ 260 w 340"/>
                <a:gd name="T81" fmla="*/ 392 h 468"/>
                <a:gd name="T82" fmla="*/ 259 w 340"/>
                <a:gd name="T83" fmla="*/ 384 h 468"/>
                <a:gd name="T84" fmla="*/ 263 w 340"/>
                <a:gd name="T85" fmla="*/ 362 h 468"/>
                <a:gd name="T86" fmla="*/ 278 w 340"/>
                <a:gd name="T87" fmla="*/ 324 h 468"/>
                <a:gd name="T88" fmla="*/ 286 w 340"/>
                <a:gd name="T89" fmla="*/ 307 h 468"/>
                <a:gd name="T90" fmla="*/ 310 w 340"/>
                <a:gd name="T91" fmla="*/ 280 h 468"/>
                <a:gd name="T92" fmla="*/ 325 w 340"/>
                <a:gd name="T93" fmla="*/ 249 h 468"/>
                <a:gd name="T94" fmla="*/ 336 w 340"/>
                <a:gd name="T95" fmla="*/ 215 h 468"/>
                <a:gd name="T96" fmla="*/ 340 w 340"/>
                <a:gd name="T97" fmla="*/ 17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468">
                  <a:moveTo>
                    <a:pt x="340" y="178"/>
                  </a:moveTo>
                  <a:lnTo>
                    <a:pt x="340" y="178"/>
                  </a:lnTo>
                  <a:lnTo>
                    <a:pt x="338" y="160"/>
                  </a:lnTo>
                  <a:lnTo>
                    <a:pt x="336" y="143"/>
                  </a:lnTo>
                  <a:lnTo>
                    <a:pt x="332" y="126"/>
                  </a:lnTo>
                  <a:lnTo>
                    <a:pt x="327" y="109"/>
                  </a:lnTo>
                  <a:lnTo>
                    <a:pt x="319" y="94"/>
                  </a:lnTo>
                  <a:lnTo>
                    <a:pt x="311" y="79"/>
                  </a:lnTo>
                  <a:lnTo>
                    <a:pt x="301" y="66"/>
                  </a:lnTo>
                  <a:lnTo>
                    <a:pt x="290" y="53"/>
                  </a:lnTo>
                  <a:lnTo>
                    <a:pt x="278" y="41"/>
                  </a:lnTo>
                  <a:lnTo>
                    <a:pt x="265" y="32"/>
                  </a:lnTo>
                  <a:lnTo>
                    <a:pt x="251" y="23"/>
                  </a:lnTo>
                  <a:lnTo>
                    <a:pt x="237" y="15"/>
                  </a:lnTo>
                  <a:lnTo>
                    <a:pt x="221" y="10"/>
                  </a:lnTo>
                  <a:lnTo>
                    <a:pt x="204" y="4"/>
                  </a:lnTo>
                  <a:lnTo>
                    <a:pt x="187" y="2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3" y="2"/>
                  </a:lnTo>
                  <a:lnTo>
                    <a:pt x="136" y="4"/>
                  </a:lnTo>
                  <a:lnTo>
                    <a:pt x="120" y="10"/>
                  </a:lnTo>
                  <a:lnTo>
                    <a:pt x="105" y="15"/>
                  </a:lnTo>
                  <a:lnTo>
                    <a:pt x="89" y="23"/>
                  </a:lnTo>
                  <a:lnTo>
                    <a:pt x="76" y="32"/>
                  </a:lnTo>
                  <a:lnTo>
                    <a:pt x="63" y="41"/>
                  </a:lnTo>
                  <a:lnTo>
                    <a:pt x="50" y="53"/>
                  </a:lnTo>
                  <a:lnTo>
                    <a:pt x="39" y="66"/>
                  </a:lnTo>
                  <a:lnTo>
                    <a:pt x="30" y="79"/>
                  </a:lnTo>
                  <a:lnTo>
                    <a:pt x="21" y="94"/>
                  </a:lnTo>
                  <a:lnTo>
                    <a:pt x="15" y="109"/>
                  </a:lnTo>
                  <a:lnTo>
                    <a:pt x="8" y="126"/>
                  </a:lnTo>
                  <a:lnTo>
                    <a:pt x="4" y="143"/>
                  </a:lnTo>
                  <a:lnTo>
                    <a:pt x="2" y="16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96"/>
                  </a:lnTo>
                  <a:lnTo>
                    <a:pt x="4" y="213"/>
                  </a:lnTo>
                  <a:lnTo>
                    <a:pt x="8" y="230"/>
                  </a:lnTo>
                  <a:lnTo>
                    <a:pt x="13" y="247"/>
                  </a:lnTo>
                  <a:lnTo>
                    <a:pt x="21" y="263"/>
                  </a:lnTo>
                  <a:lnTo>
                    <a:pt x="29" y="277"/>
                  </a:lnTo>
                  <a:lnTo>
                    <a:pt x="39" y="292"/>
                  </a:lnTo>
                  <a:lnTo>
                    <a:pt x="51" y="305"/>
                  </a:lnTo>
                  <a:lnTo>
                    <a:pt x="51" y="305"/>
                  </a:lnTo>
                  <a:lnTo>
                    <a:pt x="60" y="323"/>
                  </a:lnTo>
                  <a:lnTo>
                    <a:pt x="67" y="337"/>
                  </a:lnTo>
                  <a:lnTo>
                    <a:pt x="76" y="362"/>
                  </a:lnTo>
                  <a:lnTo>
                    <a:pt x="80" y="378"/>
                  </a:lnTo>
                  <a:lnTo>
                    <a:pt x="80" y="384"/>
                  </a:lnTo>
                  <a:lnTo>
                    <a:pt x="80" y="384"/>
                  </a:lnTo>
                  <a:lnTo>
                    <a:pt x="79" y="392"/>
                  </a:lnTo>
                  <a:lnTo>
                    <a:pt x="79" y="400"/>
                  </a:lnTo>
                  <a:lnTo>
                    <a:pt x="79" y="413"/>
                  </a:lnTo>
                  <a:lnTo>
                    <a:pt x="83" y="425"/>
                  </a:lnTo>
                  <a:lnTo>
                    <a:pt x="86" y="434"/>
                  </a:lnTo>
                  <a:lnTo>
                    <a:pt x="92" y="442"/>
                  </a:lnTo>
                  <a:lnTo>
                    <a:pt x="97" y="448"/>
                  </a:lnTo>
                  <a:lnTo>
                    <a:pt x="103" y="454"/>
                  </a:lnTo>
                  <a:lnTo>
                    <a:pt x="103" y="454"/>
                  </a:lnTo>
                  <a:lnTo>
                    <a:pt x="107" y="456"/>
                  </a:lnTo>
                  <a:lnTo>
                    <a:pt x="119" y="461"/>
                  </a:lnTo>
                  <a:lnTo>
                    <a:pt x="127" y="464"/>
                  </a:lnTo>
                  <a:lnTo>
                    <a:pt x="137" y="467"/>
                  </a:lnTo>
                  <a:lnTo>
                    <a:pt x="149" y="468"/>
                  </a:lnTo>
                  <a:lnTo>
                    <a:pt x="162" y="468"/>
                  </a:lnTo>
                  <a:lnTo>
                    <a:pt x="162" y="468"/>
                  </a:lnTo>
                  <a:lnTo>
                    <a:pt x="179" y="468"/>
                  </a:lnTo>
                  <a:lnTo>
                    <a:pt x="197" y="465"/>
                  </a:lnTo>
                  <a:lnTo>
                    <a:pt x="216" y="460"/>
                  </a:lnTo>
                  <a:lnTo>
                    <a:pt x="234" y="455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41" y="450"/>
                  </a:lnTo>
                  <a:lnTo>
                    <a:pt x="246" y="445"/>
                  </a:lnTo>
                  <a:lnTo>
                    <a:pt x="251" y="437"/>
                  </a:lnTo>
                  <a:lnTo>
                    <a:pt x="256" y="426"/>
                  </a:lnTo>
                  <a:lnTo>
                    <a:pt x="260" y="414"/>
                  </a:lnTo>
                  <a:lnTo>
                    <a:pt x="261" y="408"/>
                  </a:lnTo>
                  <a:lnTo>
                    <a:pt x="261" y="400"/>
                  </a:lnTo>
                  <a:lnTo>
                    <a:pt x="260" y="392"/>
                  </a:lnTo>
                  <a:lnTo>
                    <a:pt x="259" y="384"/>
                  </a:lnTo>
                  <a:lnTo>
                    <a:pt x="259" y="384"/>
                  </a:lnTo>
                  <a:lnTo>
                    <a:pt x="260" y="378"/>
                  </a:lnTo>
                  <a:lnTo>
                    <a:pt x="263" y="362"/>
                  </a:lnTo>
                  <a:lnTo>
                    <a:pt x="272" y="339"/>
                  </a:lnTo>
                  <a:lnTo>
                    <a:pt x="278" y="324"/>
                  </a:lnTo>
                  <a:lnTo>
                    <a:pt x="286" y="307"/>
                  </a:lnTo>
                  <a:lnTo>
                    <a:pt x="286" y="307"/>
                  </a:lnTo>
                  <a:lnTo>
                    <a:pt x="298" y="294"/>
                  </a:lnTo>
                  <a:lnTo>
                    <a:pt x="310" y="280"/>
                  </a:lnTo>
                  <a:lnTo>
                    <a:pt x="318" y="264"/>
                  </a:lnTo>
                  <a:lnTo>
                    <a:pt x="325" y="249"/>
                  </a:lnTo>
                  <a:lnTo>
                    <a:pt x="332" y="232"/>
                  </a:lnTo>
                  <a:lnTo>
                    <a:pt x="336" y="215"/>
                  </a:lnTo>
                  <a:lnTo>
                    <a:pt x="338" y="196"/>
                  </a:lnTo>
                  <a:lnTo>
                    <a:pt x="340" y="178"/>
                  </a:lnTo>
                  <a:lnTo>
                    <a:pt x="340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011"/>
            <p:cNvSpPr/>
            <p:nvPr/>
          </p:nvSpPr>
          <p:spPr bwMode="auto">
            <a:xfrm>
              <a:off x="2117489" y="2853652"/>
              <a:ext cx="39583" cy="31971"/>
            </a:xfrm>
            <a:custGeom>
              <a:avLst/>
              <a:gdLst>
                <a:gd name="T0" fmla="*/ 51 w 104"/>
                <a:gd name="T1" fmla="*/ 9 h 85"/>
                <a:gd name="T2" fmla="*/ 51 w 104"/>
                <a:gd name="T3" fmla="*/ 9 h 85"/>
                <a:gd name="T4" fmla="*/ 39 w 104"/>
                <a:gd name="T5" fmla="*/ 9 h 85"/>
                <a:gd name="T6" fmla="*/ 27 w 104"/>
                <a:gd name="T7" fmla="*/ 7 h 85"/>
                <a:gd name="T8" fmla="*/ 15 w 104"/>
                <a:gd name="T9" fmla="*/ 5 h 85"/>
                <a:gd name="T10" fmla="*/ 5 w 104"/>
                <a:gd name="T11" fmla="*/ 2 h 85"/>
                <a:gd name="T12" fmla="*/ 0 w 104"/>
                <a:gd name="T13" fmla="*/ 0 h 85"/>
                <a:gd name="T14" fmla="*/ 5 w 104"/>
                <a:gd name="T15" fmla="*/ 60 h 85"/>
                <a:gd name="T16" fmla="*/ 34 w 104"/>
                <a:gd name="T17" fmla="*/ 85 h 85"/>
                <a:gd name="T18" fmla="*/ 68 w 104"/>
                <a:gd name="T19" fmla="*/ 85 h 85"/>
                <a:gd name="T20" fmla="*/ 98 w 104"/>
                <a:gd name="T21" fmla="*/ 58 h 85"/>
                <a:gd name="T22" fmla="*/ 104 w 104"/>
                <a:gd name="T23" fmla="*/ 0 h 85"/>
                <a:gd name="T24" fmla="*/ 98 w 104"/>
                <a:gd name="T25" fmla="*/ 2 h 85"/>
                <a:gd name="T26" fmla="*/ 98 w 104"/>
                <a:gd name="T27" fmla="*/ 2 h 85"/>
                <a:gd name="T28" fmla="*/ 85 w 104"/>
                <a:gd name="T29" fmla="*/ 5 h 85"/>
                <a:gd name="T30" fmla="*/ 69 w 104"/>
                <a:gd name="T31" fmla="*/ 7 h 85"/>
                <a:gd name="T32" fmla="*/ 51 w 104"/>
                <a:gd name="T33" fmla="*/ 9 h 85"/>
                <a:gd name="T34" fmla="*/ 51 w 104"/>
                <a:gd name="T35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5">
                  <a:moveTo>
                    <a:pt x="51" y="9"/>
                  </a:moveTo>
                  <a:lnTo>
                    <a:pt x="51" y="9"/>
                  </a:lnTo>
                  <a:lnTo>
                    <a:pt x="39" y="9"/>
                  </a:lnTo>
                  <a:lnTo>
                    <a:pt x="27" y="7"/>
                  </a:lnTo>
                  <a:lnTo>
                    <a:pt x="15" y="5"/>
                  </a:lnTo>
                  <a:lnTo>
                    <a:pt x="5" y="2"/>
                  </a:lnTo>
                  <a:lnTo>
                    <a:pt x="0" y="0"/>
                  </a:lnTo>
                  <a:lnTo>
                    <a:pt x="5" y="60"/>
                  </a:lnTo>
                  <a:lnTo>
                    <a:pt x="34" y="85"/>
                  </a:lnTo>
                  <a:lnTo>
                    <a:pt x="68" y="85"/>
                  </a:lnTo>
                  <a:lnTo>
                    <a:pt x="98" y="58"/>
                  </a:lnTo>
                  <a:lnTo>
                    <a:pt x="104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5" y="5"/>
                  </a:lnTo>
                  <a:lnTo>
                    <a:pt x="69" y="7"/>
                  </a:lnTo>
                  <a:lnTo>
                    <a:pt x="51" y="9"/>
                  </a:lnTo>
                  <a:lnTo>
                    <a:pt x="5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1012"/>
            <p:cNvSpPr/>
            <p:nvPr/>
          </p:nvSpPr>
          <p:spPr bwMode="auto">
            <a:xfrm>
              <a:off x="2009396" y="2739469"/>
              <a:ext cx="25882" cy="16747"/>
            </a:xfrm>
            <a:custGeom>
              <a:avLst/>
              <a:gdLst>
                <a:gd name="T0" fmla="*/ 67 w 67"/>
                <a:gd name="T1" fmla="*/ 0 h 47"/>
                <a:gd name="T2" fmla="*/ 0 w 67"/>
                <a:gd name="T3" fmla="*/ 0 h 47"/>
                <a:gd name="T4" fmla="*/ 0 w 67"/>
                <a:gd name="T5" fmla="*/ 47 h 47"/>
                <a:gd name="T6" fmla="*/ 67 w 67"/>
                <a:gd name="T7" fmla="*/ 47 h 47"/>
                <a:gd name="T8" fmla="*/ 67 w 67"/>
                <a:gd name="T9" fmla="*/ 47 h 47"/>
                <a:gd name="T10" fmla="*/ 66 w 67"/>
                <a:gd name="T11" fmla="*/ 35 h 47"/>
                <a:gd name="T12" fmla="*/ 64 w 67"/>
                <a:gd name="T13" fmla="*/ 24 h 47"/>
                <a:gd name="T14" fmla="*/ 64 w 67"/>
                <a:gd name="T15" fmla="*/ 24 h 47"/>
                <a:gd name="T16" fmla="*/ 66 w 67"/>
                <a:gd name="T17" fmla="*/ 12 h 47"/>
                <a:gd name="T18" fmla="*/ 67 w 67"/>
                <a:gd name="T19" fmla="*/ 0 h 47"/>
                <a:gd name="T20" fmla="*/ 67 w 6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7">
                  <a:moveTo>
                    <a:pt x="6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6" y="35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12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1013"/>
            <p:cNvSpPr/>
            <p:nvPr/>
          </p:nvSpPr>
          <p:spPr bwMode="auto">
            <a:xfrm>
              <a:off x="2239284" y="2739469"/>
              <a:ext cx="25882" cy="16747"/>
            </a:xfrm>
            <a:custGeom>
              <a:avLst/>
              <a:gdLst>
                <a:gd name="T0" fmla="*/ 0 w 68"/>
                <a:gd name="T1" fmla="*/ 47 h 47"/>
                <a:gd name="T2" fmla="*/ 68 w 68"/>
                <a:gd name="T3" fmla="*/ 47 h 47"/>
                <a:gd name="T4" fmla="*/ 68 w 68"/>
                <a:gd name="T5" fmla="*/ 0 h 47"/>
                <a:gd name="T6" fmla="*/ 0 w 68"/>
                <a:gd name="T7" fmla="*/ 0 h 47"/>
                <a:gd name="T8" fmla="*/ 0 w 68"/>
                <a:gd name="T9" fmla="*/ 0 h 47"/>
                <a:gd name="T10" fmla="*/ 1 w 68"/>
                <a:gd name="T11" fmla="*/ 12 h 47"/>
                <a:gd name="T12" fmla="*/ 3 w 68"/>
                <a:gd name="T13" fmla="*/ 24 h 47"/>
                <a:gd name="T14" fmla="*/ 3 w 68"/>
                <a:gd name="T15" fmla="*/ 24 h 47"/>
                <a:gd name="T16" fmla="*/ 1 w 68"/>
                <a:gd name="T17" fmla="*/ 35 h 47"/>
                <a:gd name="T18" fmla="*/ 0 w 68"/>
                <a:gd name="T19" fmla="*/ 47 h 47"/>
                <a:gd name="T20" fmla="*/ 0 w 68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7">
                  <a:moveTo>
                    <a:pt x="0" y="47"/>
                  </a:moveTo>
                  <a:lnTo>
                    <a:pt x="68" y="47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2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5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1014"/>
            <p:cNvSpPr/>
            <p:nvPr/>
          </p:nvSpPr>
          <p:spPr bwMode="auto">
            <a:xfrm>
              <a:off x="2134236" y="2616151"/>
              <a:ext cx="18269" cy="28926"/>
            </a:xfrm>
            <a:custGeom>
              <a:avLst/>
              <a:gdLst>
                <a:gd name="T0" fmla="*/ 47 w 47"/>
                <a:gd name="T1" fmla="*/ 77 h 77"/>
                <a:gd name="T2" fmla="*/ 47 w 47"/>
                <a:gd name="T3" fmla="*/ 0 h 77"/>
                <a:gd name="T4" fmla="*/ 0 w 47"/>
                <a:gd name="T5" fmla="*/ 0 h 77"/>
                <a:gd name="T6" fmla="*/ 0 w 47"/>
                <a:gd name="T7" fmla="*/ 73 h 77"/>
                <a:gd name="T8" fmla="*/ 0 w 47"/>
                <a:gd name="T9" fmla="*/ 73 h 77"/>
                <a:gd name="T10" fmla="*/ 8 w 47"/>
                <a:gd name="T11" fmla="*/ 73 h 77"/>
                <a:gd name="T12" fmla="*/ 8 w 47"/>
                <a:gd name="T13" fmla="*/ 73 h 77"/>
                <a:gd name="T14" fmla="*/ 28 w 47"/>
                <a:gd name="T15" fmla="*/ 74 h 77"/>
                <a:gd name="T16" fmla="*/ 47 w 47"/>
                <a:gd name="T17" fmla="*/ 77 h 77"/>
                <a:gd name="T18" fmla="*/ 47 w 47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77">
                  <a:moveTo>
                    <a:pt x="47" y="77"/>
                  </a:moveTo>
                  <a:lnTo>
                    <a:pt x="47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28" y="74"/>
                  </a:lnTo>
                  <a:lnTo>
                    <a:pt x="47" y="77"/>
                  </a:lnTo>
                  <a:lnTo>
                    <a:pt x="47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1015"/>
            <p:cNvSpPr/>
            <p:nvPr/>
          </p:nvSpPr>
          <p:spPr bwMode="auto">
            <a:xfrm>
              <a:off x="2036800" y="2651168"/>
              <a:ext cx="33494" cy="31971"/>
            </a:xfrm>
            <a:custGeom>
              <a:avLst/>
              <a:gdLst>
                <a:gd name="T0" fmla="*/ 84 w 84"/>
                <a:gd name="T1" fmla="*/ 51 h 85"/>
                <a:gd name="T2" fmla="*/ 33 w 84"/>
                <a:gd name="T3" fmla="*/ 0 h 85"/>
                <a:gd name="T4" fmla="*/ 0 w 84"/>
                <a:gd name="T5" fmla="*/ 33 h 85"/>
                <a:gd name="T6" fmla="*/ 52 w 84"/>
                <a:gd name="T7" fmla="*/ 85 h 85"/>
                <a:gd name="T8" fmla="*/ 52 w 84"/>
                <a:gd name="T9" fmla="*/ 85 h 85"/>
                <a:gd name="T10" fmla="*/ 67 w 84"/>
                <a:gd name="T11" fmla="*/ 67 h 85"/>
                <a:gd name="T12" fmla="*/ 84 w 84"/>
                <a:gd name="T13" fmla="*/ 51 h 85"/>
                <a:gd name="T14" fmla="*/ 84 w 84"/>
                <a:gd name="T15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5">
                  <a:moveTo>
                    <a:pt x="84" y="51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67" y="67"/>
                  </a:lnTo>
                  <a:lnTo>
                    <a:pt x="84" y="51"/>
                  </a:lnTo>
                  <a:lnTo>
                    <a:pt x="84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1016"/>
            <p:cNvSpPr/>
            <p:nvPr/>
          </p:nvSpPr>
          <p:spPr bwMode="auto">
            <a:xfrm>
              <a:off x="2202746" y="2651168"/>
              <a:ext cx="31971" cy="30449"/>
            </a:xfrm>
            <a:custGeom>
              <a:avLst/>
              <a:gdLst>
                <a:gd name="T0" fmla="*/ 32 w 81"/>
                <a:gd name="T1" fmla="*/ 81 h 81"/>
                <a:gd name="T2" fmla="*/ 81 w 81"/>
                <a:gd name="T3" fmla="*/ 33 h 81"/>
                <a:gd name="T4" fmla="*/ 47 w 81"/>
                <a:gd name="T5" fmla="*/ 0 h 81"/>
                <a:gd name="T6" fmla="*/ 0 w 81"/>
                <a:gd name="T7" fmla="*/ 47 h 81"/>
                <a:gd name="T8" fmla="*/ 0 w 81"/>
                <a:gd name="T9" fmla="*/ 47 h 81"/>
                <a:gd name="T10" fmla="*/ 17 w 81"/>
                <a:gd name="T11" fmla="*/ 63 h 81"/>
                <a:gd name="T12" fmla="*/ 32 w 81"/>
                <a:gd name="T13" fmla="*/ 81 h 81"/>
                <a:gd name="T14" fmla="*/ 32 w 81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1">
                  <a:moveTo>
                    <a:pt x="32" y="81"/>
                  </a:moveTo>
                  <a:lnTo>
                    <a:pt x="81" y="33"/>
                  </a:lnTo>
                  <a:lnTo>
                    <a:pt x="47" y="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63"/>
                  </a:lnTo>
                  <a:lnTo>
                    <a:pt x="32" y="81"/>
                  </a:lnTo>
                  <a:lnTo>
                    <a:pt x="32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2890"/>
          <p:cNvSpPr>
            <a:spLocks noEditPoints="1"/>
          </p:cNvSpPr>
          <p:nvPr/>
        </p:nvSpPr>
        <p:spPr bwMode="auto">
          <a:xfrm>
            <a:off x="8894654" y="2656660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2890"/>
          <p:cNvSpPr>
            <a:spLocks noEditPoints="1"/>
          </p:cNvSpPr>
          <p:nvPr/>
        </p:nvSpPr>
        <p:spPr bwMode="auto">
          <a:xfrm flipH="1">
            <a:off x="8511200" y="2579365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894580" y="4016880"/>
            <a:ext cx="2338080" cy="903403"/>
            <a:chOff x="1284058" y="4491080"/>
            <a:chExt cx="2338080" cy="903403"/>
          </a:xfrm>
          <a:solidFill>
            <a:schemeClr val="bg1"/>
          </a:solidFill>
        </p:grpSpPr>
        <p:sp>
          <p:nvSpPr>
            <p:cNvPr id="50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771116" y="4016880"/>
            <a:ext cx="2338080" cy="903403"/>
            <a:chOff x="1284058" y="4491080"/>
            <a:chExt cx="2338080" cy="903403"/>
          </a:xfrm>
          <a:solidFill>
            <a:schemeClr val="bg1"/>
          </a:solidFill>
        </p:grpSpPr>
        <p:sp>
          <p:nvSpPr>
            <p:cNvPr id="53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47561" y="4016880"/>
            <a:ext cx="2338080" cy="903403"/>
            <a:chOff x="1284058" y="4491080"/>
            <a:chExt cx="2338080" cy="903403"/>
          </a:xfrm>
          <a:solidFill>
            <a:schemeClr val="bg1"/>
          </a:solidFill>
        </p:grpSpPr>
        <p:sp>
          <p:nvSpPr>
            <p:cNvPr id="56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487594" y="4016880"/>
            <a:ext cx="2338080" cy="903403"/>
            <a:chOff x="1284058" y="4491080"/>
            <a:chExt cx="2338080" cy="903403"/>
          </a:xfrm>
          <a:solidFill>
            <a:schemeClr val="bg1"/>
          </a:solidFill>
        </p:grpSpPr>
        <p:sp>
          <p:nvSpPr>
            <p:cNvPr id="59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330677" y="4016880"/>
            <a:ext cx="2338080" cy="903403"/>
            <a:chOff x="1284058" y="4491080"/>
            <a:chExt cx="2338080" cy="903403"/>
          </a:xfrm>
          <a:solidFill>
            <a:schemeClr val="bg1"/>
          </a:solidFill>
        </p:grpSpPr>
        <p:sp>
          <p:nvSpPr>
            <p:cNvPr id="62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grp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nip Single Corner Rectangle 53"/>
          <p:cNvSpPr/>
          <p:nvPr/>
        </p:nvSpPr>
        <p:spPr>
          <a:xfrm>
            <a:off x="1507036" y="123131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Snip Single Corner Rectangle 59"/>
          <p:cNvSpPr/>
          <p:nvPr/>
        </p:nvSpPr>
        <p:spPr>
          <a:xfrm>
            <a:off x="3848019" y="123131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nip Single Corner Rectangle 62"/>
          <p:cNvSpPr/>
          <p:nvPr/>
        </p:nvSpPr>
        <p:spPr>
          <a:xfrm>
            <a:off x="6155560" y="123131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nip Single Corner Rectangle 65"/>
          <p:cNvSpPr/>
          <p:nvPr/>
        </p:nvSpPr>
        <p:spPr>
          <a:xfrm>
            <a:off x="8529985" y="123131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187564" y="1793751"/>
            <a:ext cx="591843" cy="660757"/>
            <a:chOff x="8431052" y="5110164"/>
            <a:chExt cx="591843" cy="660757"/>
          </a:xfrm>
          <a:solidFill>
            <a:schemeClr val="bg1"/>
          </a:solidFill>
        </p:grpSpPr>
        <p:sp>
          <p:nvSpPr>
            <p:cNvPr id="9" name="Rectangle 74@|1FFC:0|FBC:0|LFC:0|LBC:16777215"/>
            <p:cNvSpPr>
              <a:spLocks noChangeArrowheads="1"/>
            </p:cNvSpPr>
            <p:nvPr/>
          </p:nvSpPr>
          <p:spPr bwMode="auto">
            <a:xfrm>
              <a:off x="8694543" y="5547965"/>
              <a:ext cx="60807" cy="2229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75@|5FFC:0|FBC:0|LFC:0|LBC:16777215"/>
            <p:cNvSpPr/>
            <p:nvPr/>
          </p:nvSpPr>
          <p:spPr bwMode="auto">
            <a:xfrm>
              <a:off x="8431052" y="5110164"/>
              <a:ext cx="531038" cy="186471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76@|5FFC:0|FBC:0|LFC:0|LBC:16777215"/>
            <p:cNvSpPr/>
            <p:nvPr/>
          </p:nvSpPr>
          <p:spPr bwMode="auto">
            <a:xfrm>
              <a:off x="8491857" y="5333117"/>
              <a:ext cx="531038" cy="182419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Freeform 208"/>
          <p:cNvSpPr>
            <a:spLocks noEditPoints="1"/>
          </p:cNvSpPr>
          <p:nvPr/>
        </p:nvSpPr>
        <p:spPr bwMode="auto">
          <a:xfrm>
            <a:off x="2122124" y="1759297"/>
            <a:ext cx="575628" cy="660757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4457580" y="1759296"/>
            <a:ext cx="620220" cy="66075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726057" y="1759296"/>
            <a:ext cx="664809" cy="660757"/>
            <a:chOff x="7069004" y="5110164"/>
            <a:chExt cx="664809" cy="660757"/>
          </a:xfrm>
          <a:solidFill>
            <a:schemeClr val="bg1"/>
          </a:solidFill>
        </p:grpSpPr>
        <p:sp>
          <p:nvSpPr>
            <p:cNvPr id="15" name="Freeform 368@|5FFC:0|FBC:0|LFC:0|LBC:16777215"/>
            <p:cNvSpPr/>
            <p:nvPr/>
          </p:nvSpPr>
          <p:spPr bwMode="auto">
            <a:xfrm>
              <a:off x="7170345" y="5531750"/>
              <a:ext cx="210793" cy="239171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369@|5FFC:0|FBC:0|LFC:0|LBC:16777215"/>
            <p:cNvSpPr/>
            <p:nvPr/>
          </p:nvSpPr>
          <p:spPr bwMode="auto">
            <a:xfrm>
              <a:off x="7275742" y="5110164"/>
              <a:ext cx="458071" cy="502661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70@|5FFC:0|FBC:0|LFC:0|LBC:16777215"/>
            <p:cNvSpPr/>
            <p:nvPr/>
          </p:nvSpPr>
          <p:spPr bwMode="auto">
            <a:xfrm>
              <a:off x="7069004" y="5247990"/>
              <a:ext cx="133774" cy="227008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Rounded Rectangle 71"/>
          <p:cNvSpPr/>
          <p:nvPr/>
        </p:nvSpPr>
        <p:spPr>
          <a:xfrm>
            <a:off x="1506534" y="342577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ounded Rectangle 72"/>
          <p:cNvSpPr/>
          <p:nvPr/>
        </p:nvSpPr>
        <p:spPr>
          <a:xfrm>
            <a:off x="1506535" y="342577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533486" y="307369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856661" y="307369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166687" y="307369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571324" y="307369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571324" y="360228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ounded Rectangle 71"/>
          <p:cNvSpPr/>
          <p:nvPr/>
        </p:nvSpPr>
        <p:spPr>
          <a:xfrm>
            <a:off x="3856661" y="342577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ed Rectangle 72"/>
          <p:cNvSpPr/>
          <p:nvPr/>
        </p:nvSpPr>
        <p:spPr>
          <a:xfrm>
            <a:off x="3856662" y="342577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71"/>
          <p:cNvSpPr/>
          <p:nvPr/>
        </p:nvSpPr>
        <p:spPr>
          <a:xfrm>
            <a:off x="6118268" y="342577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ounded Rectangle 72"/>
          <p:cNvSpPr/>
          <p:nvPr/>
        </p:nvSpPr>
        <p:spPr>
          <a:xfrm>
            <a:off x="6118269" y="342577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71"/>
          <p:cNvSpPr/>
          <p:nvPr/>
        </p:nvSpPr>
        <p:spPr>
          <a:xfrm>
            <a:off x="8591939" y="342577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ounded Rectangle 72"/>
          <p:cNvSpPr/>
          <p:nvPr/>
        </p:nvSpPr>
        <p:spPr>
          <a:xfrm>
            <a:off x="8591940" y="342577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118268" y="360228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868687" y="360228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506534" y="360228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3"/>
          <p:cNvSpPr/>
          <p:nvPr/>
        </p:nvSpPr>
        <p:spPr>
          <a:xfrm>
            <a:off x="1407452" y="1351278"/>
            <a:ext cx="90297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36"/>
          <p:cNvSpPr/>
          <p:nvPr/>
        </p:nvSpPr>
        <p:spPr>
          <a:xfrm>
            <a:off x="1888844" y="142122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Rectangle 37"/>
          <p:cNvSpPr/>
          <p:nvPr/>
        </p:nvSpPr>
        <p:spPr>
          <a:xfrm>
            <a:off x="3680752" y="1887799"/>
            <a:ext cx="67564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47"/>
          <p:cNvSpPr/>
          <p:nvPr/>
        </p:nvSpPr>
        <p:spPr>
          <a:xfrm>
            <a:off x="5827052" y="2424423"/>
            <a:ext cx="46101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51"/>
          <p:cNvSpPr/>
          <p:nvPr/>
        </p:nvSpPr>
        <p:spPr>
          <a:xfrm>
            <a:off x="7939388" y="2973747"/>
            <a:ext cx="2497764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36"/>
          <p:cNvSpPr/>
          <p:nvPr/>
        </p:nvSpPr>
        <p:spPr>
          <a:xfrm>
            <a:off x="4274502" y="191119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Rectangle 36"/>
          <p:cNvSpPr/>
          <p:nvPr/>
        </p:nvSpPr>
        <p:spPr>
          <a:xfrm>
            <a:off x="6450236" y="245045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Rectangle 36"/>
          <p:cNvSpPr/>
          <p:nvPr/>
        </p:nvSpPr>
        <p:spPr>
          <a:xfrm>
            <a:off x="8431334" y="301073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Freeform 251"/>
          <p:cNvSpPr>
            <a:spLocks noEditPoints="1"/>
          </p:cNvSpPr>
          <p:nvPr/>
        </p:nvSpPr>
        <p:spPr bwMode="auto">
          <a:xfrm>
            <a:off x="1512417" y="1459228"/>
            <a:ext cx="271463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67"/>
          <p:cNvSpPr>
            <a:spLocks noEditPoints="1"/>
          </p:cNvSpPr>
          <p:nvPr/>
        </p:nvSpPr>
        <p:spPr bwMode="auto">
          <a:xfrm>
            <a:off x="3849384" y="1975745"/>
            <a:ext cx="275970" cy="2940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013613" y="2530274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38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132102" y="3079315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42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855519" y="1975745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87369" y="2530274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19219" y="3031937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51069" y="3586466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Hexagon 21"/>
          <p:cNvSpPr/>
          <p:nvPr/>
        </p:nvSpPr>
        <p:spPr>
          <a:xfrm>
            <a:off x="895576" y="127632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7"/>
          <p:cNvSpPr txBox="1"/>
          <p:nvPr/>
        </p:nvSpPr>
        <p:spPr>
          <a:xfrm>
            <a:off x="1640525" y="176747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28"/>
          <p:cNvSpPr txBox="1"/>
          <p:nvPr/>
        </p:nvSpPr>
        <p:spPr>
          <a:xfrm>
            <a:off x="1561128" y="2112756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5"/>
          <p:cNvSpPr>
            <a:spLocks noEditPoints="1"/>
          </p:cNvSpPr>
          <p:nvPr/>
        </p:nvSpPr>
        <p:spPr bwMode="auto">
          <a:xfrm>
            <a:off x="1757486" y="3322396"/>
            <a:ext cx="474356" cy="355769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Hexagon 35"/>
          <p:cNvSpPr/>
          <p:nvPr/>
        </p:nvSpPr>
        <p:spPr>
          <a:xfrm flipV="1">
            <a:off x="2979658" y="3305440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3"/>
          <p:cNvSpPr/>
          <p:nvPr/>
        </p:nvSpPr>
        <p:spPr bwMode="auto">
          <a:xfrm>
            <a:off x="3836713" y="2712996"/>
            <a:ext cx="367100" cy="382022"/>
          </a:xfrm>
          <a:custGeom>
            <a:avLst/>
            <a:gdLst/>
            <a:ahLst/>
            <a:cxnLst>
              <a:cxn ang="0">
                <a:pos x="56" y="5"/>
              </a:cxn>
              <a:cxn ang="0">
                <a:pos x="33" y="27"/>
              </a:cxn>
              <a:cxn ang="0">
                <a:pos x="33" y="55"/>
              </a:cxn>
              <a:cxn ang="0">
                <a:pos x="45" y="55"/>
              </a:cxn>
              <a:cxn ang="0">
                <a:pos x="47" y="57"/>
              </a:cxn>
              <a:cxn ang="0">
                <a:pos x="45" y="59"/>
              </a:cxn>
              <a:cxn ang="0">
                <a:pos x="13" y="59"/>
              </a:cxn>
              <a:cxn ang="0">
                <a:pos x="10" y="57"/>
              </a:cxn>
              <a:cxn ang="0">
                <a:pos x="13" y="55"/>
              </a:cxn>
              <a:cxn ang="0">
                <a:pos x="24" y="55"/>
              </a:cxn>
              <a:cxn ang="0">
                <a:pos x="24" y="27"/>
              </a:cxn>
              <a:cxn ang="0">
                <a:pos x="2" y="5"/>
              </a:cxn>
              <a:cxn ang="0">
                <a:pos x="0" y="2"/>
              </a:cxn>
              <a:cxn ang="0">
                <a:pos x="4" y="0"/>
              </a:cxn>
              <a:cxn ang="0">
                <a:pos x="54" y="0"/>
              </a:cxn>
              <a:cxn ang="0">
                <a:pos x="57" y="2"/>
              </a:cxn>
              <a:cxn ang="0">
                <a:pos x="56" y="5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Hexagon 44"/>
          <p:cNvSpPr/>
          <p:nvPr/>
        </p:nvSpPr>
        <p:spPr>
          <a:xfrm>
            <a:off x="5063739" y="127632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45"/>
          <p:cNvSpPr txBox="1"/>
          <p:nvPr/>
        </p:nvSpPr>
        <p:spPr>
          <a:xfrm>
            <a:off x="5808686" y="175622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46"/>
          <p:cNvSpPr txBox="1"/>
          <p:nvPr/>
        </p:nvSpPr>
        <p:spPr>
          <a:xfrm>
            <a:off x="5729289" y="2101506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Hexagon 53"/>
          <p:cNvSpPr/>
          <p:nvPr/>
        </p:nvSpPr>
        <p:spPr>
          <a:xfrm flipV="1">
            <a:off x="7147821" y="3305440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Hexagon 59"/>
          <p:cNvSpPr/>
          <p:nvPr/>
        </p:nvSpPr>
        <p:spPr>
          <a:xfrm>
            <a:off x="9231902" y="127632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60"/>
          <p:cNvSpPr txBox="1"/>
          <p:nvPr/>
        </p:nvSpPr>
        <p:spPr>
          <a:xfrm>
            <a:off x="9976845" y="175622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61"/>
          <p:cNvSpPr txBox="1"/>
          <p:nvPr/>
        </p:nvSpPr>
        <p:spPr>
          <a:xfrm>
            <a:off x="9897448" y="2101506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67"/>
          <p:cNvSpPr txBox="1"/>
          <p:nvPr/>
        </p:nvSpPr>
        <p:spPr>
          <a:xfrm>
            <a:off x="3724606" y="3768309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68"/>
          <p:cNvSpPr txBox="1"/>
          <p:nvPr/>
        </p:nvSpPr>
        <p:spPr>
          <a:xfrm>
            <a:off x="3645209" y="4113591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72"/>
          <p:cNvSpPr txBox="1"/>
          <p:nvPr/>
        </p:nvSpPr>
        <p:spPr>
          <a:xfrm>
            <a:off x="7892765" y="3768309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73"/>
          <p:cNvSpPr txBox="1"/>
          <p:nvPr/>
        </p:nvSpPr>
        <p:spPr>
          <a:xfrm>
            <a:off x="7813368" y="4113591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93"/>
          <p:cNvSpPr>
            <a:spLocks noChangeAspect="1" noEditPoints="1"/>
          </p:cNvSpPr>
          <p:nvPr/>
        </p:nvSpPr>
        <p:spPr bwMode="auto">
          <a:xfrm>
            <a:off x="5922769" y="3288180"/>
            <a:ext cx="363165" cy="424201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15" y="27"/>
              </a:cxn>
              <a:cxn ang="0">
                <a:pos x="40" y="27"/>
              </a:cxn>
              <a:cxn ang="0">
                <a:pos x="41" y="28"/>
              </a:cxn>
              <a:cxn ang="0">
                <a:pos x="41" y="30"/>
              </a:cxn>
              <a:cxn ang="0">
                <a:pos x="40" y="32"/>
              </a:cxn>
              <a:cxn ang="0">
                <a:pos x="15" y="32"/>
              </a:cxn>
              <a:cxn ang="0">
                <a:pos x="13" y="30"/>
              </a:cxn>
              <a:cxn ang="0">
                <a:pos x="13" y="28"/>
              </a:cxn>
              <a:cxn ang="0">
                <a:pos x="15" y="27"/>
              </a:cxn>
              <a:cxn ang="0">
                <a:pos x="41" y="37"/>
              </a:cxn>
              <a:cxn ang="0">
                <a:pos x="41" y="40"/>
              </a:cxn>
              <a:cxn ang="0">
                <a:pos x="40" y="41"/>
              </a:cxn>
              <a:cxn ang="0">
                <a:pos x="15" y="41"/>
              </a:cxn>
              <a:cxn ang="0">
                <a:pos x="13" y="40"/>
              </a:cxn>
              <a:cxn ang="0">
                <a:pos x="13" y="37"/>
              </a:cxn>
              <a:cxn ang="0">
                <a:pos x="15" y="36"/>
              </a:cxn>
              <a:cxn ang="0">
                <a:pos x="40" y="36"/>
              </a:cxn>
              <a:cxn ang="0">
                <a:pos x="41" y="37"/>
              </a:cxn>
              <a:cxn ang="0">
                <a:pos x="41" y="46"/>
              </a:cxn>
              <a:cxn ang="0">
                <a:pos x="41" y="49"/>
              </a:cxn>
              <a:cxn ang="0">
                <a:pos x="40" y="50"/>
              </a:cxn>
              <a:cxn ang="0">
                <a:pos x="15" y="50"/>
              </a:cxn>
              <a:cxn ang="0">
                <a:pos x="13" y="49"/>
              </a:cxn>
              <a:cxn ang="0">
                <a:pos x="13" y="46"/>
              </a:cxn>
              <a:cxn ang="0">
                <a:pos x="15" y="45"/>
              </a:cxn>
              <a:cxn ang="0">
                <a:pos x="40" y="45"/>
              </a:cxn>
              <a:cxn ang="0">
                <a:pos x="41" y="46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15" y="27"/>
                </a:move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7"/>
                  <a:pt x="41" y="28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1"/>
                  <a:pt x="40" y="32"/>
                  <a:pt x="40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4" y="32"/>
                  <a:pt x="13" y="31"/>
                  <a:pt x="13" y="30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7"/>
                  <a:pt x="14" y="27"/>
                  <a:pt x="15" y="27"/>
                </a:cubicBezTo>
                <a:close/>
                <a:moveTo>
                  <a:pt x="41" y="37"/>
                </a:move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0" y="41"/>
                  <a:pt x="40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4" y="41"/>
                  <a:pt x="13" y="40"/>
                  <a:pt x="13" y="40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4" y="36"/>
                  <a:pt x="15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7"/>
                  <a:pt x="41" y="37"/>
                </a:cubicBezTo>
                <a:close/>
                <a:moveTo>
                  <a:pt x="41" y="46"/>
                </a:moveTo>
                <a:cubicBezTo>
                  <a:pt x="41" y="49"/>
                  <a:pt x="41" y="49"/>
                  <a:pt x="41" y="49"/>
                </a:cubicBezTo>
                <a:cubicBezTo>
                  <a:pt x="41" y="49"/>
                  <a:pt x="40" y="50"/>
                  <a:pt x="40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3" y="49"/>
                  <a:pt x="13" y="49"/>
                </a:cubicBezTo>
                <a:cubicBezTo>
                  <a:pt x="13" y="46"/>
                  <a:pt x="13" y="46"/>
                  <a:pt x="13" y="46"/>
                </a:cubicBezTo>
                <a:cubicBezTo>
                  <a:pt x="13" y="46"/>
                  <a:pt x="14" y="45"/>
                  <a:pt x="15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1" y="46"/>
                  <a:pt x="41" y="46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01"/>
          <p:cNvSpPr>
            <a:spLocks noEditPoints="1"/>
          </p:cNvSpPr>
          <p:nvPr/>
        </p:nvSpPr>
        <p:spPr bwMode="auto">
          <a:xfrm>
            <a:off x="7973165" y="2704852"/>
            <a:ext cx="430523" cy="39830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45"/>
          <p:cNvSpPr/>
          <p:nvPr/>
        </p:nvSpPr>
        <p:spPr bwMode="auto">
          <a:xfrm>
            <a:off x="10035336" y="3295753"/>
            <a:ext cx="474356" cy="40904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744429" y="160011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094876" y="1895532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989079" y="160011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339526" y="1895532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70017" y="395746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120464" y="425288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014667" y="395746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365114" y="425288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361805" y="3957320"/>
            <a:ext cx="2049145" cy="24574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423608" y="4252886"/>
            <a:ext cx="1674111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/>
          <p:cNvSpPr/>
          <p:nvPr/>
        </p:nvSpPr>
        <p:spPr bwMode="auto">
          <a:xfrm>
            <a:off x="1745031" y="1487973"/>
            <a:ext cx="2895984" cy="3882337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/>
          <p:nvPr/>
        </p:nvSpPr>
        <p:spPr bwMode="auto">
          <a:xfrm>
            <a:off x="3585399" y="2766752"/>
            <a:ext cx="277571" cy="397997"/>
          </a:xfrm>
          <a:custGeom>
            <a:avLst/>
            <a:gdLst>
              <a:gd name="T0" fmla="*/ 125992 w 9894"/>
              <a:gd name="T1" fmla="*/ 180655 h 21600"/>
              <a:gd name="T2" fmla="*/ 125992 w 9894"/>
              <a:gd name="T3" fmla="*/ 180655 h 21600"/>
              <a:gd name="T4" fmla="*/ 125992 w 9894"/>
              <a:gd name="T5" fmla="*/ 180655 h 21600"/>
              <a:gd name="T6" fmla="*/ 125992 w 9894"/>
              <a:gd name="T7" fmla="*/ 18065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94" h="21600">
                <a:moveTo>
                  <a:pt x="5448" y="21599"/>
                </a:moveTo>
                <a:cubicBezTo>
                  <a:pt x="5448" y="21599"/>
                  <a:pt x="-4783" y="19938"/>
                  <a:pt x="2795" y="0"/>
                </a:cubicBezTo>
                <a:cubicBezTo>
                  <a:pt x="2795" y="0"/>
                  <a:pt x="16817" y="14399"/>
                  <a:pt x="544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4"/>
          <p:cNvSpPr/>
          <p:nvPr/>
        </p:nvSpPr>
        <p:spPr bwMode="auto">
          <a:xfrm>
            <a:off x="4055531" y="2545644"/>
            <a:ext cx="261906" cy="409052"/>
          </a:xfrm>
          <a:custGeom>
            <a:avLst/>
            <a:gdLst>
              <a:gd name="T0" fmla="*/ 118869 w 9611"/>
              <a:gd name="T1" fmla="*/ 185673 h 21600"/>
              <a:gd name="T2" fmla="*/ 118869 w 9611"/>
              <a:gd name="T3" fmla="*/ 185673 h 21600"/>
              <a:gd name="T4" fmla="*/ 118869 w 9611"/>
              <a:gd name="T5" fmla="*/ 185673 h 21600"/>
              <a:gd name="T6" fmla="*/ 118869 w 9611"/>
              <a:gd name="T7" fmla="*/ 18567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11" h="21600">
                <a:moveTo>
                  <a:pt x="3586" y="21599"/>
                </a:moveTo>
                <a:cubicBezTo>
                  <a:pt x="3586" y="21599"/>
                  <a:pt x="-5446" y="17280"/>
                  <a:pt x="5157" y="0"/>
                </a:cubicBezTo>
                <a:cubicBezTo>
                  <a:pt x="5157" y="0"/>
                  <a:pt x="16153" y="18900"/>
                  <a:pt x="3586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5"/>
          <p:cNvSpPr/>
          <p:nvPr/>
        </p:nvSpPr>
        <p:spPr bwMode="auto">
          <a:xfrm>
            <a:off x="4429343" y="2357701"/>
            <a:ext cx="308268" cy="480914"/>
          </a:xfrm>
          <a:custGeom>
            <a:avLst/>
            <a:gdLst>
              <a:gd name="T0" fmla="*/ 139912 w 10585"/>
              <a:gd name="T1" fmla="*/ 218292 h 21600"/>
              <a:gd name="T2" fmla="*/ 139912 w 10585"/>
              <a:gd name="T3" fmla="*/ 218292 h 21600"/>
              <a:gd name="T4" fmla="*/ 139912 w 10585"/>
              <a:gd name="T5" fmla="*/ 218292 h 21600"/>
              <a:gd name="T6" fmla="*/ 139912 w 10585"/>
              <a:gd name="T7" fmla="*/ 2182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85" h="21600">
                <a:moveTo>
                  <a:pt x="2210" y="21599"/>
                </a:moveTo>
                <a:cubicBezTo>
                  <a:pt x="2210" y="21599"/>
                  <a:pt x="-5844" y="11489"/>
                  <a:pt x="8800" y="0"/>
                </a:cubicBezTo>
                <a:cubicBezTo>
                  <a:pt x="8800" y="0"/>
                  <a:pt x="15756" y="19761"/>
                  <a:pt x="2210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6"/>
          <p:cNvSpPr/>
          <p:nvPr/>
        </p:nvSpPr>
        <p:spPr bwMode="auto">
          <a:xfrm>
            <a:off x="4866460" y="2567702"/>
            <a:ext cx="500705" cy="270017"/>
          </a:xfrm>
          <a:custGeom>
            <a:avLst/>
            <a:gdLst>
              <a:gd name="T0" fmla="*/ 227263 w 19937"/>
              <a:gd name="T1" fmla="*/ 192776 h 14258"/>
              <a:gd name="T2" fmla="*/ 227263 w 19937"/>
              <a:gd name="T3" fmla="*/ 192776 h 14258"/>
              <a:gd name="T4" fmla="*/ 227263 w 19937"/>
              <a:gd name="T5" fmla="*/ 192776 h 14258"/>
              <a:gd name="T6" fmla="*/ 227263 w 19937"/>
              <a:gd name="T7" fmla="*/ 192776 h 142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7" h="14258">
                <a:moveTo>
                  <a:pt x="31" y="8876"/>
                </a:moveTo>
                <a:cubicBezTo>
                  <a:pt x="31" y="8876"/>
                  <a:pt x="-1663" y="-4084"/>
                  <a:pt x="19936" y="1316"/>
                </a:cubicBezTo>
                <a:cubicBezTo>
                  <a:pt x="19936" y="1316"/>
                  <a:pt x="17819" y="4016"/>
                  <a:pt x="14854" y="9416"/>
                </a:cubicBezTo>
                <a:cubicBezTo>
                  <a:pt x="11889" y="14276"/>
                  <a:pt x="2995" y="17515"/>
                  <a:pt x="31" y="887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7"/>
          <p:cNvSpPr/>
          <p:nvPr/>
        </p:nvSpPr>
        <p:spPr bwMode="auto">
          <a:xfrm>
            <a:off x="4705284" y="3032082"/>
            <a:ext cx="431043" cy="247065"/>
          </a:xfrm>
          <a:custGeom>
            <a:avLst/>
            <a:gdLst>
              <a:gd name="T0" fmla="*/ 195655 w 19438"/>
              <a:gd name="T1" fmla="*/ 112138 h 16645"/>
              <a:gd name="T2" fmla="*/ 195655 w 19438"/>
              <a:gd name="T3" fmla="*/ 112138 h 16645"/>
              <a:gd name="T4" fmla="*/ 195655 w 19438"/>
              <a:gd name="T5" fmla="*/ 112138 h 16645"/>
              <a:gd name="T6" fmla="*/ 195655 w 19438"/>
              <a:gd name="T7" fmla="*/ 112138 h 16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38" h="16645">
                <a:moveTo>
                  <a:pt x="4557" y="0"/>
                </a:moveTo>
                <a:cubicBezTo>
                  <a:pt x="4557" y="0"/>
                  <a:pt x="17038" y="2090"/>
                  <a:pt x="19438" y="13935"/>
                </a:cubicBezTo>
                <a:cubicBezTo>
                  <a:pt x="19438" y="13935"/>
                  <a:pt x="11277" y="21599"/>
                  <a:pt x="2157" y="11148"/>
                </a:cubicBezTo>
                <a:cubicBezTo>
                  <a:pt x="-2162" y="5574"/>
                  <a:pt x="717" y="696"/>
                  <a:pt x="4557" y="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8"/>
          <p:cNvSpPr/>
          <p:nvPr/>
        </p:nvSpPr>
        <p:spPr bwMode="auto">
          <a:xfrm>
            <a:off x="4407688" y="3250769"/>
            <a:ext cx="353527" cy="334086"/>
          </a:xfrm>
          <a:custGeom>
            <a:avLst/>
            <a:gdLst>
              <a:gd name="T0" fmla="*/ 160461 w 20049"/>
              <a:gd name="T1" fmla="*/ 199618 h 18650"/>
              <a:gd name="T2" fmla="*/ 160461 w 20049"/>
              <a:gd name="T3" fmla="*/ 199618 h 18650"/>
              <a:gd name="T4" fmla="*/ 160461 w 20049"/>
              <a:gd name="T5" fmla="*/ 199618 h 18650"/>
              <a:gd name="T6" fmla="*/ 160461 w 20049"/>
              <a:gd name="T7" fmla="*/ 199618 h 186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49" h="18650">
                <a:moveTo>
                  <a:pt x="2048" y="1597"/>
                </a:moveTo>
                <a:cubicBezTo>
                  <a:pt x="2048" y="1597"/>
                  <a:pt x="8649" y="-2950"/>
                  <a:pt x="14648" y="3302"/>
                </a:cubicBezTo>
                <a:cubicBezTo>
                  <a:pt x="20049" y="8986"/>
                  <a:pt x="18848" y="15807"/>
                  <a:pt x="20049" y="18649"/>
                </a:cubicBezTo>
                <a:cubicBezTo>
                  <a:pt x="20049" y="18649"/>
                  <a:pt x="6848" y="16944"/>
                  <a:pt x="1448" y="10123"/>
                </a:cubicBezTo>
                <a:cubicBezTo>
                  <a:pt x="-1551" y="6144"/>
                  <a:pt x="848" y="3302"/>
                  <a:pt x="2048" y="159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9"/>
          <p:cNvSpPr/>
          <p:nvPr/>
        </p:nvSpPr>
        <p:spPr bwMode="auto">
          <a:xfrm>
            <a:off x="4099275" y="3470472"/>
            <a:ext cx="373397" cy="316723"/>
          </a:xfrm>
          <a:custGeom>
            <a:avLst/>
            <a:gdLst>
              <a:gd name="T0" fmla="*/ 169489 w 16064"/>
              <a:gd name="T1" fmla="*/ 180436 h 17680"/>
              <a:gd name="T2" fmla="*/ 169489 w 16064"/>
              <a:gd name="T3" fmla="*/ 180436 h 17680"/>
              <a:gd name="T4" fmla="*/ 169489 w 16064"/>
              <a:gd name="T5" fmla="*/ 180436 h 17680"/>
              <a:gd name="T6" fmla="*/ 169489 w 16064"/>
              <a:gd name="T7" fmla="*/ 180436 h 17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064" h="17680">
                <a:moveTo>
                  <a:pt x="1357" y="587"/>
                </a:moveTo>
                <a:cubicBezTo>
                  <a:pt x="1357" y="587"/>
                  <a:pt x="8710" y="-2255"/>
                  <a:pt x="12387" y="4566"/>
                </a:cubicBezTo>
                <a:cubicBezTo>
                  <a:pt x="16063" y="10818"/>
                  <a:pt x="14685" y="15366"/>
                  <a:pt x="16063" y="17639"/>
                </a:cubicBezTo>
                <a:cubicBezTo>
                  <a:pt x="16063" y="17639"/>
                  <a:pt x="-5536" y="19345"/>
                  <a:pt x="1357" y="58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0"/>
          <p:cNvSpPr/>
          <p:nvPr/>
        </p:nvSpPr>
        <p:spPr bwMode="auto">
          <a:xfrm>
            <a:off x="2300759" y="2766752"/>
            <a:ext cx="261628" cy="368130"/>
          </a:xfrm>
          <a:custGeom>
            <a:avLst/>
            <a:gdLst>
              <a:gd name="T0" fmla="*/ 118756 w 12554"/>
              <a:gd name="T1" fmla="*/ 167089 h 19439"/>
              <a:gd name="T2" fmla="*/ 118756 w 12554"/>
              <a:gd name="T3" fmla="*/ 167089 h 19439"/>
              <a:gd name="T4" fmla="*/ 118756 w 12554"/>
              <a:gd name="T5" fmla="*/ 167089 h 19439"/>
              <a:gd name="T6" fmla="*/ 118756 w 12554"/>
              <a:gd name="T7" fmla="*/ 167089 h 194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54" h="19439">
                <a:moveTo>
                  <a:pt x="3104" y="18900"/>
                </a:moveTo>
                <a:cubicBezTo>
                  <a:pt x="3104" y="18900"/>
                  <a:pt x="-8210" y="10260"/>
                  <a:pt x="12361" y="0"/>
                </a:cubicBezTo>
                <a:cubicBezTo>
                  <a:pt x="12361" y="0"/>
                  <a:pt x="11847" y="4320"/>
                  <a:pt x="12361" y="9180"/>
                </a:cubicBezTo>
                <a:cubicBezTo>
                  <a:pt x="13389" y="13500"/>
                  <a:pt x="10304" y="21599"/>
                  <a:pt x="3104" y="189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1"/>
          <p:cNvSpPr/>
          <p:nvPr/>
        </p:nvSpPr>
        <p:spPr bwMode="auto">
          <a:xfrm>
            <a:off x="1973928" y="2584339"/>
            <a:ext cx="260653" cy="417689"/>
          </a:xfrm>
          <a:custGeom>
            <a:avLst/>
            <a:gdLst>
              <a:gd name="T0" fmla="*/ 118304 w 13741"/>
              <a:gd name="T1" fmla="*/ 189584 h 20925"/>
              <a:gd name="T2" fmla="*/ 118304 w 13741"/>
              <a:gd name="T3" fmla="*/ 189584 h 20925"/>
              <a:gd name="T4" fmla="*/ 118304 w 13741"/>
              <a:gd name="T5" fmla="*/ 189584 h 20925"/>
              <a:gd name="T6" fmla="*/ 118304 w 13741"/>
              <a:gd name="T7" fmla="*/ 189584 h 209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" h="20925">
                <a:moveTo>
                  <a:pt x="1989" y="18514"/>
                </a:moveTo>
                <a:cubicBezTo>
                  <a:pt x="1989" y="18514"/>
                  <a:pt x="-4263" y="10800"/>
                  <a:pt x="5400" y="3085"/>
                </a:cubicBezTo>
                <a:cubicBezTo>
                  <a:pt x="7673" y="1542"/>
                  <a:pt x="11652" y="0"/>
                  <a:pt x="11652" y="0"/>
                </a:cubicBezTo>
                <a:cubicBezTo>
                  <a:pt x="11652" y="0"/>
                  <a:pt x="17337" y="15942"/>
                  <a:pt x="9947" y="20057"/>
                </a:cubicBezTo>
                <a:cubicBezTo>
                  <a:pt x="7105" y="21599"/>
                  <a:pt x="3694" y="21085"/>
                  <a:pt x="1989" y="18514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2"/>
          <p:cNvSpPr/>
          <p:nvPr/>
        </p:nvSpPr>
        <p:spPr bwMode="auto">
          <a:xfrm>
            <a:off x="1546102" y="2523532"/>
            <a:ext cx="271406" cy="427087"/>
          </a:xfrm>
          <a:custGeom>
            <a:avLst/>
            <a:gdLst>
              <a:gd name="T0" fmla="*/ 123193 w 14722"/>
              <a:gd name="T1" fmla="*/ 193849 h 21125"/>
              <a:gd name="T2" fmla="*/ 123193 w 14722"/>
              <a:gd name="T3" fmla="*/ 193849 h 21125"/>
              <a:gd name="T4" fmla="*/ 123193 w 14722"/>
              <a:gd name="T5" fmla="*/ 193849 h 21125"/>
              <a:gd name="T6" fmla="*/ 123193 w 14722"/>
              <a:gd name="T7" fmla="*/ 193849 h 211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722" h="21125">
                <a:moveTo>
                  <a:pt x="7999" y="21097"/>
                </a:moveTo>
                <a:cubicBezTo>
                  <a:pt x="2162" y="21600"/>
                  <a:pt x="-3092" y="15069"/>
                  <a:pt x="2162" y="7534"/>
                </a:cubicBezTo>
                <a:cubicBezTo>
                  <a:pt x="6832" y="0"/>
                  <a:pt x="6832" y="0"/>
                  <a:pt x="6832" y="0"/>
                </a:cubicBezTo>
                <a:cubicBezTo>
                  <a:pt x="6832" y="0"/>
                  <a:pt x="9167" y="3516"/>
                  <a:pt x="10918" y="5525"/>
                </a:cubicBezTo>
                <a:cubicBezTo>
                  <a:pt x="14421" y="10046"/>
                  <a:pt x="18507" y="21097"/>
                  <a:pt x="7999" y="2109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AutoShape 13"/>
          <p:cNvSpPr/>
          <p:nvPr/>
        </p:nvSpPr>
        <p:spPr bwMode="auto">
          <a:xfrm>
            <a:off x="1021650" y="2916055"/>
            <a:ext cx="520813" cy="252710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14"/>
          <p:cNvSpPr/>
          <p:nvPr/>
        </p:nvSpPr>
        <p:spPr bwMode="auto">
          <a:xfrm>
            <a:off x="1460241" y="3234382"/>
            <a:ext cx="408065" cy="372588"/>
          </a:xfrm>
          <a:custGeom>
            <a:avLst/>
            <a:gdLst>
              <a:gd name="T0" fmla="*/ 185224 w 20364"/>
              <a:gd name="T1" fmla="*/ 177136 h 21100"/>
              <a:gd name="T2" fmla="*/ 185224 w 20364"/>
              <a:gd name="T3" fmla="*/ 177136 h 21100"/>
              <a:gd name="T4" fmla="*/ 185224 w 20364"/>
              <a:gd name="T5" fmla="*/ 177136 h 21100"/>
              <a:gd name="T6" fmla="*/ 185224 w 20364"/>
              <a:gd name="T7" fmla="*/ 177136 h 2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64" h="21100">
                <a:moveTo>
                  <a:pt x="14751" y="83"/>
                </a:moveTo>
                <a:cubicBezTo>
                  <a:pt x="12117" y="83"/>
                  <a:pt x="4214" y="2418"/>
                  <a:pt x="3687" y="10591"/>
                </a:cubicBezTo>
                <a:cubicBezTo>
                  <a:pt x="2634" y="18181"/>
                  <a:pt x="0" y="21099"/>
                  <a:pt x="0" y="21099"/>
                </a:cubicBezTo>
                <a:cubicBezTo>
                  <a:pt x="0" y="21099"/>
                  <a:pt x="18439" y="19932"/>
                  <a:pt x="20019" y="11175"/>
                </a:cubicBezTo>
                <a:cubicBezTo>
                  <a:pt x="21599" y="1835"/>
                  <a:pt x="17385" y="-500"/>
                  <a:pt x="14751" y="8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5"/>
          <p:cNvSpPr/>
          <p:nvPr/>
        </p:nvSpPr>
        <p:spPr bwMode="auto">
          <a:xfrm>
            <a:off x="1928429" y="3431943"/>
            <a:ext cx="351815" cy="396135"/>
          </a:xfrm>
          <a:custGeom>
            <a:avLst/>
            <a:gdLst>
              <a:gd name="T0" fmla="*/ 159678 w 11653"/>
              <a:gd name="T1" fmla="*/ 226667 h 19110"/>
              <a:gd name="T2" fmla="*/ 159678 w 11653"/>
              <a:gd name="T3" fmla="*/ 226667 h 19110"/>
              <a:gd name="T4" fmla="*/ 159678 w 11653"/>
              <a:gd name="T5" fmla="*/ 226667 h 19110"/>
              <a:gd name="T6" fmla="*/ 159678 w 11653"/>
              <a:gd name="T7" fmla="*/ 226667 h 191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653" h="19110">
                <a:moveTo>
                  <a:pt x="8112" y="946"/>
                </a:moveTo>
                <a:cubicBezTo>
                  <a:pt x="3863" y="-2490"/>
                  <a:pt x="-2510" y="3400"/>
                  <a:pt x="1030" y="19110"/>
                </a:cubicBezTo>
                <a:cubicBezTo>
                  <a:pt x="1030" y="19110"/>
                  <a:pt x="19090" y="10273"/>
                  <a:pt x="8112" y="94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/>
          <p:nvPr/>
        </p:nvSpPr>
        <p:spPr bwMode="auto">
          <a:xfrm>
            <a:off x="3491272" y="942606"/>
            <a:ext cx="314332" cy="468241"/>
          </a:xfrm>
          <a:custGeom>
            <a:avLst/>
            <a:gdLst>
              <a:gd name="T0" fmla="*/ 142667 w 13523"/>
              <a:gd name="T1" fmla="*/ 212539 h 18670"/>
              <a:gd name="T2" fmla="*/ 142667 w 13523"/>
              <a:gd name="T3" fmla="*/ 212539 h 18670"/>
              <a:gd name="T4" fmla="*/ 142667 w 13523"/>
              <a:gd name="T5" fmla="*/ 212539 h 18670"/>
              <a:gd name="T6" fmla="*/ 142667 w 13523"/>
              <a:gd name="T7" fmla="*/ 212539 h 186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523" h="18670">
                <a:moveTo>
                  <a:pt x="2888" y="17932"/>
                </a:moveTo>
                <a:cubicBezTo>
                  <a:pt x="2888" y="17932"/>
                  <a:pt x="-7682" y="8558"/>
                  <a:pt x="11620" y="0"/>
                </a:cubicBezTo>
                <a:cubicBezTo>
                  <a:pt x="11620" y="0"/>
                  <a:pt x="12998" y="3260"/>
                  <a:pt x="13458" y="6928"/>
                </a:cubicBezTo>
                <a:cubicBezTo>
                  <a:pt x="13917" y="10596"/>
                  <a:pt x="12079" y="21599"/>
                  <a:pt x="2888" y="1793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/>
          <p:nvPr/>
        </p:nvSpPr>
        <p:spPr bwMode="auto">
          <a:xfrm>
            <a:off x="3105140" y="1097381"/>
            <a:ext cx="282127" cy="443723"/>
          </a:xfrm>
          <a:custGeom>
            <a:avLst/>
            <a:gdLst>
              <a:gd name="T0" fmla="*/ 128060 w 16246"/>
              <a:gd name="T1" fmla="*/ 201400 h 20641"/>
              <a:gd name="T2" fmla="*/ 128060 w 16246"/>
              <a:gd name="T3" fmla="*/ 201400 h 20641"/>
              <a:gd name="T4" fmla="*/ 128060 w 16246"/>
              <a:gd name="T5" fmla="*/ 201400 h 20641"/>
              <a:gd name="T6" fmla="*/ 128060 w 16246"/>
              <a:gd name="T7" fmla="*/ 201400 h 206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6" h="20641">
                <a:moveTo>
                  <a:pt x="14468" y="19252"/>
                </a:moveTo>
                <a:cubicBezTo>
                  <a:pt x="14468" y="19252"/>
                  <a:pt x="21257" y="11739"/>
                  <a:pt x="8296" y="5165"/>
                </a:cubicBezTo>
                <a:cubicBezTo>
                  <a:pt x="1508" y="1408"/>
                  <a:pt x="274" y="0"/>
                  <a:pt x="274" y="0"/>
                </a:cubicBezTo>
                <a:cubicBezTo>
                  <a:pt x="274" y="0"/>
                  <a:pt x="-343" y="6573"/>
                  <a:pt x="274" y="8921"/>
                </a:cubicBezTo>
                <a:cubicBezTo>
                  <a:pt x="274" y="11269"/>
                  <a:pt x="-343" y="17843"/>
                  <a:pt x="5828" y="20191"/>
                </a:cubicBezTo>
                <a:cubicBezTo>
                  <a:pt x="10148" y="21600"/>
                  <a:pt x="14468" y="19252"/>
                  <a:pt x="14468" y="1925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18"/>
          <p:cNvSpPr/>
          <p:nvPr/>
        </p:nvSpPr>
        <p:spPr bwMode="auto">
          <a:xfrm>
            <a:off x="3609798" y="1500375"/>
            <a:ext cx="458909" cy="250942"/>
          </a:xfrm>
          <a:custGeom>
            <a:avLst/>
            <a:gdLst>
              <a:gd name="T0" fmla="*/ 208292 w 19743"/>
              <a:gd name="T1" fmla="*/ 248925 h 11814"/>
              <a:gd name="T2" fmla="*/ 208292 w 19743"/>
              <a:gd name="T3" fmla="*/ 248925 h 11814"/>
              <a:gd name="T4" fmla="*/ 208292 w 19743"/>
              <a:gd name="T5" fmla="*/ 248925 h 11814"/>
              <a:gd name="T6" fmla="*/ 208292 w 19743"/>
              <a:gd name="T7" fmla="*/ 248925 h 118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43" h="11814">
                <a:moveTo>
                  <a:pt x="900" y="3077"/>
                </a:moveTo>
                <a:cubicBezTo>
                  <a:pt x="900" y="3077"/>
                  <a:pt x="12389" y="-7002"/>
                  <a:pt x="19742" y="9318"/>
                </a:cubicBezTo>
                <a:cubicBezTo>
                  <a:pt x="19742" y="9318"/>
                  <a:pt x="11011" y="14598"/>
                  <a:pt x="2279" y="9798"/>
                </a:cubicBezTo>
                <a:cubicBezTo>
                  <a:pt x="-1857" y="7878"/>
                  <a:pt x="900" y="4038"/>
                  <a:pt x="900" y="307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9"/>
          <p:cNvSpPr/>
          <p:nvPr/>
        </p:nvSpPr>
        <p:spPr bwMode="auto">
          <a:xfrm>
            <a:off x="3386095" y="1894074"/>
            <a:ext cx="492169" cy="235760"/>
          </a:xfrm>
          <a:custGeom>
            <a:avLst/>
            <a:gdLst>
              <a:gd name="T0" fmla="*/ 223400 w 21174"/>
              <a:gd name="T1" fmla="*/ 182909 h 12449"/>
              <a:gd name="T2" fmla="*/ 223400 w 21174"/>
              <a:gd name="T3" fmla="*/ 182909 h 12449"/>
              <a:gd name="T4" fmla="*/ 223400 w 21174"/>
              <a:gd name="T5" fmla="*/ 182909 h 12449"/>
              <a:gd name="T6" fmla="*/ 223400 w 21174"/>
              <a:gd name="T7" fmla="*/ 182909 h 124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4" h="12449">
                <a:moveTo>
                  <a:pt x="33" y="6385"/>
                </a:moveTo>
                <a:cubicBezTo>
                  <a:pt x="-426" y="3685"/>
                  <a:pt x="3710" y="-4415"/>
                  <a:pt x="21173" y="3144"/>
                </a:cubicBezTo>
                <a:cubicBezTo>
                  <a:pt x="21173" y="3144"/>
                  <a:pt x="17037" y="6925"/>
                  <a:pt x="14739" y="8544"/>
                </a:cubicBezTo>
                <a:cubicBezTo>
                  <a:pt x="12442" y="10704"/>
                  <a:pt x="493" y="17184"/>
                  <a:pt x="33" y="6385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20"/>
          <p:cNvSpPr/>
          <p:nvPr/>
        </p:nvSpPr>
        <p:spPr bwMode="auto">
          <a:xfrm>
            <a:off x="3407909" y="2269258"/>
            <a:ext cx="435730" cy="338375"/>
          </a:xfrm>
          <a:custGeom>
            <a:avLst/>
            <a:gdLst>
              <a:gd name="T0" fmla="*/ 197782 w 21180"/>
              <a:gd name="T1" fmla="*/ 153583 h 18889"/>
              <a:gd name="T2" fmla="*/ 197782 w 21180"/>
              <a:gd name="T3" fmla="*/ 153583 h 18889"/>
              <a:gd name="T4" fmla="*/ 197782 w 21180"/>
              <a:gd name="T5" fmla="*/ 153583 h 18889"/>
              <a:gd name="T6" fmla="*/ 197782 w 21180"/>
              <a:gd name="T7" fmla="*/ 153583 h 188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0" h="18889">
                <a:moveTo>
                  <a:pt x="94" y="10800"/>
                </a:moveTo>
                <a:cubicBezTo>
                  <a:pt x="-420" y="7957"/>
                  <a:pt x="608" y="0"/>
                  <a:pt x="17580" y="0"/>
                </a:cubicBezTo>
                <a:cubicBezTo>
                  <a:pt x="17580" y="0"/>
                  <a:pt x="20151" y="568"/>
                  <a:pt x="21179" y="0"/>
                </a:cubicBezTo>
                <a:cubicBezTo>
                  <a:pt x="21179" y="0"/>
                  <a:pt x="18094" y="13073"/>
                  <a:pt x="11922" y="17621"/>
                </a:cubicBezTo>
                <a:cubicBezTo>
                  <a:pt x="5751" y="21599"/>
                  <a:pt x="608" y="15347"/>
                  <a:pt x="94" y="108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21"/>
          <p:cNvSpPr/>
          <p:nvPr/>
        </p:nvSpPr>
        <p:spPr bwMode="auto">
          <a:xfrm>
            <a:off x="2493239" y="2451171"/>
            <a:ext cx="489380" cy="283079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22"/>
          <p:cNvSpPr/>
          <p:nvPr/>
        </p:nvSpPr>
        <p:spPr bwMode="auto">
          <a:xfrm>
            <a:off x="2268171" y="2042956"/>
            <a:ext cx="444252" cy="220695"/>
          </a:xfrm>
          <a:custGeom>
            <a:avLst/>
            <a:gdLst>
              <a:gd name="T0" fmla="*/ 201640 w 20033"/>
              <a:gd name="T1" fmla="*/ 135607 h 15680"/>
              <a:gd name="T2" fmla="*/ 201640 w 20033"/>
              <a:gd name="T3" fmla="*/ 135607 h 15680"/>
              <a:gd name="T4" fmla="*/ 201640 w 20033"/>
              <a:gd name="T5" fmla="*/ 135607 h 15680"/>
              <a:gd name="T6" fmla="*/ 201640 w 20033"/>
              <a:gd name="T7" fmla="*/ 135607 h 15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33" h="15680">
                <a:moveTo>
                  <a:pt x="19679" y="5146"/>
                </a:moveTo>
                <a:cubicBezTo>
                  <a:pt x="17760" y="826"/>
                  <a:pt x="10559" y="-2773"/>
                  <a:pt x="3359" y="2986"/>
                </a:cubicBezTo>
                <a:cubicBezTo>
                  <a:pt x="479" y="5866"/>
                  <a:pt x="0" y="10187"/>
                  <a:pt x="0" y="10187"/>
                </a:cubicBezTo>
                <a:cubicBezTo>
                  <a:pt x="0" y="10187"/>
                  <a:pt x="6239" y="12346"/>
                  <a:pt x="9119" y="14507"/>
                </a:cubicBezTo>
                <a:cubicBezTo>
                  <a:pt x="15360" y="18827"/>
                  <a:pt x="21600" y="10187"/>
                  <a:pt x="19679" y="514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AutoShape 23"/>
          <p:cNvSpPr/>
          <p:nvPr/>
        </p:nvSpPr>
        <p:spPr bwMode="auto">
          <a:xfrm>
            <a:off x="2145570" y="1351657"/>
            <a:ext cx="305991" cy="361708"/>
          </a:xfrm>
          <a:custGeom>
            <a:avLst/>
            <a:gdLst>
              <a:gd name="T0" fmla="*/ 138892 w 15070"/>
              <a:gd name="T1" fmla="*/ 164174 h 19631"/>
              <a:gd name="T2" fmla="*/ 138892 w 15070"/>
              <a:gd name="T3" fmla="*/ 164174 h 19631"/>
              <a:gd name="T4" fmla="*/ 138892 w 15070"/>
              <a:gd name="T5" fmla="*/ 164174 h 19631"/>
              <a:gd name="T6" fmla="*/ 138892 w 15070"/>
              <a:gd name="T7" fmla="*/ 164174 h 196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070" h="19631">
                <a:moveTo>
                  <a:pt x="13316" y="18830"/>
                </a:moveTo>
                <a:cubicBezTo>
                  <a:pt x="13316" y="18830"/>
                  <a:pt x="19111" y="9415"/>
                  <a:pt x="9629" y="4984"/>
                </a:cubicBezTo>
                <a:cubicBezTo>
                  <a:pt x="2780" y="1661"/>
                  <a:pt x="1726" y="0"/>
                  <a:pt x="1726" y="0"/>
                </a:cubicBezTo>
                <a:cubicBezTo>
                  <a:pt x="1726" y="0"/>
                  <a:pt x="-2488" y="8307"/>
                  <a:pt x="2253" y="14953"/>
                </a:cubicBezTo>
                <a:cubicBezTo>
                  <a:pt x="6994" y="21599"/>
                  <a:pt x="11736" y="19384"/>
                  <a:pt x="13316" y="1883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AutoShape 24"/>
          <p:cNvSpPr/>
          <p:nvPr/>
        </p:nvSpPr>
        <p:spPr bwMode="auto">
          <a:xfrm>
            <a:off x="2620878" y="1307434"/>
            <a:ext cx="324542" cy="445688"/>
          </a:xfrm>
          <a:custGeom>
            <a:avLst/>
            <a:gdLst>
              <a:gd name="T0" fmla="*/ 147313 w 15376"/>
              <a:gd name="T1" fmla="*/ 202292 h 20489"/>
              <a:gd name="T2" fmla="*/ 147313 w 15376"/>
              <a:gd name="T3" fmla="*/ 202292 h 20489"/>
              <a:gd name="T4" fmla="*/ 147313 w 15376"/>
              <a:gd name="T5" fmla="*/ 202292 h 20489"/>
              <a:gd name="T6" fmla="*/ 147313 w 15376"/>
              <a:gd name="T7" fmla="*/ 202292 h 204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76" h="20489">
                <a:moveTo>
                  <a:pt x="3445" y="19252"/>
                </a:moveTo>
                <a:cubicBezTo>
                  <a:pt x="3445" y="19252"/>
                  <a:pt x="-3587" y="13147"/>
                  <a:pt x="2440" y="7982"/>
                </a:cubicBezTo>
                <a:cubicBezTo>
                  <a:pt x="8468" y="2347"/>
                  <a:pt x="11985" y="1878"/>
                  <a:pt x="11985" y="0"/>
                </a:cubicBezTo>
                <a:cubicBezTo>
                  <a:pt x="11985" y="0"/>
                  <a:pt x="18013" y="14086"/>
                  <a:pt x="13994" y="17843"/>
                </a:cubicBezTo>
                <a:cubicBezTo>
                  <a:pt x="10478" y="21599"/>
                  <a:pt x="5957" y="20660"/>
                  <a:pt x="3445" y="1925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AutoShape 25"/>
          <p:cNvSpPr/>
          <p:nvPr/>
        </p:nvSpPr>
        <p:spPr bwMode="auto">
          <a:xfrm>
            <a:off x="4092050" y="1871262"/>
            <a:ext cx="360777" cy="446877"/>
          </a:xfrm>
          <a:custGeom>
            <a:avLst/>
            <a:gdLst>
              <a:gd name="T0" fmla="*/ 163750 w 16671"/>
              <a:gd name="T1" fmla="*/ 202832 h 20543"/>
              <a:gd name="T2" fmla="*/ 163750 w 16671"/>
              <a:gd name="T3" fmla="*/ 202832 h 20543"/>
              <a:gd name="T4" fmla="*/ 163750 w 16671"/>
              <a:gd name="T5" fmla="*/ 202832 h 20543"/>
              <a:gd name="T6" fmla="*/ 163750 w 16671"/>
              <a:gd name="T7" fmla="*/ 202832 h 20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671" h="20543">
                <a:moveTo>
                  <a:pt x="982" y="17843"/>
                </a:moveTo>
                <a:cubicBezTo>
                  <a:pt x="982" y="17843"/>
                  <a:pt x="-2945" y="8921"/>
                  <a:pt x="4909" y="5634"/>
                </a:cubicBezTo>
                <a:cubicBezTo>
                  <a:pt x="13255" y="2347"/>
                  <a:pt x="15709" y="0"/>
                  <a:pt x="15709" y="0"/>
                </a:cubicBezTo>
                <a:cubicBezTo>
                  <a:pt x="15709" y="0"/>
                  <a:pt x="18654" y="15026"/>
                  <a:pt x="14236" y="18313"/>
                </a:cubicBezTo>
                <a:cubicBezTo>
                  <a:pt x="9327" y="21130"/>
                  <a:pt x="3436" y="21599"/>
                  <a:pt x="982" y="1784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utoShape 26"/>
          <p:cNvSpPr/>
          <p:nvPr/>
        </p:nvSpPr>
        <p:spPr bwMode="auto">
          <a:xfrm>
            <a:off x="4099275" y="1235577"/>
            <a:ext cx="272762" cy="420107"/>
          </a:xfrm>
          <a:custGeom>
            <a:avLst/>
            <a:gdLst>
              <a:gd name="T0" fmla="*/ 123809 w 19262"/>
              <a:gd name="T1" fmla="*/ 190691 h 21600"/>
              <a:gd name="T2" fmla="*/ 123809 w 19262"/>
              <a:gd name="T3" fmla="*/ 190691 h 21600"/>
              <a:gd name="T4" fmla="*/ 123809 w 19262"/>
              <a:gd name="T5" fmla="*/ 190691 h 21600"/>
              <a:gd name="T6" fmla="*/ 123809 w 19262"/>
              <a:gd name="T7" fmla="*/ 1906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62" h="21600">
                <a:moveTo>
                  <a:pt x="9083" y="21600"/>
                </a:moveTo>
                <a:cubicBezTo>
                  <a:pt x="9083" y="21600"/>
                  <a:pt x="-1344" y="16331"/>
                  <a:pt x="145" y="11063"/>
                </a:cubicBezTo>
                <a:cubicBezTo>
                  <a:pt x="1635" y="5795"/>
                  <a:pt x="9828" y="1580"/>
                  <a:pt x="9828" y="0"/>
                </a:cubicBezTo>
                <a:cubicBezTo>
                  <a:pt x="9828" y="0"/>
                  <a:pt x="18021" y="6848"/>
                  <a:pt x="18766" y="10536"/>
                </a:cubicBezTo>
                <a:cubicBezTo>
                  <a:pt x="20256" y="13697"/>
                  <a:pt x="18766" y="21073"/>
                  <a:pt x="9083" y="216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27"/>
          <p:cNvSpPr/>
          <p:nvPr/>
        </p:nvSpPr>
        <p:spPr bwMode="auto">
          <a:xfrm>
            <a:off x="1719345" y="2026037"/>
            <a:ext cx="289488" cy="425638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AutoShape 28"/>
          <p:cNvSpPr/>
          <p:nvPr/>
        </p:nvSpPr>
        <p:spPr bwMode="auto">
          <a:xfrm>
            <a:off x="1165615" y="2114481"/>
            <a:ext cx="339394" cy="447748"/>
          </a:xfrm>
          <a:custGeom>
            <a:avLst/>
            <a:gdLst>
              <a:gd name="T0" fmla="*/ 154054 w 11872"/>
              <a:gd name="T1" fmla="*/ 203237 h 21600"/>
              <a:gd name="T2" fmla="*/ 154054 w 11872"/>
              <a:gd name="T3" fmla="*/ 203237 h 21600"/>
              <a:gd name="T4" fmla="*/ 154054 w 11872"/>
              <a:gd name="T5" fmla="*/ 203237 h 21600"/>
              <a:gd name="T6" fmla="*/ 154054 w 11872"/>
              <a:gd name="T7" fmla="*/ 2032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72" h="21600">
                <a:moveTo>
                  <a:pt x="5050" y="21599"/>
                </a:moveTo>
                <a:cubicBezTo>
                  <a:pt x="5050" y="21599"/>
                  <a:pt x="-4632" y="15218"/>
                  <a:pt x="2816" y="0"/>
                </a:cubicBezTo>
                <a:cubicBezTo>
                  <a:pt x="2816" y="0"/>
                  <a:pt x="4305" y="2454"/>
                  <a:pt x="5795" y="3436"/>
                </a:cubicBezTo>
                <a:cubicBezTo>
                  <a:pt x="10636" y="7363"/>
                  <a:pt x="16968" y="17181"/>
                  <a:pt x="5050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AutoShape 29"/>
          <p:cNvSpPr/>
          <p:nvPr/>
        </p:nvSpPr>
        <p:spPr bwMode="auto">
          <a:xfrm>
            <a:off x="1769202" y="149537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6988034" y="1413927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988034" y="1745001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988034" y="2712326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988034" y="3043400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988034" y="3965545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988034" y="4296619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29"/>
          <p:cNvSpPr/>
          <p:nvPr/>
        </p:nvSpPr>
        <p:spPr bwMode="auto">
          <a:xfrm>
            <a:off x="6536582" y="1288521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AutoShape 29"/>
          <p:cNvSpPr/>
          <p:nvPr/>
        </p:nvSpPr>
        <p:spPr bwMode="auto">
          <a:xfrm>
            <a:off x="6536582" y="2534305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9"/>
          <p:cNvSpPr/>
          <p:nvPr/>
        </p:nvSpPr>
        <p:spPr bwMode="auto">
          <a:xfrm>
            <a:off x="6536582" y="379507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"/>
          <p:cNvSpPr/>
          <p:nvPr/>
        </p:nvSpPr>
        <p:spPr bwMode="auto">
          <a:xfrm rot="18900000">
            <a:off x="3782492" y="2416127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"/>
          <p:cNvSpPr/>
          <p:nvPr/>
        </p:nvSpPr>
        <p:spPr bwMode="auto">
          <a:xfrm rot="8100000">
            <a:off x="5313627" y="888119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6"/>
          <p:cNvSpPr/>
          <p:nvPr/>
        </p:nvSpPr>
        <p:spPr bwMode="auto">
          <a:xfrm rot="18900000">
            <a:off x="3858693" y="970807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 rot="8100000">
            <a:off x="5389825" y="2489928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"/>
          <p:cNvSpPr/>
          <p:nvPr/>
        </p:nvSpPr>
        <p:spPr>
          <a:xfrm>
            <a:off x="7056595" y="186225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12"/>
          <p:cNvCxnSpPr/>
          <p:nvPr/>
        </p:nvCxnSpPr>
        <p:spPr>
          <a:xfrm>
            <a:off x="7212978" y="1967102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6"/>
          <p:cNvSpPr/>
          <p:nvPr/>
        </p:nvSpPr>
        <p:spPr>
          <a:xfrm>
            <a:off x="7002432" y="3399299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105"/>
          <p:cNvCxnSpPr/>
          <p:nvPr/>
        </p:nvCxnSpPr>
        <p:spPr>
          <a:xfrm>
            <a:off x="7161868" y="3511397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98"/>
          <p:cNvSpPr/>
          <p:nvPr/>
        </p:nvSpPr>
        <p:spPr>
          <a:xfrm>
            <a:off x="4048490" y="186225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06"/>
          <p:cNvCxnSpPr/>
          <p:nvPr/>
        </p:nvCxnSpPr>
        <p:spPr>
          <a:xfrm>
            <a:off x="3570963" y="197013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97"/>
          <p:cNvSpPr/>
          <p:nvPr/>
        </p:nvSpPr>
        <p:spPr>
          <a:xfrm>
            <a:off x="3994328" y="3376991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Straight Connector 107"/>
          <p:cNvCxnSpPr/>
          <p:nvPr/>
        </p:nvCxnSpPr>
        <p:spPr>
          <a:xfrm>
            <a:off x="3519852" y="348125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/>
          <p:cNvSpPr txBox="1"/>
          <p:nvPr/>
        </p:nvSpPr>
        <p:spPr>
          <a:xfrm>
            <a:off x="7873893" y="1638811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873893" y="196049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166159" y="1638811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413370" y="196049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873893" y="315957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873893" y="348125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166159" y="3159570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413370" y="348125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47566" y="282914"/>
            <a:ext cx="229978" cy="4955489"/>
          </a:xfrm>
          <a:prstGeom prst="rect">
            <a:avLst/>
          </a:prstGeom>
          <a:solidFill>
            <a:srgbClr val="C1C7D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251741" y="282914"/>
            <a:ext cx="421626" cy="245514"/>
          </a:xfrm>
          <a:prstGeom prst="rect">
            <a:avLst/>
          </a:prstGeom>
          <a:solidFill>
            <a:srgbClr val="C1C7D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37"/>
          <p:cNvSpPr/>
          <p:nvPr/>
        </p:nvSpPr>
        <p:spPr>
          <a:xfrm>
            <a:off x="6347564" y="1550051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Pentagon 55"/>
          <p:cNvSpPr/>
          <p:nvPr/>
        </p:nvSpPr>
        <p:spPr>
          <a:xfrm>
            <a:off x="5671302" y="819530"/>
            <a:ext cx="3014373" cy="772368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8"/>
          <p:cNvSpPr/>
          <p:nvPr/>
        </p:nvSpPr>
        <p:spPr>
          <a:xfrm>
            <a:off x="6347565" y="2611490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Pentagon 12"/>
          <p:cNvSpPr/>
          <p:nvPr/>
        </p:nvSpPr>
        <p:spPr>
          <a:xfrm rot="10800000">
            <a:off x="3932797" y="1879629"/>
            <a:ext cx="3014373" cy="772368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39"/>
          <p:cNvSpPr/>
          <p:nvPr/>
        </p:nvSpPr>
        <p:spPr>
          <a:xfrm>
            <a:off x="6347564" y="3653467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Pentagon 13"/>
          <p:cNvSpPr/>
          <p:nvPr/>
        </p:nvSpPr>
        <p:spPr>
          <a:xfrm>
            <a:off x="5671302" y="2927964"/>
            <a:ext cx="3014373" cy="772369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40"/>
          <p:cNvSpPr/>
          <p:nvPr/>
        </p:nvSpPr>
        <p:spPr>
          <a:xfrm>
            <a:off x="6347565" y="4778053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Pentagon 14"/>
          <p:cNvSpPr/>
          <p:nvPr/>
        </p:nvSpPr>
        <p:spPr>
          <a:xfrm rot="10800000">
            <a:off x="3932797" y="4051440"/>
            <a:ext cx="3014373" cy="772369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22"/>
          <p:cNvSpPr>
            <a:spLocks noEditPoints="1"/>
          </p:cNvSpPr>
          <p:nvPr/>
        </p:nvSpPr>
        <p:spPr bwMode="auto">
          <a:xfrm>
            <a:off x="6156637" y="2053230"/>
            <a:ext cx="584660" cy="458847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6"/>
          <p:cNvSpPr>
            <a:spLocks noEditPoints="1"/>
          </p:cNvSpPr>
          <p:nvPr/>
        </p:nvSpPr>
        <p:spPr bwMode="auto">
          <a:xfrm>
            <a:off x="5884778" y="933812"/>
            <a:ext cx="501725" cy="505414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07"/>
          <p:cNvSpPr>
            <a:spLocks noEditPoints="1"/>
          </p:cNvSpPr>
          <p:nvPr/>
        </p:nvSpPr>
        <p:spPr bwMode="auto">
          <a:xfrm>
            <a:off x="6248391" y="4198171"/>
            <a:ext cx="481186" cy="488012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179702" y="196174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274820" y="222881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657095" y="860668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468112" y="1180719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167002" y="412142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262120" y="438849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644395" y="302035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455412" y="3340401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573670" y="1117660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501629" y="215922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741297" y="319006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594072" y="431451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927638" y="3035415"/>
            <a:ext cx="615578" cy="493790"/>
            <a:chOff x="7801162" y="3284320"/>
            <a:chExt cx="746660" cy="598938"/>
          </a:xfrm>
        </p:grpSpPr>
        <p:sp>
          <p:nvSpPr>
            <p:cNvPr id="30" name="Freeform 242"/>
            <p:cNvSpPr>
              <a:spLocks noChangeArrowheads="1"/>
            </p:cNvSpPr>
            <p:nvPr/>
          </p:nvSpPr>
          <p:spPr bwMode="auto">
            <a:xfrm>
              <a:off x="8092232" y="3714543"/>
              <a:ext cx="181394" cy="168715"/>
            </a:xfrm>
            <a:custGeom>
              <a:avLst/>
              <a:gdLst>
                <a:gd name="T0" fmla="*/ 188 w 189"/>
                <a:gd name="T1" fmla="*/ 84 h 178"/>
                <a:gd name="T2" fmla="*/ 94 w 189"/>
                <a:gd name="T3" fmla="*/ 177 h 178"/>
                <a:gd name="T4" fmla="*/ 0 w 189"/>
                <a:gd name="T5" fmla="*/ 84 h 178"/>
                <a:gd name="T6" fmla="*/ 94 w 189"/>
                <a:gd name="T7" fmla="*/ 0 h 178"/>
                <a:gd name="T8" fmla="*/ 188 w 189"/>
                <a:gd name="T9" fmla="*/ 84 h 178"/>
                <a:gd name="T10" fmla="*/ 188 w 189"/>
                <a:gd name="T11" fmla="*/ 84 h 178"/>
                <a:gd name="T12" fmla="*/ 188 w 189"/>
                <a:gd name="T13" fmla="*/ 8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178">
                  <a:moveTo>
                    <a:pt x="188" y="84"/>
                  </a:moveTo>
                  <a:cubicBezTo>
                    <a:pt x="188" y="136"/>
                    <a:pt x="146" y="177"/>
                    <a:pt x="94" y="177"/>
                  </a:cubicBezTo>
                  <a:cubicBezTo>
                    <a:pt x="42" y="177"/>
                    <a:pt x="0" y="136"/>
                    <a:pt x="0" y="84"/>
                  </a:cubicBezTo>
                  <a:cubicBezTo>
                    <a:pt x="0" y="31"/>
                    <a:pt x="42" y="0"/>
                    <a:pt x="94" y="0"/>
                  </a:cubicBezTo>
                  <a:cubicBezTo>
                    <a:pt x="146" y="0"/>
                    <a:pt x="188" y="31"/>
                    <a:pt x="188" y="84"/>
                  </a:cubicBezTo>
                  <a:close/>
                  <a:moveTo>
                    <a:pt x="188" y="84"/>
                  </a:moveTo>
                  <a:lnTo>
                    <a:pt x="188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43"/>
            <p:cNvSpPr>
              <a:spLocks noChangeArrowheads="1"/>
            </p:cNvSpPr>
            <p:nvPr/>
          </p:nvSpPr>
          <p:spPr bwMode="auto">
            <a:xfrm>
              <a:off x="7940369" y="3474123"/>
              <a:ext cx="480901" cy="240420"/>
            </a:xfrm>
            <a:custGeom>
              <a:avLst/>
              <a:gdLst>
                <a:gd name="T0" fmla="*/ 469 w 501"/>
                <a:gd name="T1" fmla="*/ 114 h 250"/>
                <a:gd name="T2" fmla="*/ 458 w 501"/>
                <a:gd name="T3" fmla="*/ 114 h 250"/>
                <a:gd name="T4" fmla="*/ 52 w 501"/>
                <a:gd name="T5" fmla="*/ 114 h 250"/>
                <a:gd name="T6" fmla="*/ 31 w 501"/>
                <a:gd name="T7" fmla="*/ 135 h 250"/>
                <a:gd name="T8" fmla="*/ 21 w 501"/>
                <a:gd name="T9" fmla="*/ 145 h 250"/>
                <a:gd name="T10" fmla="*/ 21 w 501"/>
                <a:gd name="T11" fmla="*/ 229 h 250"/>
                <a:gd name="T12" fmla="*/ 94 w 501"/>
                <a:gd name="T13" fmla="*/ 229 h 250"/>
                <a:gd name="T14" fmla="*/ 125 w 501"/>
                <a:gd name="T15" fmla="*/ 197 h 250"/>
                <a:gd name="T16" fmla="*/ 385 w 501"/>
                <a:gd name="T17" fmla="*/ 197 h 250"/>
                <a:gd name="T18" fmla="*/ 406 w 501"/>
                <a:gd name="T19" fmla="*/ 218 h 250"/>
                <a:gd name="T20" fmla="*/ 489 w 501"/>
                <a:gd name="T21" fmla="*/ 218 h 250"/>
                <a:gd name="T22" fmla="*/ 500 w 501"/>
                <a:gd name="T23" fmla="*/ 177 h 250"/>
                <a:gd name="T24" fmla="*/ 489 w 501"/>
                <a:gd name="T25" fmla="*/ 145 h 250"/>
                <a:gd name="T26" fmla="*/ 469 w 501"/>
                <a:gd name="T27" fmla="*/ 114 h 250"/>
                <a:gd name="T28" fmla="*/ 469 w 501"/>
                <a:gd name="T29" fmla="*/ 114 h 250"/>
                <a:gd name="T30" fmla="*/ 469 w 501"/>
                <a:gd name="T31" fmla="*/ 11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1" h="250">
                  <a:moveTo>
                    <a:pt x="469" y="114"/>
                  </a:moveTo>
                  <a:cubicBezTo>
                    <a:pt x="458" y="114"/>
                    <a:pt x="458" y="114"/>
                    <a:pt x="458" y="114"/>
                  </a:cubicBezTo>
                  <a:cubicBezTo>
                    <a:pt x="333" y="0"/>
                    <a:pt x="156" y="10"/>
                    <a:pt x="52" y="114"/>
                  </a:cubicBezTo>
                  <a:cubicBezTo>
                    <a:pt x="31" y="135"/>
                    <a:pt x="31" y="135"/>
                    <a:pt x="31" y="135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0" y="177"/>
                    <a:pt x="0" y="208"/>
                    <a:pt x="21" y="229"/>
                  </a:cubicBezTo>
                  <a:cubicBezTo>
                    <a:pt x="42" y="249"/>
                    <a:pt x="73" y="249"/>
                    <a:pt x="94" y="229"/>
                  </a:cubicBezTo>
                  <a:cubicBezTo>
                    <a:pt x="125" y="197"/>
                    <a:pt x="125" y="197"/>
                    <a:pt x="125" y="197"/>
                  </a:cubicBezTo>
                  <a:cubicBezTo>
                    <a:pt x="198" y="125"/>
                    <a:pt x="312" y="125"/>
                    <a:pt x="385" y="197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27" y="239"/>
                    <a:pt x="469" y="239"/>
                    <a:pt x="489" y="218"/>
                  </a:cubicBezTo>
                  <a:cubicBezTo>
                    <a:pt x="500" y="208"/>
                    <a:pt x="500" y="197"/>
                    <a:pt x="500" y="177"/>
                  </a:cubicBezTo>
                  <a:cubicBezTo>
                    <a:pt x="500" y="166"/>
                    <a:pt x="500" y="156"/>
                    <a:pt x="489" y="145"/>
                  </a:cubicBezTo>
                  <a:lnTo>
                    <a:pt x="469" y="114"/>
                  </a:lnTo>
                  <a:close/>
                  <a:moveTo>
                    <a:pt x="469" y="114"/>
                  </a:moveTo>
                  <a:lnTo>
                    <a:pt x="469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244"/>
            <p:cNvSpPr>
              <a:spLocks noChangeArrowheads="1"/>
            </p:cNvSpPr>
            <p:nvPr/>
          </p:nvSpPr>
          <p:spPr bwMode="auto">
            <a:xfrm>
              <a:off x="7801162" y="3284320"/>
              <a:ext cx="746660" cy="299468"/>
            </a:xfrm>
            <a:custGeom>
              <a:avLst/>
              <a:gdLst>
                <a:gd name="T0" fmla="*/ 760 w 782"/>
                <a:gd name="T1" fmla="*/ 208 h 313"/>
                <a:gd name="T2" fmla="*/ 750 w 782"/>
                <a:gd name="T3" fmla="*/ 187 h 313"/>
                <a:gd name="T4" fmla="*/ 740 w 782"/>
                <a:gd name="T5" fmla="*/ 187 h 313"/>
                <a:gd name="T6" fmla="*/ 729 w 782"/>
                <a:gd name="T7" fmla="*/ 177 h 313"/>
                <a:gd name="T8" fmla="*/ 719 w 782"/>
                <a:gd name="T9" fmla="*/ 166 h 313"/>
                <a:gd name="T10" fmla="*/ 63 w 782"/>
                <a:gd name="T11" fmla="*/ 177 h 313"/>
                <a:gd name="T12" fmla="*/ 52 w 782"/>
                <a:gd name="T13" fmla="*/ 187 h 313"/>
                <a:gd name="T14" fmla="*/ 21 w 782"/>
                <a:gd name="T15" fmla="*/ 218 h 313"/>
                <a:gd name="T16" fmla="*/ 21 w 782"/>
                <a:gd name="T17" fmla="*/ 291 h 313"/>
                <a:gd name="T18" fmla="*/ 94 w 782"/>
                <a:gd name="T19" fmla="*/ 291 h 313"/>
                <a:gd name="T20" fmla="*/ 125 w 782"/>
                <a:gd name="T21" fmla="*/ 260 h 313"/>
                <a:gd name="T22" fmla="*/ 136 w 782"/>
                <a:gd name="T23" fmla="*/ 250 h 313"/>
                <a:gd name="T24" fmla="*/ 667 w 782"/>
                <a:gd name="T25" fmla="*/ 250 h 313"/>
                <a:gd name="T26" fmla="*/ 688 w 782"/>
                <a:gd name="T27" fmla="*/ 281 h 313"/>
                <a:gd name="T28" fmla="*/ 760 w 782"/>
                <a:gd name="T29" fmla="*/ 281 h 313"/>
                <a:gd name="T30" fmla="*/ 760 w 782"/>
                <a:gd name="T31" fmla="*/ 208 h 313"/>
                <a:gd name="T32" fmla="*/ 760 w 782"/>
                <a:gd name="T33" fmla="*/ 208 h 313"/>
                <a:gd name="T34" fmla="*/ 760 w 782"/>
                <a:gd name="T35" fmla="*/ 208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2" h="313">
                  <a:moveTo>
                    <a:pt x="760" y="208"/>
                  </a:moveTo>
                  <a:cubicBezTo>
                    <a:pt x="750" y="187"/>
                    <a:pt x="750" y="187"/>
                    <a:pt x="750" y="187"/>
                  </a:cubicBezTo>
                  <a:lnTo>
                    <a:pt x="740" y="187"/>
                  </a:lnTo>
                  <a:cubicBezTo>
                    <a:pt x="729" y="177"/>
                    <a:pt x="729" y="177"/>
                    <a:pt x="729" y="177"/>
                  </a:cubicBezTo>
                  <a:cubicBezTo>
                    <a:pt x="729" y="166"/>
                    <a:pt x="729" y="166"/>
                    <a:pt x="719" y="166"/>
                  </a:cubicBezTo>
                  <a:cubicBezTo>
                    <a:pt x="531" y="0"/>
                    <a:pt x="240" y="0"/>
                    <a:pt x="63" y="177"/>
                  </a:cubicBezTo>
                  <a:lnTo>
                    <a:pt x="52" y="187"/>
                  </a:lnTo>
                  <a:cubicBezTo>
                    <a:pt x="21" y="218"/>
                    <a:pt x="21" y="218"/>
                    <a:pt x="21" y="218"/>
                  </a:cubicBezTo>
                  <a:cubicBezTo>
                    <a:pt x="0" y="239"/>
                    <a:pt x="0" y="270"/>
                    <a:pt x="21" y="291"/>
                  </a:cubicBezTo>
                  <a:cubicBezTo>
                    <a:pt x="42" y="312"/>
                    <a:pt x="73" y="312"/>
                    <a:pt x="94" y="291"/>
                  </a:cubicBezTo>
                  <a:cubicBezTo>
                    <a:pt x="125" y="260"/>
                    <a:pt x="125" y="260"/>
                    <a:pt x="125" y="260"/>
                  </a:cubicBezTo>
                  <a:cubicBezTo>
                    <a:pt x="125" y="260"/>
                    <a:pt x="125" y="250"/>
                    <a:pt x="136" y="250"/>
                  </a:cubicBezTo>
                  <a:cubicBezTo>
                    <a:pt x="282" y="114"/>
                    <a:pt x="510" y="114"/>
                    <a:pt x="667" y="250"/>
                  </a:cubicBezTo>
                  <a:cubicBezTo>
                    <a:pt x="688" y="281"/>
                    <a:pt x="688" y="281"/>
                    <a:pt x="688" y="281"/>
                  </a:cubicBezTo>
                  <a:cubicBezTo>
                    <a:pt x="708" y="302"/>
                    <a:pt x="740" y="302"/>
                    <a:pt x="760" y="281"/>
                  </a:cubicBezTo>
                  <a:cubicBezTo>
                    <a:pt x="781" y="260"/>
                    <a:pt x="781" y="229"/>
                    <a:pt x="760" y="208"/>
                  </a:cubicBezTo>
                  <a:close/>
                  <a:moveTo>
                    <a:pt x="760" y="208"/>
                  </a:moveTo>
                  <a:lnTo>
                    <a:pt x="760" y="2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 rot="18900000">
            <a:off x="4140177" y="940097"/>
            <a:ext cx="1839090" cy="2350919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6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54"/>
          <p:cNvSpPr txBox="1"/>
          <p:nvPr/>
        </p:nvSpPr>
        <p:spPr>
          <a:xfrm>
            <a:off x="4318518" y="1515401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S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 rot="2700000">
            <a:off x="5854218" y="940405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6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55"/>
          <p:cNvSpPr txBox="1"/>
          <p:nvPr/>
        </p:nvSpPr>
        <p:spPr>
          <a:xfrm>
            <a:off x="6059362" y="1547286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W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 rot="2700000" flipH="1">
            <a:off x="4139936" y="2652060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7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4329659" y="3130993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O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 rot="18900000" flipH="1">
            <a:off x="5854455" y="2651755"/>
            <a:ext cx="1839090" cy="235092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7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57"/>
          <p:cNvSpPr txBox="1"/>
          <p:nvPr/>
        </p:nvSpPr>
        <p:spPr>
          <a:xfrm>
            <a:off x="6015832" y="3134646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T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2" name="Oval 21"/>
          <p:cNvSpPr/>
          <p:nvPr/>
        </p:nvSpPr>
        <p:spPr>
          <a:xfrm>
            <a:off x="901297" y="1656187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2"/>
          <p:cNvSpPr>
            <a:spLocks noChangeArrowheads="1"/>
          </p:cNvSpPr>
          <p:nvPr/>
        </p:nvSpPr>
        <p:spPr bwMode="auto">
          <a:xfrm>
            <a:off x="1066082" y="1798457"/>
            <a:ext cx="346547" cy="346637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31"/>
          <p:cNvSpPr/>
          <p:nvPr/>
        </p:nvSpPr>
        <p:spPr>
          <a:xfrm>
            <a:off x="8300224" y="1650765"/>
            <a:ext cx="656227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r>
              <a:rPr lang="en-US" sz="9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"/>
          <p:cNvSpPr>
            <a:spLocks noChangeArrowheads="1"/>
          </p:cNvSpPr>
          <p:nvPr/>
        </p:nvSpPr>
        <p:spPr bwMode="auto">
          <a:xfrm>
            <a:off x="8480624" y="1836527"/>
            <a:ext cx="335286" cy="257428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23"/>
          <p:cNvSpPr/>
          <p:nvPr/>
        </p:nvSpPr>
        <p:spPr>
          <a:xfrm>
            <a:off x="912437" y="3449706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"/>
          <p:cNvSpPr>
            <a:spLocks noChangeArrowheads="1"/>
          </p:cNvSpPr>
          <p:nvPr/>
        </p:nvSpPr>
        <p:spPr bwMode="auto">
          <a:xfrm>
            <a:off x="1120623" y="3652601"/>
            <a:ext cx="239192" cy="239254"/>
          </a:xfrm>
          <a:custGeom>
            <a:avLst/>
            <a:gdLst>
              <a:gd name="T0" fmla="*/ 4905 w 5031"/>
              <a:gd name="T1" fmla="*/ 0 h 5031"/>
              <a:gd name="T2" fmla="*/ 4905 w 5031"/>
              <a:gd name="T3" fmla="*/ 0 h 5031"/>
              <a:gd name="T4" fmla="*/ 125 w 5031"/>
              <a:gd name="T5" fmla="*/ 0 h 5031"/>
              <a:gd name="T6" fmla="*/ 0 w 5031"/>
              <a:gd name="T7" fmla="*/ 125 h 5031"/>
              <a:gd name="T8" fmla="*/ 0 w 5031"/>
              <a:gd name="T9" fmla="*/ 4905 h 5031"/>
              <a:gd name="T10" fmla="*/ 125 w 5031"/>
              <a:gd name="T11" fmla="*/ 5030 h 5031"/>
              <a:gd name="T12" fmla="*/ 4905 w 5031"/>
              <a:gd name="T13" fmla="*/ 5030 h 5031"/>
              <a:gd name="T14" fmla="*/ 5030 w 5031"/>
              <a:gd name="T15" fmla="*/ 4905 h 5031"/>
              <a:gd name="T16" fmla="*/ 5030 w 5031"/>
              <a:gd name="T17" fmla="*/ 125 h 5031"/>
              <a:gd name="T18" fmla="*/ 4905 w 5031"/>
              <a:gd name="T19" fmla="*/ 0 h 5031"/>
              <a:gd name="T20" fmla="*/ 3687 w 5031"/>
              <a:gd name="T21" fmla="*/ 2624 h 5031"/>
              <a:gd name="T22" fmla="*/ 3687 w 5031"/>
              <a:gd name="T23" fmla="*/ 2624 h 5031"/>
              <a:gd name="T24" fmla="*/ 3624 w 5031"/>
              <a:gd name="T25" fmla="*/ 2687 h 5031"/>
              <a:gd name="T26" fmla="*/ 3562 w 5031"/>
              <a:gd name="T27" fmla="*/ 2687 h 5031"/>
              <a:gd name="T28" fmla="*/ 3187 w 5031"/>
              <a:gd name="T29" fmla="*/ 2313 h 5031"/>
              <a:gd name="T30" fmla="*/ 1688 w 5031"/>
              <a:gd name="T31" fmla="*/ 3812 h 5031"/>
              <a:gd name="T32" fmla="*/ 1625 w 5031"/>
              <a:gd name="T33" fmla="*/ 3843 h 5031"/>
              <a:gd name="T34" fmla="*/ 1563 w 5031"/>
              <a:gd name="T35" fmla="*/ 3812 h 5031"/>
              <a:gd name="T36" fmla="*/ 1219 w 5031"/>
              <a:gd name="T37" fmla="*/ 3468 h 5031"/>
              <a:gd name="T38" fmla="*/ 1188 w 5031"/>
              <a:gd name="T39" fmla="*/ 3405 h 5031"/>
              <a:gd name="T40" fmla="*/ 1219 w 5031"/>
              <a:gd name="T41" fmla="*/ 3343 h 5031"/>
              <a:gd name="T42" fmla="*/ 2718 w 5031"/>
              <a:gd name="T43" fmla="*/ 1844 h 5031"/>
              <a:gd name="T44" fmla="*/ 2344 w 5031"/>
              <a:gd name="T45" fmla="*/ 1469 h 5031"/>
              <a:gd name="T46" fmla="*/ 2344 w 5031"/>
              <a:gd name="T47" fmla="*/ 1406 h 5031"/>
              <a:gd name="T48" fmla="*/ 2406 w 5031"/>
              <a:gd name="T49" fmla="*/ 1344 h 5031"/>
              <a:gd name="T50" fmla="*/ 3749 w 5031"/>
              <a:gd name="T51" fmla="*/ 1188 h 5031"/>
              <a:gd name="T52" fmla="*/ 3812 w 5031"/>
              <a:gd name="T53" fmla="*/ 1219 h 5031"/>
              <a:gd name="T54" fmla="*/ 3843 w 5031"/>
              <a:gd name="T55" fmla="*/ 1281 h 5031"/>
              <a:gd name="T56" fmla="*/ 3687 w 5031"/>
              <a:gd name="T57" fmla="*/ 2624 h 5031"/>
              <a:gd name="T58" fmla="*/ 3687 w 5031"/>
              <a:gd name="T59" fmla="*/ 2624 h 5031"/>
              <a:gd name="T60" fmla="*/ 3687 w 5031"/>
              <a:gd name="T61" fmla="*/ 2624 h 5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031" h="5031">
                <a:moveTo>
                  <a:pt x="4905" y="0"/>
                </a:moveTo>
                <a:lnTo>
                  <a:pt x="4905" y="0"/>
                </a:lnTo>
                <a:cubicBezTo>
                  <a:pt x="125" y="0"/>
                  <a:pt x="125" y="0"/>
                  <a:pt x="125" y="0"/>
                </a:cubicBezTo>
                <a:cubicBezTo>
                  <a:pt x="62" y="0"/>
                  <a:pt x="0" y="62"/>
                  <a:pt x="0" y="125"/>
                </a:cubicBezTo>
                <a:cubicBezTo>
                  <a:pt x="0" y="4905"/>
                  <a:pt x="0" y="4905"/>
                  <a:pt x="0" y="4905"/>
                </a:cubicBezTo>
                <a:cubicBezTo>
                  <a:pt x="0" y="4968"/>
                  <a:pt x="62" y="5030"/>
                  <a:pt x="125" y="5030"/>
                </a:cubicBezTo>
                <a:cubicBezTo>
                  <a:pt x="4905" y="5030"/>
                  <a:pt x="4905" y="5030"/>
                  <a:pt x="4905" y="5030"/>
                </a:cubicBezTo>
                <a:cubicBezTo>
                  <a:pt x="4968" y="5030"/>
                  <a:pt x="5030" y="4968"/>
                  <a:pt x="5030" y="4905"/>
                </a:cubicBezTo>
                <a:cubicBezTo>
                  <a:pt x="5030" y="125"/>
                  <a:pt x="5030" y="125"/>
                  <a:pt x="5030" y="125"/>
                </a:cubicBezTo>
                <a:cubicBezTo>
                  <a:pt x="5030" y="62"/>
                  <a:pt x="4968" y="0"/>
                  <a:pt x="4905" y="0"/>
                </a:cubicBezTo>
                <a:close/>
                <a:moveTo>
                  <a:pt x="3687" y="2624"/>
                </a:moveTo>
                <a:lnTo>
                  <a:pt x="3687" y="2624"/>
                </a:lnTo>
                <a:cubicBezTo>
                  <a:pt x="3687" y="2655"/>
                  <a:pt x="3655" y="2687"/>
                  <a:pt x="3624" y="2687"/>
                </a:cubicBezTo>
                <a:cubicBezTo>
                  <a:pt x="3593" y="2687"/>
                  <a:pt x="3562" y="2687"/>
                  <a:pt x="3562" y="2687"/>
                </a:cubicBezTo>
                <a:cubicBezTo>
                  <a:pt x="3187" y="2313"/>
                  <a:pt x="3187" y="2313"/>
                  <a:pt x="3187" y="2313"/>
                </a:cubicBezTo>
                <a:cubicBezTo>
                  <a:pt x="1688" y="3812"/>
                  <a:pt x="1688" y="3812"/>
                  <a:pt x="1688" y="3812"/>
                </a:cubicBezTo>
                <a:cubicBezTo>
                  <a:pt x="1656" y="3812"/>
                  <a:pt x="1625" y="3843"/>
                  <a:pt x="1625" y="3843"/>
                </a:cubicBezTo>
                <a:cubicBezTo>
                  <a:pt x="1594" y="3843"/>
                  <a:pt x="1594" y="3812"/>
                  <a:pt x="1563" y="3812"/>
                </a:cubicBezTo>
                <a:cubicBezTo>
                  <a:pt x="1219" y="3468"/>
                  <a:pt x="1219" y="3468"/>
                  <a:pt x="1219" y="3468"/>
                </a:cubicBezTo>
                <a:cubicBezTo>
                  <a:pt x="1219" y="3437"/>
                  <a:pt x="1188" y="3437"/>
                  <a:pt x="1188" y="3405"/>
                </a:cubicBezTo>
                <a:cubicBezTo>
                  <a:pt x="1188" y="3374"/>
                  <a:pt x="1219" y="3374"/>
                  <a:pt x="1219" y="3343"/>
                </a:cubicBezTo>
                <a:cubicBezTo>
                  <a:pt x="2718" y="1844"/>
                  <a:pt x="2718" y="1844"/>
                  <a:pt x="2718" y="1844"/>
                </a:cubicBezTo>
                <a:cubicBezTo>
                  <a:pt x="2344" y="1469"/>
                  <a:pt x="2344" y="1469"/>
                  <a:pt x="2344" y="1469"/>
                </a:cubicBezTo>
                <a:cubicBezTo>
                  <a:pt x="2344" y="1469"/>
                  <a:pt x="2313" y="1438"/>
                  <a:pt x="2344" y="1406"/>
                </a:cubicBezTo>
                <a:cubicBezTo>
                  <a:pt x="2344" y="1375"/>
                  <a:pt x="2375" y="1344"/>
                  <a:pt x="2406" y="1344"/>
                </a:cubicBezTo>
                <a:cubicBezTo>
                  <a:pt x="3749" y="1188"/>
                  <a:pt x="3749" y="1188"/>
                  <a:pt x="3749" y="1188"/>
                </a:cubicBezTo>
                <a:cubicBezTo>
                  <a:pt x="3780" y="1188"/>
                  <a:pt x="3780" y="1188"/>
                  <a:pt x="3812" y="1219"/>
                </a:cubicBezTo>
                <a:cubicBezTo>
                  <a:pt x="3812" y="1250"/>
                  <a:pt x="3843" y="1250"/>
                  <a:pt x="3843" y="1281"/>
                </a:cubicBezTo>
                <a:lnTo>
                  <a:pt x="3687" y="2624"/>
                </a:lnTo>
                <a:close/>
                <a:moveTo>
                  <a:pt x="3687" y="2624"/>
                </a:moveTo>
                <a:lnTo>
                  <a:pt x="3687" y="2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26"/>
          <p:cNvSpPr/>
          <p:nvPr/>
        </p:nvSpPr>
        <p:spPr>
          <a:xfrm>
            <a:off x="8300225" y="3432703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4"/>
          <p:cNvSpPr>
            <a:spLocks noChangeArrowheads="1"/>
          </p:cNvSpPr>
          <p:nvPr/>
        </p:nvSpPr>
        <p:spPr bwMode="auto">
          <a:xfrm>
            <a:off x="8491765" y="3620841"/>
            <a:ext cx="293218" cy="293295"/>
          </a:xfrm>
          <a:custGeom>
            <a:avLst/>
            <a:gdLst>
              <a:gd name="T0" fmla="*/ 2374 w 2594"/>
              <a:gd name="T1" fmla="*/ 0 h 2594"/>
              <a:gd name="T2" fmla="*/ 2374 w 2594"/>
              <a:gd name="T3" fmla="*/ 0 h 2594"/>
              <a:gd name="T4" fmla="*/ 219 w 2594"/>
              <a:gd name="T5" fmla="*/ 0 h 2594"/>
              <a:gd name="T6" fmla="*/ 0 w 2594"/>
              <a:gd name="T7" fmla="*/ 219 h 2594"/>
              <a:gd name="T8" fmla="*/ 0 w 2594"/>
              <a:gd name="T9" fmla="*/ 2374 h 2594"/>
              <a:gd name="T10" fmla="*/ 219 w 2594"/>
              <a:gd name="T11" fmla="*/ 2593 h 2594"/>
              <a:gd name="T12" fmla="*/ 2374 w 2594"/>
              <a:gd name="T13" fmla="*/ 2593 h 2594"/>
              <a:gd name="T14" fmla="*/ 2593 w 2594"/>
              <a:gd name="T15" fmla="*/ 2374 h 2594"/>
              <a:gd name="T16" fmla="*/ 2593 w 2594"/>
              <a:gd name="T17" fmla="*/ 219 h 2594"/>
              <a:gd name="T18" fmla="*/ 2374 w 2594"/>
              <a:gd name="T19" fmla="*/ 0 h 2594"/>
              <a:gd name="T20" fmla="*/ 2249 w 2594"/>
              <a:gd name="T21" fmla="*/ 250 h 2594"/>
              <a:gd name="T22" fmla="*/ 2249 w 2594"/>
              <a:gd name="T23" fmla="*/ 250 h 2594"/>
              <a:gd name="T24" fmla="*/ 2343 w 2594"/>
              <a:gd name="T25" fmla="*/ 313 h 2594"/>
              <a:gd name="T26" fmla="*/ 2249 w 2594"/>
              <a:gd name="T27" fmla="*/ 407 h 2594"/>
              <a:gd name="T28" fmla="*/ 2156 w 2594"/>
              <a:gd name="T29" fmla="*/ 313 h 2594"/>
              <a:gd name="T30" fmla="*/ 2249 w 2594"/>
              <a:gd name="T31" fmla="*/ 250 h 2594"/>
              <a:gd name="T32" fmla="*/ 1937 w 2594"/>
              <a:gd name="T33" fmla="*/ 250 h 2594"/>
              <a:gd name="T34" fmla="*/ 1937 w 2594"/>
              <a:gd name="T35" fmla="*/ 250 h 2594"/>
              <a:gd name="T36" fmla="*/ 2031 w 2594"/>
              <a:gd name="T37" fmla="*/ 313 h 2594"/>
              <a:gd name="T38" fmla="*/ 1937 w 2594"/>
              <a:gd name="T39" fmla="*/ 407 h 2594"/>
              <a:gd name="T40" fmla="*/ 1843 w 2594"/>
              <a:gd name="T41" fmla="*/ 313 h 2594"/>
              <a:gd name="T42" fmla="*/ 1937 w 2594"/>
              <a:gd name="T43" fmla="*/ 250 h 2594"/>
              <a:gd name="T44" fmla="*/ 2343 w 2594"/>
              <a:gd name="T45" fmla="*/ 2343 h 2594"/>
              <a:gd name="T46" fmla="*/ 2343 w 2594"/>
              <a:gd name="T47" fmla="*/ 2343 h 2594"/>
              <a:gd name="T48" fmla="*/ 250 w 2594"/>
              <a:gd name="T49" fmla="*/ 2343 h 2594"/>
              <a:gd name="T50" fmla="*/ 250 w 2594"/>
              <a:gd name="T51" fmla="*/ 625 h 2594"/>
              <a:gd name="T52" fmla="*/ 2343 w 2594"/>
              <a:gd name="T53" fmla="*/ 625 h 2594"/>
              <a:gd name="T54" fmla="*/ 2343 w 2594"/>
              <a:gd name="T55" fmla="*/ 2343 h 2594"/>
              <a:gd name="T56" fmla="*/ 594 w 2594"/>
              <a:gd name="T57" fmla="*/ 2093 h 2594"/>
              <a:gd name="T58" fmla="*/ 594 w 2594"/>
              <a:gd name="T59" fmla="*/ 2093 h 2594"/>
              <a:gd name="T60" fmla="*/ 1999 w 2594"/>
              <a:gd name="T61" fmla="*/ 2093 h 2594"/>
              <a:gd name="T62" fmla="*/ 2031 w 2594"/>
              <a:gd name="T63" fmla="*/ 2062 h 2594"/>
              <a:gd name="T64" fmla="*/ 2031 w 2594"/>
              <a:gd name="T65" fmla="*/ 2031 h 2594"/>
              <a:gd name="T66" fmla="*/ 1343 w 2594"/>
              <a:gd name="T67" fmla="*/ 844 h 2594"/>
              <a:gd name="T68" fmla="*/ 1312 w 2594"/>
              <a:gd name="T69" fmla="*/ 813 h 2594"/>
              <a:gd name="T70" fmla="*/ 1250 w 2594"/>
              <a:gd name="T71" fmla="*/ 844 h 2594"/>
              <a:gd name="T72" fmla="*/ 563 w 2594"/>
              <a:gd name="T73" fmla="*/ 2031 h 2594"/>
              <a:gd name="T74" fmla="*/ 563 w 2594"/>
              <a:gd name="T75" fmla="*/ 2093 h 2594"/>
              <a:gd name="T76" fmla="*/ 594 w 2594"/>
              <a:gd name="T77" fmla="*/ 2093 h 2594"/>
              <a:gd name="T78" fmla="*/ 1374 w 2594"/>
              <a:gd name="T79" fmla="*/ 1937 h 2594"/>
              <a:gd name="T80" fmla="*/ 1374 w 2594"/>
              <a:gd name="T81" fmla="*/ 1937 h 2594"/>
              <a:gd name="T82" fmla="*/ 1343 w 2594"/>
              <a:gd name="T83" fmla="*/ 1968 h 2594"/>
              <a:gd name="T84" fmla="*/ 1250 w 2594"/>
              <a:gd name="T85" fmla="*/ 1968 h 2594"/>
              <a:gd name="T86" fmla="*/ 1219 w 2594"/>
              <a:gd name="T87" fmla="*/ 1937 h 2594"/>
              <a:gd name="T88" fmla="*/ 1219 w 2594"/>
              <a:gd name="T89" fmla="*/ 1843 h 2594"/>
              <a:gd name="T90" fmla="*/ 1250 w 2594"/>
              <a:gd name="T91" fmla="*/ 1812 h 2594"/>
              <a:gd name="T92" fmla="*/ 1343 w 2594"/>
              <a:gd name="T93" fmla="*/ 1812 h 2594"/>
              <a:gd name="T94" fmla="*/ 1374 w 2594"/>
              <a:gd name="T95" fmla="*/ 1843 h 2594"/>
              <a:gd name="T96" fmla="*/ 1374 w 2594"/>
              <a:gd name="T97" fmla="*/ 1937 h 2594"/>
              <a:gd name="T98" fmla="*/ 1219 w 2594"/>
              <a:gd name="T99" fmla="*/ 1125 h 2594"/>
              <a:gd name="T100" fmla="*/ 1219 w 2594"/>
              <a:gd name="T101" fmla="*/ 1125 h 2594"/>
              <a:gd name="T102" fmla="*/ 1374 w 2594"/>
              <a:gd name="T103" fmla="*/ 1125 h 2594"/>
              <a:gd name="T104" fmla="*/ 1406 w 2594"/>
              <a:gd name="T105" fmla="*/ 1157 h 2594"/>
              <a:gd name="T106" fmla="*/ 1374 w 2594"/>
              <a:gd name="T107" fmla="*/ 1718 h 2594"/>
              <a:gd name="T108" fmla="*/ 1343 w 2594"/>
              <a:gd name="T109" fmla="*/ 1749 h 2594"/>
              <a:gd name="T110" fmla="*/ 1250 w 2594"/>
              <a:gd name="T111" fmla="*/ 1749 h 2594"/>
              <a:gd name="T112" fmla="*/ 1219 w 2594"/>
              <a:gd name="T113" fmla="*/ 1718 h 2594"/>
              <a:gd name="T114" fmla="*/ 1219 w 2594"/>
              <a:gd name="T115" fmla="*/ 1157 h 2594"/>
              <a:gd name="T116" fmla="*/ 1219 w 2594"/>
              <a:gd name="T117" fmla="*/ 1125 h 2594"/>
              <a:gd name="T118" fmla="*/ 1219 w 2594"/>
              <a:gd name="T119" fmla="*/ 1125 h 2594"/>
              <a:gd name="T120" fmla="*/ 1219 w 2594"/>
              <a:gd name="T121" fmla="*/ 1125 h 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94" h="2594">
                <a:moveTo>
                  <a:pt x="2374" y="0"/>
                </a:moveTo>
                <a:lnTo>
                  <a:pt x="2374" y="0"/>
                </a:lnTo>
                <a:cubicBezTo>
                  <a:pt x="219" y="0"/>
                  <a:pt x="219" y="0"/>
                  <a:pt x="219" y="0"/>
                </a:cubicBezTo>
                <a:cubicBezTo>
                  <a:pt x="94" y="0"/>
                  <a:pt x="0" y="94"/>
                  <a:pt x="0" y="219"/>
                </a:cubicBezTo>
                <a:cubicBezTo>
                  <a:pt x="0" y="2374"/>
                  <a:pt x="0" y="2374"/>
                  <a:pt x="0" y="2374"/>
                </a:cubicBezTo>
                <a:cubicBezTo>
                  <a:pt x="0" y="2499"/>
                  <a:pt x="94" y="2593"/>
                  <a:pt x="219" y="2593"/>
                </a:cubicBezTo>
                <a:cubicBezTo>
                  <a:pt x="2374" y="2593"/>
                  <a:pt x="2374" y="2593"/>
                  <a:pt x="2374" y="2593"/>
                </a:cubicBezTo>
                <a:cubicBezTo>
                  <a:pt x="2499" y="2593"/>
                  <a:pt x="2593" y="2499"/>
                  <a:pt x="2593" y="2374"/>
                </a:cubicBezTo>
                <a:cubicBezTo>
                  <a:pt x="2593" y="219"/>
                  <a:pt x="2593" y="219"/>
                  <a:pt x="2593" y="219"/>
                </a:cubicBezTo>
                <a:cubicBezTo>
                  <a:pt x="2593" y="94"/>
                  <a:pt x="2499" y="0"/>
                  <a:pt x="2374" y="0"/>
                </a:cubicBezTo>
                <a:close/>
                <a:moveTo>
                  <a:pt x="2249" y="250"/>
                </a:moveTo>
                <a:lnTo>
                  <a:pt x="2249" y="250"/>
                </a:lnTo>
                <a:cubicBezTo>
                  <a:pt x="2312" y="250"/>
                  <a:pt x="2343" y="282"/>
                  <a:pt x="2343" y="313"/>
                </a:cubicBezTo>
                <a:cubicBezTo>
                  <a:pt x="2343" y="375"/>
                  <a:pt x="2312" y="407"/>
                  <a:pt x="2249" y="407"/>
                </a:cubicBezTo>
                <a:cubicBezTo>
                  <a:pt x="2187" y="407"/>
                  <a:pt x="2156" y="375"/>
                  <a:pt x="2156" y="313"/>
                </a:cubicBezTo>
                <a:cubicBezTo>
                  <a:pt x="2156" y="282"/>
                  <a:pt x="2187" y="250"/>
                  <a:pt x="2249" y="250"/>
                </a:cubicBezTo>
                <a:close/>
                <a:moveTo>
                  <a:pt x="1937" y="250"/>
                </a:moveTo>
                <a:lnTo>
                  <a:pt x="1937" y="250"/>
                </a:lnTo>
                <a:cubicBezTo>
                  <a:pt x="1999" y="250"/>
                  <a:pt x="2031" y="282"/>
                  <a:pt x="2031" y="313"/>
                </a:cubicBezTo>
                <a:cubicBezTo>
                  <a:pt x="2031" y="375"/>
                  <a:pt x="1999" y="407"/>
                  <a:pt x="1937" y="407"/>
                </a:cubicBezTo>
                <a:cubicBezTo>
                  <a:pt x="1906" y="407"/>
                  <a:pt x="1843" y="375"/>
                  <a:pt x="1843" y="313"/>
                </a:cubicBezTo>
                <a:cubicBezTo>
                  <a:pt x="1843" y="282"/>
                  <a:pt x="1906" y="250"/>
                  <a:pt x="1937" y="250"/>
                </a:cubicBezTo>
                <a:close/>
                <a:moveTo>
                  <a:pt x="2343" y="2343"/>
                </a:moveTo>
                <a:lnTo>
                  <a:pt x="2343" y="2343"/>
                </a:lnTo>
                <a:cubicBezTo>
                  <a:pt x="250" y="2343"/>
                  <a:pt x="250" y="2343"/>
                  <a:pt x="250" y="2343"/>
                </a:cubicBezTo>
                <a:cubicBezTo>
                  <a:pt x="250" y="625"/>
                  <a:pt x="250" y="625"/>
                  <a:pt x="250" y="625"/>
                </a:cubicBezTo>
                <a:cubicBezTo>
                  <a:pt x="2343" y="625"/>
                  <a:pt x="2343" y="625"/>
                  <a:pt x="2343" y="625"/>
                </a:cubicBezTo>
                <a:lnTo>
                  <a:pt x="2343" y="2343"/>
                </a:lnTo>
                <a:close/>
                <a:moveTo>
                  <a:pt x="594" y="2093"/>
                </a:moveTo>
                <a:lnTo>
                  <a:pt x="594" y="2093"/>
                </a:lnTo>
                <a:cubicBezTo>
                  <a:pt x="1999" y="2093"/>
                  <a:pt x="1999" y="2093"/>
                  <a:pt x="1999" y="2093"/>
                </a:cubicBezTo>
                <a:cubicBezTo>
                  <a:pt x="2031" y="2093"/>
                  <a:pt x="2031" y="2093"/>
                  <a:pt x="2031" y="2062"/>
                </a:cubicBezTo>
                <a:lnTo>
                  <a:pt x="2031" y="2031"/>
                </a:lnTo>
                <a:cubicBezTo>
                  <a:pt x="1343" y="844"/>
                  <a:pt x="1343" y="844"/>
                  <a:pt x="1343" y="844"/>
                </a:cubicBezTo>
                <a:cubicBezTo>
                  <a:pt x="1343" y="813"/>
                  <a:pt x="1312" y="813"/>
                  <a:pt x="1312" y="813"/>
                </a:cubicBezTo>
                <a:cubicBezTo>
                  <a:pt x="1281" y="813"/>
                  <a:pt x="1281" y="813"/>
                  <a:pt x="1250" y="844"/>
                </a:cubicBezTo>
                <a:cubicBezTo>
                  <a:pt x="563" y="2031"/>
                  <a:pt x="563" y="2031"/>
                  <a:pt x="563" y="2031"/>
                </a:cubicBezTo>
                <a:cubicBezTo>
                  <a:pt x="563" y="2062"/>
                  <a:pt x="563" y="2062"/>
                  <a:pt x="563" y="2093"/>
                </a:cubicBezTo>
                <a:lnTo>
                  <a:pt x="594" y="2093"/>
                </a:lnTo>
                <a:close/>
                <a:moveTo>
                  <a:pt x="1374" y="1937"/>
                </a:moveTo>
                <a:lnTo>
                  <a:pt x="1374" y="1937"/>
                </a:lnTo>
                <a:cubicBezTo>
                  <a:pt x="1374" y="1968"/>
                  <a:pt x="1374" y="1968"/>
                  <a:pt x="1343" y="1968"/>
                </a:cubicBezTo>
                <a:cubicBezTo>
                  <a:pt x="1250" y="1968"/>
                  <a:pt x="1250" y="1968"/>
                  <a:pt x="1250" y="1968"/>
                </a:cubicBezTo>
                <a:cubicBezTo>
                  <a:pt x="1219" y="1968"/>
                  <a:pt x="1219" y="1968"/>
                  <a:pt x="1219" y="1937"/>
                </a:cubicBezTo>
                <a:cubicBezTo>
                  <a:pt x="1219" y="1843"/>
                  <a:pt x="1219" y="1843"/>
                  <a:pt x="1219" y="1843"/>
                </a:cubicBezTo>
                <a:cubicBezTo>
                  <a:pt x="1219" y="1812"/>
                  <a:pt x="1219" y="1812"/>
                  <a:pt x="1250" y="1812"/>
                </a:cubicBezTo>
                <a:cubicBezTo>
                  <a:pt x="1343" y="1812"/>
                  <a:pt x="1343" y="1812"/>
                  <a:pt x="1343" y="1812"/>
                </a:cubicBezTo>
                <a:cubicBezTo>
                  <a:pt x="1374" y="1812"/>
                  <a:pt x="1374" y="1812"/>
                  <a:pt x="1374" y="1843"/>
                </a:cubicBezTo>
                <a:lnTo>
                  <a:pt x="1374" y="1937"/>
                </a:lnTo>
                <a:close/>
                <a:moveTo>
                  <a:pt x="1219" y="1125"/>
                </a:moveTo>
                <a:lnTo>
                  <a:pt x="1219" y="1125"/>
                </a:lnTo>
                <a:cubicBezTo>
                  <a:pt x="1374" y="1125"/>
                  <a:pt x="1374" y="1125"/>
                  <a:pt x="1374" y="1125"/>
                </a:cubicBezTo>
                <a:lnTo>
                  <a:pt x="1406" y="1157"/>
                </a:lnTo>
                <a:cubicBezTo>
                  <a:pt x="1374" y="1718"/>
                  <a:pt x="1374" y="1718"/>
                  <a:pt x="1374" y="1718"/>
                </a:cubicBezTo>
                <a:cubicBezTo>
                  <a:pt x="1374" y="1749"/>
                  <a:pt x="1374" y="1749"/>
                  <a:pt x="1343" y="1749"/>
                </a:cubicBezTo>
                <a:cubicBezTo>
                  <a:pt x="1250" y="1749"/>
                  <a:pt x="1250" y="1749"/>
                  <a:pt x="1250" y="1749"/>
                </a:cubicBezTo>
                <a:cubicBezTo>
                  <a:pt x="1219" y="1749"/>
                  <a:pt x="1219" y="1749"/>
                  <a:pt x="1219" y="1718"/>
                </a:cubicBezTo>
                <a:cubicBezTo>
                  <a:pt x="1219" y="1157"/>
                  <a:pt x="1219" y="1157"/>
                  <a:pt x="1219" y="1157"/>
                </a:cubicBezTo>
                <a:lnTo>
                  <a:pt x="1219" y="1125"/>
                </a:lnTo>
                <a:close/>
                <a:moveTo>
                  <a:pt x="1219" y="1125"/>
                </a:moveTo>
                <a:lnTo>
                  <a:pt x="1219" y="1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750985" y="166222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750985" y="196042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750985" y="348146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750985" y="3779665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218341" y="1662228"/>
            <a:ext cx="233808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218341" y="1960428"/>
            <a:ext cx="2030282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218341" y="3481465"/>
            <a:ext cx="233808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18341" y="3779665"/>
            <a:ext cx="2030282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1"/>
          <p:cNvSpPr/>
          <p:nvPr/>
        </p:nvSpPr>
        <p:spPr>
          <a:xfrm>
            <a:off x="4044685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sz="1600" b="1" kern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5" name="任意多边形 2"/>
          <p:cNvSpPr/>
          <p:nvPr/>
        </p:nvSpPr>
        <p:spPr>
          <a:xfrm>
            <a:off x="6263051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5601807" y="5409217"/>
            <a:ext cx="639913" cy="639913"/>
          </a:xfrm>
          <a:prstGeom prst="triangle">
            <a:avLst/>
          </a:prstGeom>
          <a:solidFill>
            <a:srgbClr val="C3D6B4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001438" y="5135007"/>
            <a:ext cx="3840652" cy="268564"/>
          </a:xfrm>
          <a:prstGeom prst="rect">
            <a:avLst/>
          </a:prstGeom>
          <a:solidFill>
            <a:srgbClr val="C3D6B4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5"/>
          <p:cNvSpPr/>
          <p:nvPr/>
        </p:nvSpPr>
        <p:spPr>
          <a:xfrm rot="240000">
            <a:off x="6307416" y="446353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1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9" name="任意多边形 6"/>
          <p:cNvSpPr/>
          <p:nvPr/>
        </p:nvSpPr>
        <p:spPr>
          <a:xfrm rot="240000">
            <a:off x="6362875" y="369563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0" rIns="80571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0" name="任意多边形 7"/>
          <p:cNvSpPr/>
          <p:nvPr/>
        </p:nvSpPr>
        <p:spPr>
          <a:xfrm rot="240000">
            <a:off x="6418334" y="2944802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1" name="任意多边形 8"/>
          <p:cNvSpPr/>
          <p:nvPr/>
        </p:nvSpPr>
        <p:spPr>
          <a:xfrm rot="240000">
            <a:off x="4110380" y="430995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2" name="任意多边形 9"/>
          <p:cNvSpPr/>
          <p:nvPr/>
        </p:nvSpPr>
        <p:spPr>
          <a:xfrm rot="240000">
            <a:off x="4165839" y="354205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53125" y="2424243"/>
            <a:ext cx="594360" cy="480986"/>
            <a:chOff x="4940301" y="3163888"/>
            <a:chExt cx="274637" cy="222250"/>
          </a:xfrm>
          <a:solidFill>
            <a:srgbClr val="F09DB1"/>
          </a:solidFill>
        </p:grpSpPr>
        <p:sp>
          <p:nvSpPr>
            <p:cNvPr id="14" name="Oval 302@|1FFC:0|FBC:0|LFC:16777215|LBC:16777215"/>
            <p:cNvSpPr>
              <a:spLocks noChangeArrowheads="1"/>
            </p:cNvSpPr>
            <p:nvPr/>
          </p:nvSpPr>
          <p:spPr bwMode="auto">
            <a:xfrm>
              <a:off x="5048251" y="3348038"/>
              <a:ext cx="38100" cy="381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303@|1FFC:0|FBC:0|LFC:16777215|LBC:16777215"/>
            <p:cNvSpPr>
              <a:spLocks noChangeArrowheads="1"/>
            </p:cNvSpPr>
            <p:nvPr/>
          </p:nvSpPr>
          <p:spPr bwMode="auto">
            <a:xfrm>
              <a:off x="5141913" y="3348038"/>
              <a:ext cx="39688" cy="381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304@|5FFC:0|FBC:0|LFC:16777215|LBC:16777215"/>
            <p:cNvSpPr/>
            <p:nvPr/>
          </p:nvSpPr>
          <p:spPr bwMode="auto">
            <a:xfrm>
              <a:off x="4940301" y="3163888"/>
              <a:ext cx="255588" cy="166687"/>
            </a:xfrm>
            <a:custGeom>
              <a:avLst/>
              <a:gdLst>
                <a:gd name="T0" fmla="*/ 256 w 267"/>
                <a:gd name="T1" fmla="*/ 153 h 174"/>
                <a:gd name="T2" fmla="*/ 113 w 267"/>
                <a:gd name="T3" fmla="*/ 153 h 174"/>
                <a:gd name="T4" fmla="*/ 64 w 267"/>
                <a:gd name="T5" fmla="*/ 7 h 174"/>
                <a:gd name="T6" fmla="*/ 54 w 267"/>
                <a:gd name="T7" fmla="*/ 0 h 174"/>
                <a:gd name="T8" fmla="*/ 10 w 267"/>
                <a:gd name="T9" fmla="*/ 0 h 174"/>
                <a:gd name="T10" fmla="*/ 0 w 267"/>
                <a:gd name="T11" fmla="*/ 10 h 174"/>
                <a:gd name="T12" fmla="*/ 10 w 267"/>
                <a:gd name="T13" fmla="*/ 21 h 174"/>
                <a:gd name="T14" fmla="*/ 46 w 267"/>
                <a:gd name="T15" fmla="*/ 21 h 174"/>
                <a:gd name="T16" fmla="*/ 96 w 267"/>
                <a:gd name="T17" fmla="*/ 167 h 174"/>
                <a:gd name="T18" fmla="*/ 105 w 267"/>
                <a:gd name="T19" fmla="*/ 174 h 174"/>
                <a:gd name="T20" fmla="*/ 256 w 267"/>
                <a:gd name="T21" fmla="*/ 174 h 174"/>
                <a:gd name="T22" fmla="*/ 267 w 267"/>
                <a:gd name="T23" fmla="*/ 164 h 174"/>
                <a:gd name="T24" fmla="*/ 256 w 267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7" y="170"/>
                    <a:pt x="267" y="164"/>
                  </a:cubicBezTo>
                  <a:cubicBezTo>
                    <a:pt x="267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05@|5FFC:0|FBC:0|LFC:16777215|LBC:16777215"/>
            <p:cNvSpPr/>
            <p:nvPr/>
          </p:nvSpPr>
          <p:spPr bwMode="auto">
            <a:xfrm>
              <a:off x="5027613" y="3186113"/>
              <a:ext cx="187325" cy="107950"/>
            </a:xfrm>
            <a:custGeom>
              <a:avLst/>
              <a:gdLst>
                <a:gd name="T0" fmla="*/ 187 w 196"/>
                <a:gd name="T1" fmla="*/ 16 h 112"/>
                <a:gd name="T2" fmla="*/ 9 w 196"/>
                <a:gd name="T3" fmla="*/ 1 h 112"/>
                <a:gd name="T4" fmla="*/ 2 w 196"/>
                <a:gd name="T5" fmla="*/ 10 h 112"/>
                <a:gd name="T6" fmla="*/ 33 w 196"/>
                <a:gd name="T7" fmla="*/ 102 h 112"/>
                <a:gd name="T8" fmla="*/ 47 w 196"/>
                <a:gd name="T9" fmla="*/ 112 h 112"/>
                <a:gd name="T10" fmla="*/ 176 w 196"/>
                <a:gd name="T11" fmla="*/ 112 h 112"/>
                <a:gd name="T12" fmla="*/ 188 w 196"/>
                <a:gd name="T13" fmla="*/ 101 h 112"/>
                <a:gd name="T14" fmla="*/ 196 w 196"/>
                <a:gd name="T15" fmla="*/ 28 h 112"/>
                <a:gd name="T16" fmla="*/ 187 w 196"/>
                <a:gd name="T1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2">
                  <a:moveTo>
                    <a:pt x="187" y="16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0"/>
                    <a:pt x="0" y="4"/>
                    <a:pt x="2" y="10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7"/>
                    <a:pt x="41" y="112"/>
                    <a:pt x="47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82" y="112"/>
                    <a:pt x="187" y="107"/>
                    <a:pt x="188" y="101"/>
                  </a:cubicBezTo>
                  <a:cubicBezTo>
                    <a:pt x="196" y="28"/>
                    <a:pt x="196" y="28"/>
                    <a:pt x="196" y="28"/>
                  </a:cubicBezTo>
                  <a:cubicBezTo>
                    <a:pt x="196" y="22"/>
                    <a:pt x="192" y="17"/>
                    <a:pt x="187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58025" y="2419268"/>
            <a:ext cx="594362" cy="480984"/>
            <a:chOff x="5491163" y="3163888"/>
            <a:chExt cx="274638" cy="222249"/>
          </a:xfrm>
          <a:solidFill>
            <a:srgbClr val="F09DB1"/>
          </a:solidFill>
        </p:grpSpPr>
        <p:sp>
          <p:nvSpPr>
            <p:cNvPr id="19" name="Oval 312@|1FFC:0|FBC:0|LFC:16777215|LBC:16777215"/>
            <p:cNvSpPr>
              <a:spLocks noChangeArrowheads="1"/>
            </p:cNvSpPr>
            <p:nvPr/>
          </p:nvSpPr>
          <p:spPr bwMode="auto">
            <a:xfrm>
              <a:off x="5599113" y="3346450"/>
              <a:ext cx="39688" cy="396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313@|1FFC:0|FBC:0|LFC:16777215|LBC:16777215"/>
            <p:cNvSpPr>
              <a:spLocks noChangeArrowheads="1"/>
            </p:cNvSpPr>
            <p:nvPr/>
          </p:nvSpPr>
          <p:spPr bwMode="auto">
            <a:xfrm>
              <a:off x="5692776" y="3346450"/>
              <a:ext cx="39688" cy="396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314@|5FFC:0|FBC:0|LFC:16777215|LBC:16777215"/>
            <p:cNvSpPr/>
            <p:nvPr/>
          </p:nvSpPr>
          <p:spPr bwMode="auto">
            <a:xfrm>
              <a:off x="5491163" y="3163888"/>
              <a:ext cx="254000" cy="166687"/>
            </a:xfrm>
            <a:custGeom>
              <a:avLst/>
              <a:gdLst>
                <a:gd name="T0" fmla="*/ 255 w 265"/>
                <a:gd name="T1" fmla="*/ 153 h 174"/>
                <a:gd name="T2" fmla="*/ 113 w 265"/>
                <a:gd name="T3" fmla="*/ 153 h 174"/>
                <a:gd name="T4" fmla="*/ 64 w 265"/>
                <a:gd name="T5" fmla="*/ 7 h 174"/>
                <a:gd name="T6" fmla="*/ 54 w 265"/>
                <a:gd name="T7" fmla="*/ 0 h 174"/>
                <a:gd name="T8" fmla="*/ 10 w 265"/>
                <a:gd name="T9" fmla="*/ 0 h 174"/>
                <a:gd name="T10" fmla="*/ 0 w 265"/>
                <a:gd name="T11" fmla="*/ 11 h 174"/>
                <a:gd name="T12" fmla="*/ 10 w 265"/>
                <a:gd name="T13" fmla="*/ 21 h 174"/>
                <a:gd name="T14" fmla="*/ 46 w 265"/>
                <a:gd name="T15" fmla="*/ 21 h 174"/>
                <a:gd name="T16" fmla="*/ 95 w 265"/>
                <a:gd name="T17" fmla="*/ 167 h 174"/>
                <a:gd name="T18" fmla="*/ 105 w 265"/>
                <a:gd name="T19" fmla="*/ 174 h 174"/>
                <a:gd name="T20" fmla="*/ 255 w 265"/>
                <a:gd name="T21" fmla="*/ 174 h 174"/>
                <a:gd name="T22" fmla="*/ 265 w 265"/>
                <a:gd name="T23" fmla="*/ 164 h 174"/>
                <a:gd name="T24" fmla="*/ 255 w 265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5" h="174">
                  <a:moveTo>
                    <a:pt x="255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5" y="174"/>
                    <a:pt x="255" y="174"/>
                    <a:pt x="255" y="174"/>
                  </a:cubicBezTo>
                  <a:cubicBezTo>
                    <a:pt x="261" y="174"/>
                    <a:pt x="265" y="169"/>
                    <a:pt x="265" y="164"/>
                  </a:cubicBezTo>
                  <a:cubicBezTo>
                    <a:pt x="265" y="158"/>
                    <a:pt x="261" y="153"/>
                    <a:pt x="255" y="15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315@|5FFC:0|FBC:0|LFC:16777215|LBC:16777215"/>
            <p:cNvSpPr>
              <a:spLocks noEditPoints="1"/>
            </p:cNvSpPr>
            <p:nvPr/>
          </p:nvSpPr>
          <p:spPr bwMode="auto">
            <a:xfrm>
              <a:off x="5578476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8 w 195"/>
                <a:gd name="T5" fmla="*/ 0 h 111"/>
                <a:gd name="T6" fmla="*/ 2 w 195"/>
                <a:gd name="T7" fmla="*/ 9 h 111"/>
                <a:gd name="T8" fmla="*/ 33 w 195"/>
                <a:gd name="T9" fmla="*/ 101 h 111"/>
                <a:gd name="T10" fmla="*/ 46 w 195"/>
                <a:gd name="T11" fmla="*/ 111 h 111"/>
                <a:gd name="T12" fmla="*/ 175 w 195"/>
                <a:gd name="T13" fmla="*/ 111 h 111"/>
                <a:gd name="T14" fmla="*/ 187 w 195"/>
                <a:gd name="T15" fmla="*/ 100 h 111"/>
                <a:gd name="T16" fmla="*/ 195 w 195"/>
                <a:gd name="T17" fmla="*/ 27 h 111"/>
                <a:gd name="T18" fmla="*/ 185 w 195"/>
                <a:gd name="T19" fmla="*/ 16 h 111"/>
                <a:gd name="T20" fmla="*/ 167 w 195"/>
                <a:gd name="T21" fmla="*/ 90 h 111"/>
                <a:gd name="T22" fmla="*/ 51 w 195"/>
                <a:gd name="T23" fmla="*/ 90 h 111"/>
                <a:gd name="T24" fmla="*/ 28 w 195"/>
                <a:gd name="T25" fmla="*/ 23 h 111"/>
                <a:gd name="T26" fmla="*/ 173 w 195"/>
                <a:gd name="T27" fmla="*/ 36 h 111"/>
                <a:gd name="T28" fmla="*/ 167 w 195"/>
                <a:gd name="T29" fmla="*/ 9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0"/>
                    <a:pt x="0" y="4"/>
                    <a:pt x="2" y="9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5" y="106"/>
                    <a:pt x="41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6"/>
                    <a:pt x="173" y="36"/>
                    <a:pt x="173" y="36"/>
                  </a:cubicBezTo>
                  <a:lnTo>
                    <a:pt x="167" y="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08888" y="347056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2517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5448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52262" y="344639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6"/>
          <p:cNvSpPr/>
          <p:nvPr/>
        </p:nvSpPr>
        <p:spPr>
          <a:xfrm>
            <a:off x="0" y="2144288"/>
            <a:ext cx="12192000" cy="2796011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27"/>
          <p:cNvSpPr>
            <a:spLocks noChangeAspect="1" noEditPoints="1"/>
          </p:cNvSpPr>
          <p:nvPr/>
        </p:nvSpPr>
        <p:spPr bwMode="auto">
          <a:xfrm>
            <a:off x="3224004" y="2857094"/>
            <a:ext cx="1145664" cy="818685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alpha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ChangeAspect="1" noEditPoints="1"/>
          </p:cNvSpPr>
          <p:nvPr/>
        </p:nvSpPr>
        <p:spPr bwMode="auto">
          <a:xfrm>
            <a:off x="7608848" y="2934304"/>
            <a:ext cx="1502591" cy="692399"/>
          </a:xfrm>
          <a:custGeom>
            <a:avLst/>
            <a:gdLst>
              <a:gd name="T0" fmla="*/ 308 w 400"/>
              <a:gd name="T1" fmla="*/ 0 h 184"/>
              <a:gd name="T2" fmla="*/ 216 w 400"/>
              <a:gd name="T3" fmla="*/ 92 h 184"/>
              <a:gd name="T4" fmla="*/ 232 w 400"/>
              <a:gd name="T5" fmla="*/ 144 h 184"/>
              <a:gd name="T6" fmla="*/ 168 w 400"/>
              <a:gd name="T7" fmla="*/ 144 h 184"/>
              <a:gd name="T8" fmla="*/ 184 w 400"/>
              <a:gd name="T9" fmla="*/ 92 h 184"/>
              <a:gd name="T10" fmla="*/ 92 w 400"/>
              <a:gd name="T11" fmla="*/ 0 h 184"/>
              <a:gd name="T12" fmla="*/ 0 w 400"/>
              <a:gd name="T13" fmla="*/ 92 h 184"/>
              <a:gd name="T14" fmla="*/ 92 w 400"/>
              <a:gd name="T15" fmla="*/ 184 h 184"/>
              <a:gd name="T16" fmla="*/ 308 w 400"/>
              <a:gd name="T17" fmla="*/ 184 h 184"/>
              <a:gd name="T18" fmla="*/ 400 w 400"/>
              <a:gd name="T19" fmla="*/ 92 h 184"/>
              <a:gd name="T20" fmla="*/ 308 w 400"/>
              <a:gd name="T21" fmla="*/ 0 h 184"/>
              <a:gd name="T22" fmla="*/ 40 w 400"/>
              <a:gd name="T23" fmla="*/ 92 h 184"/>
              <a:gd name="T24" fmla="*/ 92 w 400"/>
              <a:gd name="T25" fmla="*/ 40 h 184"/>
              <a:gd name="T26" fmla="*/ 144 w 400"/>
              <a:gd name="T27" fmla="*/ 92 h 184"/>
              <a:gd name="T28" fmla="*/ 92 w 400"/>
              <a:gd name="T29" fmla="*/ 144 h 184"/>
              <a:gd name="T30" fmla="*/ 40 w 400"/>
              <a:gd name="T31" fmla="*/ 92 h 184"/>
              <a:gd name="T32" fmla="*/ 308 w 400"/>
              <a:gd name="T33" fmla="*/ 144 h 184"/>
              <a:gd name="T34" fmla="*/ 256 w 400"/>
              <a:gd name="T35" fmla="*/ 92 h 184"/>
              <a:gd name="T36" fmla="*/ 308 w 400"/>
              <a:gd name="T37" fmla="*/ 40 h 184"/>
              <a:gd name="T38" fmla="*/ 360 w 400"/>
              <a:gd name="T39" fmla="*/ 92 h 184"/>
              <a:gd name="T40" fmla="*/ 308 w 400"/>
              <a:gd name="T41" fmla="*/ 14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0" h="184">
                <a:moveTo>
                  <a:pt x="308" y="0"/>
                </a:moveTo>
                <a:cubicBezTo>
                  <a:pt x="257" y="0"/>
                  <a:pt x="216" y="41"/>
                  <a:pt x="216" y="92"/>
                </a:cubicBezTo>
                <a:cubicBezTo>
                  <a:pt x="216" y="111"/>
                  <a:pt x="222" y="129"/>
                  <a:pt x="232" y="144"/>
                </a:cubicBezTo>
                <a:cubicBezTo>
                  <a:pt x="168" y="144"/>
                  <a:pt x="168" y="144"/>
                  <a:pt x="168" y="144"/>
                </a:cubicBezTo>
                <a:cubicBezTo>
                  <a:pt x="178" y="129"/>
                  <a:pt x="184" y="111"/>
                  <a:pt x="184" y="92"/>
                </a:cubicBezTo>
                <a:cubicBezTo>
                  <a:pt x="184" y="41"/>
                  <a:pt x="143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ubicBezTo>
                  <a:pt x="308" y="184"/>
                  <a:pt x="308" y="184"/>
                  <a:pt x="308" y="184"/>
                </a:cubicBezTo>
                <a:cubicBezTo>
                  <a:pt x="359" y="184"/>
                  <a:pt x="400" y="143"/>
                  <a:pt x="400" y="92"/>
                </a:cubicBezTo>
                <a:cubicBezTo>
                  <a:pt x="400" y="41"/>
                  <a:pt x="359" y="0"/>
                  <a:pt x="308" y="0"/>
                </a:cubicBezTo>
                <a:close/>
                <a:moveTo>
                  <a:pt x="40" y="92"/>
                </a:moveTo>
                <a:cubicBezTo>
                  <a:pt x="40" y="63"/>
                  <a:pt x="63" y="40"/>
                  <a:pt x="92" y="40"/>
                </a:cubicBezTo>
                <a:cubicBezTo>
                  <a:pt x="120" y="40"/>
                  <a:pt x="144" y="63"/>
                  <a:pt x="144" y="92"/>
                </a:cubicBezTo>
                <a:cubicBezTo>
                  <a:pt x="144" y="121"/>
                  <a:pt x="120" y="144"/>
                  <a:pt x="92" y="144"/>
                </a:cubicBezTo>
                <a:cubicBezTo>
                  <a:pt x="63" y="144"/>
                  <a:pt x="40" y="121"/>
                  <a:pt x="40" y="92"/>
                </a:cubicBezTo>
                <a:close/>
                <a:moveTo>
                  <a:pt x="308" y="144"/>
                </a:moveTo>
                <a:cubicBezTo>
                  <a:pt x="279" y="144"/>
                  <a:pt x="256" y="121"/>
                  <a:pt x="256" y="92"/>
                </a:cubicBezTo>
                <a:cubicBezTo>
                  <a:pt x="256" y="63"/>
                  <a:pt x="279" y="40"/>
                  <a:pt x="308" y="40"/>
                </a:cubicBezTo>
                <a:cubicBezTo>
                  <a:pt x="336" y="40"/>
                  <a:pt x="360" y="63"/>
                  <a:pt x="360" y="92"/>
                </a:cubicBezTo>
                <a:cubicBezTo>
                  <a:pt x="360" y="121"/>
                  <a:pt x="336" y="144"/>
                  <a:pt x="308" y="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A66AC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>
          <a:xfrm>
            <a:off x="1247917" y="2868149"/>
            <a:ext cx="899608" cy="792000"/>
            <a:chOff x="6040049" y="4182118"/>
            <a:chExt cx="521619" cy="459224"/>
          </a:xfrm>
          <a:solidFill>
            <a:srgbClr val="FFFFFF"/>
          </a:solidFill>
        </p:grpSpPr>
        <p:sp>
          <p:nvSpPr>
            <p:cNvPr id="8" name="Freeform 84"/>
            <p:cNvSpPr/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5"/>
            <p:cNvSpPr/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6"/>
            <p:cNvSpPr/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87"/>
            <p:cNvSpPr/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88"/>
            <p:cNvSpPr/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4"/>
          <p:cNvGrpSpPr/>
          <p:nvPr/>
        </p:nvGrpSpPr>
        <p:grpSpPr>
          <a:xfrm>
            <a:off x="5477015" y="2828066"/>
            <a:ext cx="1181630" cy="878606"/>
            <a:chOff x="5838825" y="2538413"/>
            <a:chExt cx="490538" cy="396874"/>
          </a:xfrm>
          <a:solidFill>
            <a:srgbClr val="FFFFFF"/>
          </a:solidFill>
        </p:grpSpPr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5838825" y="2587625"/>
              <a:ext cx="490538" cy="347662"/>
            </a:xfrm>
            <a:custGeom>
              <a:avLst/>
              <a:gdLst>
                <a:gd name="T0" fmla="*/ 121 w 130"/>
                <a:gd name="T1" fmla="*/ 0 h 92"/>
                <a:gd name="T2" fmla="*/ 9 w 130"/>
                <a:gd name="T3" fmla="*/ 0 h 92"/>
                <a:gd name="T4" fmla="*/ 0 w 130"/>
                <a:gd name="T5" fmla="*/ 9 h 92"/>
                <a:gd name="T6" fmla="*/ 0 w 130"/>
                <a:gd name="T7" fmla="*/ 83 h 92"/>
                <a:gd name="T8" fmla="*/ 9 w 130"/>
                <a:gd name="T9" fmla="*/ 92 h 92"/>
                <a:gd name="T10" fmla="*/ 121 w 130"/>
                <a:gd name="T11" fmla="*/ 92 h 92"/>
                <a:gd name="T12" fmla="*/ 130 w 130"/>
                <a:gd name="T13" fmla="*/ 83 h 92"/>
                <a:gd name="T14" fmla="*/ 130 w 130"/>
                <a:gd name="T15" fmla="*/ 9 h 92"/>
                <a:gd name="T16" fmla="*/ 121 w 130"/>
                <a:gd name="T17" fmla="*/ 0 h 92"/>
                <a:gd name="T18" fmla="*/ 47 w 130"/>
                <a:gd name="T19" fmla="*/ 81 h 92"/>
                <a:gd name="T20" fmla="*/ 12 w 130"/>
                <a:gd name="T21" fmla="*/ 46 h 92"/>
                <a:gd name="T22" fmla="*/ 47 w 130"/>
                <a:gd name="T23" fmla="*/ 11 h 92"/>
                <a:gd name="T24" fmla="*/ 82 w 130"/>
                <a:gd name="T25" fmla="*/ 46 h 92"/>
                <a:gd name="T26" fmla="*/ 47 w 130"/>
                <a:gd name="T27" fmla="*/ 81 h 92"/>
                <a:gd name="T28" fmla="*/ 116 w 130"/>
                <a:gd name="T29" fmla="*/ 19 h 92"/>
                <a:gd name="T30" fmla="*/ 105 w 130"/>
                <a:gd name="T31" fmla="*/ 19 h 92"/>
                <a:gd name="T32" fmla="*/ 99 w 130"/>
                <a:gd name="T33" fmla="*/ 13 h 92"/>
                <a:gd name="T34" fmla="*/ 105 w 130"/>
                <a:gd name="T35" fmla="*/ 7 h 92"/>
                <a:gd name="T36" fmla="*/ 116 w 130"/>
                <a:gd name="T37" fmla="*/ 7 h 92"/>
                <a:gd name="T38" fmla="*/ 122 w 130"/>
                <a:gd name="T39" fmla="*/ 13 h 92"/>
                <a:gd name="T40" fmla="*/ 116 w 130"/>
                <a:gd name="T41" fmla="*/ 1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92">
                  <a:moveTo>
                    <a:pt x="12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4" y="92"/>
                    <a:pt x="9" y="92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6" y="92"/>
                    <a:pt x="130" y="88"/>
                    <a:pt x="130" y="83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4"/>
                    <a:pt x="126" y="0"/>
                    <a:pt x="121" y="0"/>
                  </a:cubicBezTo>
                  <a:close/>
                  <a:moveTo>
                    <a:pt x="47" y="81"/>
                  </a:moveTo>
                  <a:cubicBezTo>
                    <a:pt x="28" y="81"/>
                    <a:pt x="12" y="66"/>
                    <a:pt x="12" y="46"/>
                  </a:cubicBezTo>
                  <a:cubicBezTo>
                    <a:pt x="12" y="27"/>
                    <a:pt x="28" y="11"/>
                    <a:pt x="47" y="11"/>
                  </a:cubicBezTo>
                  <a:cubicBezTo>
                    <a:pt x="67" y="11"/>
                    <a:pt x="82" y="27"/>
                    <a:pt x="82" y="46"/>
                  </a:cubicBezTo>
                  <a:cubicBezTo>
                    <a:pt x="82" y="66"/>
                    <a:pt x="67" y="81"/>
                    <a:pt x="47" y="81"/>
                  </a:cubicBezTo>
                  <a:close/>
                  <a:moveTo>
                    <a:pt x="116" y="19"/>
                  </a:moveTo>
                  <a:cubicBezTo>
                    <a:pt x="105" y="19"/>
                    <a:pt x="105" y="19"/>
                    <a:pt x="105" y="19"/>
                  </a:cubicBezTo>
                  <a:cubicBezTo>
                    <a:pt x="101" y="19"/>
                    <a:pt x="99" y="17"/>
                    <a:pt x="99" y="13"/>
                  </a:cubicBezTo>
                  <a:cubicBezTo>
                    <a:pt x="99" y="10"/>
                    <a:pt x="101" y="7"/>
                    <a:pt x="105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9" y="7"/>
                    <a:pt x="122" y="10"/>
                    <a:pt x="122" y="13"/>
                  </a:cubicBezTo>
                  <a:cubicBezTo>
                    <a:pt x="122" y="17"/>
                    <a:pt x="119" y="19"/>
                    <a:pt x="1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5888038" y="2538413"/>
              <a:ext cx="10160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5951538" y="2697163"/>
              <a:ext cx="128588" cy="128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163678" y="3036666"/>
            <a:ext cx="615608" cy="566029"/>
            <a:chOff x="2830513" y="3594100"/>
            <a:chExt cx="473075" cy="434975"/>
          </a:xfrm>
          <a:solidFill>
            <a:srgbClr val="FFFFFF"/>
          </a:solidFill>
        </p:grpSpPr>
        <p:sp>
          <p:nvSpPr>
            <p:cNvPr id="18" name="Freeform 42"/>
            <p:cNvSpPr>
              <a:spLocks noEditPoints="1"/>
            </p:cNvSpPr>
            <p:nvPr/>
          </p:nvSpPr>
          <p:spPr bwMode="auto">
            <a:xfrm>
              <a:off x="2830513" y="3594100"/>
              <a:ext cx="473075" cy="434975"/>
            </a:xfrm>
            <a:custGeom>
              <a:avLst/>
              <a:gdLst>
                <a:gd name="T0" fmla="*/ 188 w 192"/>
                <a:gd name="T1" fmla="*/ 0 h 176"/>
                <a:gd name="T2" fmla="*/ 4 w 192"/>
                <a:gd name="T3" fmla="*/ 0 h 176"/>
                <a:gd name="T4" fmla="*/ 0 w 192"/>
                <a:gd name="T5" fmla="*/ 4 h 176"/>
                <a:gd name="T6" fmla="*/ 0 w 192"/>
                <a:gd name="T7" fmla="*/ 172 h 176"/>
                <a:gd name="T8" fmla="*/ 4 w 192"/>
                <a:gd name="T9" fmla="*/ 176 h 176"/>
                <a:gd name="T10" fmla="*/ 188 w 192"/>
                <a:gd name="T11" fmla="*/ 176 h 176"/>
                <a:gd name="T12" fmla="*/ 192 w 192"/>
                <a:gd name="T13" fmla="*/ 172 h 176"/>
                <a:gd name="T14" fmla="*/ 192 w 192"/>
                <a:gd name="T15" fmla="*/ 4 h 176"/>
                <a:gd name="T16" fmla="*/ 188 w 192"/>
                <a:gd name="T17" fmla="*/ 0 h 176"/>
                <a:gd name="T18" fmla="*/ 176 w 192"/>
                <a:gd name="T19" fmla="*/ 132 h 176"/>
                <a:gd name="T20" fmla="*/ 172 w 192"/>
                <a:gd name="T21" fmla="*/ 136 h 176"/>
                <a:gd name="T22" fmla="*/ 20 w 192"/>
                <a:gd name="T23" fmla="*/ 136 h 176"/>
                <a:gd name="T24" fmla="*/ 16 w 192"/>
                <a:gd name="T25" fmla="*/ 132 h 176"/>
                <a:gd name="T26" fmla="*/ 16 w 192"/>
                <a:gd name="T27" fmla="*/ 20 h 176"/>
                <a:gd name="T28" fmla="*/ 20 w 192"/>
                <a:gd name="T29" fmla="*/ 16 h 176"/>
                <a:gd name="T30" fmla="*/ 172 w 192"/>
                <a:gd name="T31" fmla="*/ 16 h 176"/>
                <a:gd name="T32" fmla="*/ 176 w 192"/>
                <a:gd name="T33" fmla="*/ 20 h 176"/>
                <a:gd name="T34" fmla="*/ 176 w 192"/>
                <a:gd name="T35" fmla="*/ 1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76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6"/>
                    <a:pt x="4" y="176"/>
                  </a:cubicBezTo>
                  <a:cubicBezTo>
                    <a:pt x="188" y="176"/>
                    <a:pt x="188" y="176"/>
                    <a:pt x="188" y="176"/>
                  </a:cubicBezTo>
                  <a:cubicBezTo>
                    <a:pt x="190" y="176"/>
                    <a:pt x="192" y="174"/>
                    <a:pt x="192" y="172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  <a:moveTo>
                    <a:pt x="176" y="132"/>
                  </a:moveTo>
                  <a:cubicBezTo>
                    <a:pt x="176" y="134"/>
                    <a:pt x="174" y="136"/>
                    <a:pt x="172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8" y="16"/>
                    <a:pt x="2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4" y="16"/>
                    <a:pt x="176" y="18"/>
                    <a:pt x="176" y="20"/>
                  </a:cubicBezTo>
                  <a:lnTo>
                    <a:pt x="176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3"/>
            <p:cNvSpPr>
              <a:spLocks noChangeArrowheads="1"/>
            </p:cNvSpPr>
            <p:nvPr/>
          </p:nvSpPr>
          <p:spPr bwMode="auto">
            <a:xfrm>
              <a:off x="2968625" y="3673475"/>
              <a:ext cx="79375" cy="79375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44"/>
            <p:cNvSpPr>
              <a:spLocks noEditPoints="1"/>
            </p:cNvSpPr>
            <p:nvPr/>
          </p:nvSpPr>
          <p:spPr bwMode="auto">
            <a:xfrm>
              <a:off x="2889250" y="3727450"/>
              <a:ext cx="355600" cy="182563"/>
            </a:xfrm>
            <a:custGeom>
              <a:avLst/>
              <a:gdLst>
                <a:gd name="T0" fmla="*/ 77 w 144"/>
                <a:gd name="T1" fmla="*/ 7 h 74"/>
                <a:gd name="T2" fmla="*/ 77 w 144"/>
                <a:gd name="T3" fmla="*/ 8 h 74"/>
                <a:gd name="T4" fmla="*/ 49 w 144"/>
                <a:gd name="T5" fmla="*/ 36 h 74"/>
                <a:gd name="T6" fmla="*/ 43 w 144"/>
                <a:gd name="T7" fmla="*/ 31 h 74"/>
                <a:gd name="T8" fmla="*/ 13 w 144"/>
                <a:gd name="T9" fmla="*/ 32 h 74"/>
                <a:gd name="T10" fmla="*/ 0 w 144"/>
                <a:gd name="T11" fmla="*/ 45 h 74"/>
                <a:gd name="T12" fmla="*/ 0 w 144"/>
                <a:gd name="T13" fmla="*/ 56 h 74"/>
                <a:gd name="T14" fmla="*/ 0 w 144"/>
                <a:gd name="T15" fmla="*/ 74 h 74"/>
                <a:gd name="T16" fmla="*/ 144 w 144"/>
                <a:gd name="T17" fmla="*/ 74 h 74"/>
                <a:gd name="T18" fmla="*/ 144 w 144"/>
                <a:gd name="T19" fmla="*/ 50 h 74"/>
                <a:gd name="T20" fmla="*/ 144 w 144"/>
                <a:gd name="T21" fmla="*/ 40 h 74"/>
                <a:gd name="T22" fmla="*/ 107 w 144"/>
                <a:gd name="T23" fmla="*/ 7 h 74"/>
                <a:gd name="T24" fmla="*/ 77 w 144"/>
                <a:gd name="T25" fmla="*/ 7 h 74"/>
                <a:gd name="T26" fmla="*/ 104 w 144"/>
                <a:gd name="T27" fmla="*/ 33 h 74"/>
                <a:gd name="T28" fmla="*/ 94 w 144"/>
                <a:gd name="T29" fmla="*/ 27 h 74"/>
                <a:gd name="T30" fmla="*/ 90 w 144"/>
                <a:gd name="T31" fmla="*/ 27 h 74"/>
                <a:gd name="T32" fmla="*/ 80 w 144"/>
                <a:gd name="T33" fmla="*/ 33 h 74"/>
                <a:gd name="T34" fmla="*/ 70 w 144"/>
                <a:gd name="T35" fmla="*/ 27 h 74"/>
                <a:gd name="T36" fmla="*/ 70 w 144"/>
                <a:gd name="T37" fmla="*/ 26 h 74"/>
                <a:gd name="T38" fmla="*/ 83 w 144"/>
                <a:gd name="T39" fmla="*/ 13 h 74"/>
                <a:gd name="T40" fmla="*/ 102 w 144"/>
                <a:gd name="T41" fmla="*/ 13 h 74"/>
                <a:gd name="T42" fmla="*/ 118 w 144"/>
                <a:gd name="T43" fmla="*/ 27 h 74"/>
                <a:gd name="T44" fmla="*/ 104 w 144"/>
                <a:gd name="T45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4" h="74">
                  <a:moveTo>
                    <a:pt x="77" y="7"/>
                  </a:moveTo>
                  <a:cubicBezTo>
                    <a:pt x="77" y="7"/>
                    <a:pt x="77" y="7"/>
                    <a:pt x="77" y="8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35" y="24"/>
                    <a:pt x="22" y="24"/>
                    <a:pt x="13" y="3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99" y="0"/>
                    <a:pt x="85" y="0"/>
                    <a:pt x="77" y="7"/>
                  </a:cubicBezTo>
                  <a:close/>
                  <a:moveTo>
                    <a:pt x="104" y="33"/>
                  </a:moveTo>
                  <a:cubicBezTo>
                    <a:pt x="94" y="27"/>
                    <a:pt x="94" y="27"/>
                    <a:pt x="94" y="27"/>
                  </a:cubicBezTo>
                  <a:cubicBezTo>
                    <a:pt x="93" y="26"/>
                    <a:pt x="91" y="26"/>
                    <a:pt x="90" y="27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8" y="9"/>
                    <a:pt x="97" y="9"/>
                    <a:pt x="102" y="13"/>
                  </a:cubicBezTo>
                  <a:cubicBezTo>
                    <a:pt x="118" y="27"/>
                    <a:pt x="118" y="27"/>
                    <a:pt x="118" y="27"/>
                  </a:cubicBezTo>
                  <a:lnTo>
                    <a:pt x="104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326220" y="1360769"/>
            <a:ext cx="715474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7902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110426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371862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503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789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44"/>
          <p:cNvSpPr/>
          <p:nvPr/>
        </p:nvSpPr>
        <p:spPr>
          <a:xfrm rot="3455767">
            <a:off x="8251446" y="1869070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ectangle 35"/>
          <p:cNvSpPr/>
          <p:nvPr/>
        </p:nvSpPr>
        <p:spPr>
          <a:xfrm rot="18144233" flipH="1">
            <a:off x="4094688" y="1869070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39"/>
          <p:cNvSpPr/>
          <p:nvPr/>
        </p:nvSpPr>
        <p:spPr>
          <a:xfrm rot="3455767">
            <a:off x="5466113" y="1869070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42"/>
          <p:cNvSpPr/>
          <p:nvPr/>
        </p:nvSpPr>
        <p:spPr>
          <a:xfrm rot="18144233" flipH="1">
            <a:off x="6880021" y="1869070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/>
          <p:nvPr/>
        </p:nvSpPr>
        <p:spPr>
          <a:xfrm rot="3455767">
            <a:off x="2680780" y="1869070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" name="Straight Connector 21"/>
          <p:cNvCxnSpPr/>
          <p:nvPr/>
        </p:nvCxnSpPr>
        <p:spPr>
          <a:xfrm>
            <a:off x="2421893" y="1863990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9"/>
          <p:cNvCxnSpPr/>
          <p:nvPr/>
        </p:nvCxnSpPr>
        <p:spPr>
          <a:xfrm flipV="1">
            <a:off x="3802112" y="2165572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58"/>
          <p:cNvCxnSpPr/>
          <p:nvPr/>
        </p:nvCxnSpPr>
        <p:spPr>
          <a:xfrm>
            <a:off x="5220427" y="1863990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>
            <a:off x="7988254" y="1863990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4"/>
          <p:cNvCxnSpPr/>
          <p:nvPr/>
        </p:nvCxnSpPr>
        <p:spPr>
          <a:xfrm flipV="1">
            <a:off x="6613847" y="2165572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7"/>
          <p:cNvCxnSpPr/>
          <p:nvPr/>
        </p:nvCxnSpPr>
        <p:spPr>
          <a:xfrm flipV="1">
            <a:off x="9406537" y="2165572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46"/>
          <p:cNvSpPr/>
          <p:nvPr/>
        </p:nvSpPr>
        <p:spPr>
          <a:xfrm>
            <a:off x="8958400" y="1823203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1988467" y="2707645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122"/>
          <p:cNvSpPr/>
          <p:nvPr/>
        </p:nvSpPr>
        <p:spPr>
          <a:xfrm>
            <a:off x="3387734" y="1823203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36"/>
          <p:cNvSpPr/>
          <p:nvPr/>
        </p:nvSpPr>
        <p:spPr>
          <a:xfrm flipH="1">
            <a:off x="4787000" y="2707645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41"/>
          <p:cNvSpPr/>
          <p:nvPr/>
        </p:nvSpPr>
        <p:spPr>
          <a:xfrm>
            <a:off x="6173067" y="1823203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43"/>
          <p:cNvSpPr/>
          <p:nvPr/>
        </p:nvSpPr>
        <p:spPr>
          <a:xfrm flipH="1">
            <a:off x="7572334" y="2707645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986772" y="121944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655141" y="1505351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817044" y="121944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485413" y="1505351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602378" y="121944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270747" y="1505351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417778" y="368726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086147" y="3973165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173067" y="368726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841436" y="3973165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958400" y="368726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626769" y="3973165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7"/>
          <p:cNvSpPr>
            <a:spLocks noChangeAspect="1"/>
          </p:cNvSpPr>
          <p:nvPr/>
        </p:nvSpPr>
        <p:spPr bwMode="auto">
          <a:xfrm>
            <a:off x="6530150" y="2807344"/>
            <a:ext cx="1938186" cy="1908000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7"/>
          <p:cNvSpPr/>
          <p:nvPr/>
        </p:nvSpPr>
        <p:spPr bwMode="auto">
          <a:xfrm>
            <a:off x="5530796" y="3046530"/>
            <a:ext cx="1481733" cy="1458656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18"/>
          <p:cNvSpPr/>
          <p:nvPr/>
        </p:nvSpPr>
        <p:spPr bwMode="auto">
          <a:xfrm>
            <a:off x="4611102" y="3165520"/>
            <a:ext cx="1295485" cy="126581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9"/>
          <p:cNvSpPr/>
          <p:nvPr/>
        </p:nvSpPr>
        <p:spPr bwMode="auto">
          <a:xfrm>
            <a:off x="3889189" y="3292111"/>
            <a:ext cx="1028477" cy="1041662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100"/>
          <p:cNvSpPr/>
          <p:nvPr/>
        </p:nvSpPr>
        <p:spPr bwMode="auto">
          <a:xfrm>
            <a:off x="7864647" y="3209700"/>
            <a:ext cx="2549766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108"/>
          <p:cNvSpPr/>
          <p:nvPr/>
        </p:nvSpPr>
        <p:spPr bwMode="auto">
          <a:xfrm flipH="1">
            <a:off x="1617970" y="3517914"/>
            <a:ext cx="2551413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任意多边形 112"/>
          <p:cNvSpPr/>
          <p:nvPr/>
        </p:nvSpPr>
        <p:spPr>
          <a:xfrm>
            <a:off x="6272486" y="2509217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13"/>
          <p:cNvSpPr/>
          <p:nvPr/>
        </p:nvSpPr>
        <p:spPr>
          <a:xfrm flipH="1">
            <a:off x="4560007" y="2502624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6"/>
          <p:cNvSpPr>
            <a:spLocks noChangeAspect="1" noEditPoints="1"/>
          </p:cNvSpPr>
          <p:nvPr/>
        </p:nvSpPr>
        <p:spPr bwMode="auto">
          <a:xfrm>
            <a:off x="4333090" y="3675046"/>
            <a:ext cx="226917" cy="241722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26"/>
          <p:cNvSpPr>
            <a:spLocks noChangeAspect="1"/>
          </p:cNvSpPr>
          <p:nvPr/>
        </p:nvSpPr>
        <p:spPr bwMode="auto">
          <a:xfrm>
            <a:off x="7526873" y="3676211"/>
            <a:ext cx="242986" cy="25200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442"/>
          <p:cNvSpPr>
            <a:spLocks noEditPoints="1"/>
          </p:cNvSpPr>
          <p:nvPr/>
        </p:nvSpPr>
        <p:spPr bwMode="auto">
          <a:xfrm>
            <a:off x="5181936" y="3693576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3"/>
          <p:cNvSpPr>
            <a:spLocks noChangeArrowheads="1"/>
          </p:cNvSpPr>
          <p:nvPr/>
        </p:nvSpPr>
        <p:spPr bwMode="auto">
          <a:xfrm>
            <a:off x="5254961" y="3730088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4"/>
          <p:cNvSpPr>
            <a:spLocks noChangeArrowheads="1"/>
          </p:cNvSpPr>
          <p:nvPr/>
        </p:nvSpPr>
        <p:spPr bwMode="auto">
          <a:xfrm>
            <a:off x="5345448" y="3739613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5"/>
          <p:cNvSpPr>
            <a:spLocks noChangeArrowheads="1"/>
          </p:cNvSpPr>
          <p:nvPr/>
        </p:nvSpPr>
        <p:spPr bwMode="auto">
          <a:xfrm>
            <a:off x="5345448" y="3774538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446"/>
          <p:cNvSpPr>
            <a:spLocks noChangeArrowheads="1"/>
          </p:cNvSpPr>
          <p:nvPr/>
        </p:nvSpPr>
        <p:spPr bwMode="auto">
          <a:xfrm>
            <a:off x="5254961" y="3822163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447"/>
          <p:cNvSpPr>
            <a:spLocks noChangeArrowheads="1"/>
          </p:cNvSpPr>
          <p:nvPr/>
        </p:nvSpPr>
        <p:spPr bwMode="auto">
          <a:xfrm>
            <a:off x="5254961" y="3858676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56"/>
          <p:cNvSpPr>
            <a:spLocks noChangeArrowheads="1"/>
          </p:cNvSpPr>
          <p:nvPr/>
        </p:nvSpPr>
        <p:spPr bwMode="auto">
          <a:xfrm>
            <a:off x="6272486" y="3654162"/>
            <a:ext cx="301077" cy="301077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7"/>
          <p:cNvSpPr/>
          <p:nvPr/>
        </p:nvSpPr>
        <p:spPr bwMode="auto">
          <a:xfrm>
            <a:off x="6318628" y="3693383"/>
            <a:ext cx="155730" cy="1418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58"/>
          <p:cNvSpPr/>
          <p:nvPr/>
        </p:nvSpPr>
        <p:spPr bwMode="auto">
          <a:xfrm>
            <a:off x="6401684" y="3802970"/>
            <a:ext cx="118816" cy="138426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59"/>
          <p:cNvSpPr/>
          <p:nvPr/>
        </p:nvSpPr>
        <p:spPr bwMode="auto">
          <a:xfrm>
            <a:off x="6465129" y="3661083"/>
            <a:ext cx="103820" cy="193796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75199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75607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39201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39609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658194" y="3447623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662275" y="3733526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59107" y="3651427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63188" y="3937330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73be1b7b4a25fc6daa13b0ebba57a4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" y="-3810"/>
            <a:ext cx="12193905" cy="6862445"/>
          </a:xfrm>
          <a:prstGeom prst="rect">
            <a:avLst/>
          </a:prstGeom>
        </p:spPr>
      </p:pic>
      <p:pic>
        <p:nvPicPr>
          <p:cNvPr id="4" name="图片 3" descr="a087f1917bbc1e0a24fadfdb57e76ff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05" y="-144145"/>
            <a:ext cx="10058400" cy="6705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20520000">
            <a:off x="4652645" y="4309745"/>
            <a:ext cx="3990975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3200" b="1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2570" y="102235"/>
            <a:ext cx="1998345" cy="1106805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en-US" altLang="zh-CN" sz="6600" b="1" dirty="0">
                <a:blipFill>
                  <a:blip r:embed="rId3"/>
                  <a:stretch>
                    <a:fillRect/>
                  </a:stretch>
                </a:blipFill>
                <a:latin typeface="Segoe Script" panose="020B0504020000000003" pitchFamily="34" charset="0"/>
              </a:rPr>
              <a:t>logo</a:t>
            </a:r>
            <a:endParaRPr lang="en-US" altLang="zh-CN" sz="6600" b="1" dirty="0">
              <a:blipFill>
                <a:blip r:embed="rId3"/>
                <a:stretch>
                  <a:fillRect/>
                </a:stretch>
              </a:blipFill>
              <a:latin typeface="Segoe Script" panose="020B05040200000000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2152</Words>
  <Application>WPS 演示</Application>
  <PresentationFormat>宽屏</PresentationFormat>
  <Paragraphs>356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Segoe Script</vt:lpstr>
      <vt:lpstr>Calibri</vt:lpstr>
      <vt:lpstr>Open Sans Condensed Light</vt:lpstr>
      <vt:lpstr>Arial Unicode MS</vt:lpstr>
      <vt:lpstr>等线 Light</vt:lpstr>
      <vt:lpstr>Almonte Snow</vt:lpstr>
      <vt:lpstr>等线</vt:lpstr>
      <vt:lpstr>PT Sans</vt:lpstr>
      <vt:lpstr>Source Sans Pro</vt:lpstr>
      <vt:lpstr>Lato Regular</vt:lpstr>
      <vt:lpstr>Open Sans</vt:lpstr>
      <vt:lpstr>Open Sans Light</vt:lpstr>
      <vt:lpstr>Bebas Neue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LYL</dc:creator>
  <cp:lastModifiedBy>艾伦</cp:lastModifiedBy>
  <cp:revision>11</cp:revision>
  <dcterms:created xsi:type="dcterms:W3CDTF">2017-03-03T13:44:00Z</dcterms:created>
  <dcterms:modified xsi:type="dcterms:W3CDTF">2018-02-28T06:30:39Z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