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5" r:id="rId4"/>
    <p:sldId id="262" r:id="rId5"/>
    <p:sldId id="257" r:id="rId6"/>
    <p:sldId id="267" r:id="rId7"/>
    <p:sldId id="261" r:id="rId8"/>
    <p:sldId id="258" r:id="rId9"/>
    <p:sldId id="268" r:id="rId10"/>
    <p:sldId id="264" r:id="rId11"/>
    <p:sldId id="263" r:id="rId12"/>
    <p:sldId id="269" r:id="rId13"/>
    <p:sldId id="270" r:id="rId14"/>
    <p:sldId id="260" r:id="rId15"/>
    <p:sldId id="259" r:id="rId1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6F3AB"/>
    <a:srgbClr val="025042"/>
    <a:srgbClr val="66D579"/>
    <a:srgbClr val="0B7B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C373C1F-FA04-4CD4-BF80-0A41310BC845}" type="datetimeFigureOut">
              <a:rPr lang="zh-CN" altLang="en-US" smtClean="0"/>
              <a:t>2017/9/14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D93A94B-86F9-40BA-B449-C5A15A1A7133}" type="slidenum">
              <a:rPr lang="zh-CN" altLang="en-US" smtClean="0"/>
              <a:t>‹#›</a:t>
            </a:fld>
            <a:endParaRPr lang="zh-CN" altLang="en-US"/>
          </a:p>
        </p:txBody>
      </p:sp>
    </p:spTree>
    <p:extLst>
      <p:ext uri="{BB962C8B-B14F-4D97-AF65-F5344CB8AC3E}">
        <p14:creationId xmlns:p14="http://schemas.microsoft.com/office/powerpoint/2010/main" val="1415379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C373C1F-FA04-4CD4-BF80-0A41310BC845}" type="datetimeFigureOut">
              <a:rPr lang="zh-CN" altLang="en-US" smtClean="0"/>
              <a:t>2017/9/14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D93A94B-86F9-40BA-B449-C5A15A1A7133}" type="slidenum">
              <a:rPr lang="zh-CN" altLang="en-US" smtClean="0"/>
              <a:t>‹#›</a:t>
            </a:fld>
            <a:endParaRPr lang="zh-CN" altLang="en-US"/>
          </a:p>
        </p:txBody>
      </p:sp>
    </p:spTree>
    <p:extLst>
      <p:ext uri="{BB962C8B-B14F-4D97-AF65-F5344CB8AC3E}">
        <p14:creationId xmlns:p14="http://schemas.microsoft.com/office/powerpoint/2010/main" val="39887274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C373C1F-FA04-4CD4-BF80-0A41310BC845}" type="datetimeFigureOut">
              <a:rPr lang="zh-CN" altLang="en-US" smtClean="0"/>
              <a:t>2017/9/14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D93A94B-86F9-40BA-B449-C5A15A1A7133}" type="slidenum">
              <a:rPr lang="zh-CN" altLang="en-US" smtClean="0"/>
              <a:t>‹#›</a:t>
            </a:fld>
            <a:endParaRPr lang="zh-CN" altLang="en-US"/>
          </a:p>
        </p:txBody>
      </p:sp>
    </p:spTree>
    <p:extLst>
      <p:ext uri="{BB962C8B-B14F-4D97-AF65-F5344CB8AC3E}">
        <p14:creationId xmlns:p14="http://schemas.microsoft.com/office/powerpoint/2010/main" val="3339625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C373C1F-FA04-4CD4-BF80-0A41310BC845}" type="datetimeFigureOut">
              <a:rPr lang="zh-CN" altLang="en-US" smtClean="0"/>
              <a:t>2017/9/14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D93A94B-86F9-40BA-B449-C5A15A1A7133}" type="slidenum">
              <a:rPr lang="zh-CN" altLang="en-US" smtClean="0"/>
              <a:t>‹#›</a:t>
            </a:fld>
            <a:endParaRPr lang="zh-CN" altLang="en-US"/>
          </a:p>
        </p:txBody>
      </p:sp>
    </p:spTree>
    <p:extLst>
      <p:ext uri="{BB962C8B-B14F-4D97-AF65-F5344CB8AC3E}">
        <p14:creationId xmlns:p14="http://schemas.microsoft.com/office/powerpoint/2010/main" val="2813624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C373C1F-FA04-4CD4-BF80-0A41310BC845}" type="datetimeFigureOut">
              <a:rPr lang="zh-CN" altLang="en-US" smtClean="0"/>
              <a:t>2017/9/14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D93A94B-86F9-40BA-B449-C5A15A1A7133}" type="slidenum">
              <a:rPr lang="zh-CN" altLang="en-US" smtClean="0"/>
              <a:t>‹#›</a:t>
            </a:fld>
            <a:endParaRPr lang="zh-CN" altLang="en-US"/>
          </a:p>
        </p:txBody>
      </p:sp>
    </p:spTree>
    <p:extLst>
      <p:ext uri="{BB962C8B-B14F-4D97-AF65-F5344CB8AC3E}">
        <p14:creationId xmlns:p14="http://schemas.microsoft.com/office/powerpoint/2010/main" val="1457660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C373C1F-FA04-4CD4-BF80-0A41310BC845}" type="datetimeFigureOut">
              <a:rPr lang="zh-CN" altLang="en-US" smtClean="0"/>
              <a:t>2017/9/14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D93A94B-86F9-40BA-B449-C5A15A1A7133}" type="slidenum">
              <a:rPr lang="zh-CN" altLang="en-US" smtClean="0"/>
              <a:t>‹#›</a:t>
            </a:fld>
            <a:endParaRPr lang="zh-CN" altLang="en-US"/>
          </a:p>
        </p:txBody>
      </p:sp>
    </p:spTree>
    <p:extLst>
      <p:ext uri="{BB962C8B-B14F-4D97-AF65-F5344CB8AC3E}">
        <p14:creationId xmlns:p14="http://schemas.microsoft.com/office/powerpoint/2010/main" val="18085168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373C1F-FA04-4CD4-BF80-0A41310BC845}" type="datetimeFigureOut">
              <a:rPr lang="zh-CN" altLang="en-US" smtClean="0"/>
              <a:t>2017/9/14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D93A94B-86F9-40BA-B449-C5A15A1A7133}" type="slidenum">
              <a:rPr lang="zh-CN" altLang="en-US" smtClean="0"/>
              <a:t>‹#›</a:t>
            </a:fld>
            <a:endParaRPr lang="zh-CN" altLang="en-US"/>
          </a:p>
        </p:txBody>
      </p:sp>
    </p:spTree>
    <p:extLst>
      <p:ext uri="{BB962C8B-B14F-4D97-AF65-F5344CB8AC3E}">
        <p14:creationId xmlns:p14="http://schemas.microsoft.com/office/powerpoint/2010/main" val="2460464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C373C1F-FA04-4CD4-BF80-0A41310BC845}" type="datetimeFigureOut">
              <a:rPr lang="zh-CN" altLang="en-US" smtClean="0"/>
              <a:t>2017/9/14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D93A94B-86F9-40BA-B449-C5A15A1A7133}" type="slidenum">
              <a:rPr lang="zh-CN" altLang="en-US" smtClean="0"/>
              <a:t>‹#›</a:t>
            </a:fld>
            <a:endParaRPr lang="zh-CN" altLang="en-US"/>
          </a:p>
        </p:txBody>
      </p:sp>
    </p:spTree>
    <p:extLst>
      <p:ext uri="{BB962C8B-B14F-4D97-AF65-F5344CB8AC3E}">
        <p14:creationId xmlns:p14="http://schemas.microsoft.com/office/powerpoint/2010/main" val="2548095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C373C1F-FA04-4CD4-BF80-0A41310BC845}" type="datetimeFigureOut">
              <a:rPr lang="zh-CN" altLang="en-US" smtClean="0"/>
              <a:t>2017/9/14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D93A94B-86F9-40BA-B449-C5A15A1A7133}" type="slidenum">
              <a:rPr lang="zh-CN" altLang="en-US" smtClean="0"/>
              <a:t>‹#›</a:t>
            </a:fld>
            <a:endParaRPr lang="zh-CN" altLang="en-US"/>
          </a:p>
        </p:txBody>
      </p:sp>
    </p:spTree>
    <p:extLst>
      <p:ext uri="{BB962C8B-B14F-4D97-AF65-F5344CB8AC3E}">
        <p14:creationId xmlns:p14="http://schemas.microsoft.com/office/powerpoint/2010/main" val="76614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C373C1F-FA04-4CD4-BF80-0A41310BC845}" type="datetimeFigureOut">
              <a:rPr lang="zh-CN" altLang="en-US" smtClean="0"/>
              <a:t>2017/9/14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D93A94B-86F9-40BA-B449-C5A15A1A7133}" type="slidenum">
              <a:rPr lang="zh-CN" altLang="en-US" smtClean="0"/>
              <a:t>‹#›</a:t>
            </a:fld>
            <a:endParaRPr lang="zh-CN" altLang="en-US"/>
          </a:p>
        </p:txBody>
      </p:sp>
    </p:spTree>
    <p:extLst>
      <p:ext uri="{BB962C8B-B14F-4D97-AF65-F5344CB8AC3E}">
        <p14:creationId xmlns:p14="http://schemas.microsoft.com/office/powerpoint/2010/main" val="1810126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C373C1F-FA04-4CD4-BF80-0A41310BC845}" type="datetimeFigureOut">
              <a:rPr lang="zh-CN" altLang="en-US" smtClean="0"/>
              <a:t>2017/9/14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D93A94B-86F9-40BA-B449-C5A15A1A7133}" type="slidenum">
              <a:rPr lang="zh-CN" altLang="en-US" smtClean="0"/>
              <a:t>‹#›</a:t>
            </a:fld>
            <a:endParaRPr lang="zh-CN" altLang="en-US"/>
          </a:p>
        </p:txBody>
      </p:sp>
    </p:spTree>
    <p:extLst>
      <p:ext uri="{BB962C8B-B14F-4D97-AF65-F5344CB8AC3E}">
        <p14:creationId xmlns:p14="http://schemas.microsoft.com/office/powerpoint/2010/main" val="1049991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373C1F-FA04-4CD4-BF80-0A41310BC845}" type="datetimeFigureOut">
              <a:rPr lang="zh-CN" altLang="en-US" smtClean="0"/>
              <a:t>2017/9/14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93A94B-86F9-40BA-B449-C5A15A1A7133}" type="slidenum">
              <a:rPr lang="zh-CN" altLang="en-US" smtClean="0"/>
              <a:t>‹#›</a:t>
            </a:fld>
            <a:endParaRPr lang="zh-CN" altLang="en-US"/>
          </a:p>
        </p:txBody>
      </p:sp>
    </p:spTree>
    <p:extLst>
      <p:ext uri="{BB962C8B-B14F-4D97-AF65-F5344CB8AC3E}">
        <p14:creationId xmlns:p14="http://schemas.microsoft.com/office/powerpoint/2010/main" val="7317192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5534"/>
            <a:ext cx="12192000" cy="6953534"/>
          </a:xfrm>
          <a:prstGeom prst="rect">
            <a:avLst/>
          </a:prstGeom>
        </p:spPr>
      </p:pic>
      <p:sp>
        <p:nvSpPr>
          <p:cNvPr id="185" name="文本框 184"/>
          <p:cNvSpPr txBox="1"/>
          <p:nvPr/>
        </p:nvSpPr>
        <p:spPr>
          <a:xfrm>
            <a:off x="3482631" y="2405475"/>
            <a:ext cx="5552185" cy="1200329"/>
          </a:xfrm>
          <a:prstGeom prst="rect">
            <a:avLst/>
          </a:prstGeom>
          <a:noFill/>
        </p:spPr>
        <p:txBody>
          <a:bodyPr wrap="square" rtlCol="0">
            <a:spAutoFit/>
          </a:bodyPr>
          <a:lstStyle/>
          <a:p>
            <a:pPr algn="dist"/>
            <a:r>
              <a:rPr lang="zh-CN" altLang="en-US" sz="7200" b="1" dirty="0" smtClean="0">
                <a:solidFill>
                  <a:srgbClr val="0B7B55"/>
                </a:solidFill>
                <a:latin typeface="微软雅黑" panose="020B0503020204020204" pitchFamily="34" charset="-122"/>
                <a:ea typeface="微软雅黑" panose="020B0503020204020204" pitchFamily="34" charset="-122"/>
              </a:rPr>
              <a:t>绿色植树节</a:t>
            </a:r>
            <a:endParaRPr lang="zh-CN" altLang="en-US" sz="7200" b="1" dirty="0">
              <a:solidFill>
                <a:srgbClr val="0B7B55"/>
              </a:solidFill>
              <a:latin typeface="微软雅黑" panose="020B0503020204020204" pitchFamily="34" charset="-122"/>
              <a:ea typeface="微软雅黑" panose="020B0503020204020204" pitchFamily="34" charset="-122"/>
            </a:endParaRPr>
          </a:p>
        </p:txBody>
      </p:sp>
      <p:sp>
        <p:nvSpPr>
          <p:cNvPr id="186" name="矩形 185"/>
          <p:cNvSpPr/>
          <p:nvPr/>
        </p:nvSpPr>
        <p:spPr>
          <a:xfrm>
            <a:off x="3628516" y="3723754"/>
            <a:ext cx="5260416" cy="584775"/>
          </a:xfrm>
          <a:prstGeom prst="rect">
            <a:avLst/>
          </a:prstGeom>
        </p:spPr>
        <p:txBody>
          <a:bodyPr wrap="square">
            <a:spAutoFit/>
          </a:bodyPr>
          <a:lstStyle/>
          <a:p>
            <a:pPr algn="dist"/>
            <a:r>
              <a:rPr lang="zh-CN" altLang="en-US" sz="3200" dirty="0" smtClean="0">
                <a:solidFill>
                  <a:srgbClr val="025042"/>
                </a:solidFill>
                <a:latin typeface="微软雅黑" panose="020B0503020204020204" pitchFamily="34" charset="-122"/>
                <a:ea typeface="微软雅黑" panose="020B0503020204020204" pitchFamily="34" charset="-122"/>
              </a:rPr>
              <a:t>环保主题活动宣传模板</a:t>
            </a:r>
            <a:endParaRPr lang="zh-CN" altLang="en-US" sz="3200" dirty="0">
              <a:solidFill>
                <a:srgbClr val="025042"/>
              </a:solidFill>
              <a:latin typeface="微软雅黑" panose="020B0503020204020204" pitchFamily="34" charset="-122"/>
              <a:ea typeface="微软雅黑" panose="020B0503020204020204" pitchFamily="34" charset="-122"/>
            </a:endParaRPr>
          </a:p>
        </p:txBody>
      </p:sp>
      <p:cxnSp>
        <p:nvCxnSpPr>
          <p:cNvPr id="188" name="直接连接符 187"/>
          <p:cNvCxnSpPr/>
          <p:nvPr/>
        </p:nvCxnSpPr>
        <p:spPr>
          <a:xfrm>
            <a:off x="3275463" y="3646748"/>
            <a:ext cx="5909480" cy="0"/>
          </a:xfrm>
          <a:prstGeom prst="line">
            <a:avLst/>
          </a:prstGeom>
          <a:ln>
            <a:solidFill>
              <a:srgbClr val="02504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57488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303235" y="4211589"/>
            <a:ext cx="2361725" cy="923330"/>
            <a:chOff x="3950682" y="997706"/>
            <a:chExt cx="3148965" cy="1231106"/>
          </a:xfrm>
        </p:grpSpPr>
        <p:sp>
          <p:nvSpPr>
            <p:cNvPr id="3" name="矩形 2"/>
            <p:cNvSpPr/>
            <p:nvPr/>
          </p:nvSpPr>
          <p:spPr>
            <a:xfrm flipH="1">
              <a:off x="4887240" y="1259259"/>
              <a:ext cx="1477327" cy="492442"/>
            </a:xfrm>
            <a:prstGeom prst="rect">
              <a:avLst/>
            </a:prstGeom>
          </p:spPr>
          <p:txBody>
            <a:bodyPr wrap="none">
              <a:spAutoFit/>
            </a:bodyPr>
            <a:lstStyle/>
            <a:p>
              <a:pPr defTabSz="514350"/>
              <a:r>
                <a:rPr lang="zh-CN" altLang="en-US" b="1" dirty="0" smtClean="0">
                  <a:latin typeface="微软雅黑" panose="020B0503020204020204" pitchFamily="34" charset="-122"/>
                  <a:ea typeface="微软雅黑" panose="020B0503020204020204" pitchFamily="34" charset="-122"/>
                </a:rPr>
                <a:t>添加标题</a:t>
              </a:r>
              <a:endParaRPr lang="en-US" altLang="zh-CN" b="1" dirty="0">
                <a:latin typeface="微软雅黑" panose="020B0503020204020204" pitchFamily="34" charset="-122"/>
                <a:ea typeface="微软雅黑" panose="020B0503020204020204" pitchFamily="34" charset="-122"/>
              </a:endParaRPr>
            </a:p>
          </p:txBody>
        </p:sp>
        <p:sp>
          <p:nvSpPr>
            <p:cNvPr id="4" name="矩形 3"/>
            <p:cNvSpPr/>
            <p:nvPr/>
          </p:nvSpPr>
          <p:spPr>
            <a:xfrm flipH="1">
              <a:off x="4942759" y="1676952"/>
              <a:ext cx="2156888" cy="338554"/>
            </a:xfrm>
            <a:prstGeom prst="rect">
              <a:avLst/>
            </a:prstGeom>
          </p:spPr>
          <p:txBody>
            <a:bodyPr wrap="square">
              <a:spAutoFit/>
            </a:bodyPr>
            <a:lstStyle/>
            <a:p>
              <a:pPr defTabSz="514350"/>
              <a:r>
                <a:rPr lang="en-US" altLang="zh-CN" sz="1050" b="1" dirty="0">
                  <a:ea typeface="微软雅黑 Light"/>
                </a:rPr>
                <a:t>MARKET </a:t>
              </a:r>
              <a:r>
                <a:rPr lang="en-US" altLang="zh-CN" sz="1050" b="1" dirty="0" smtClean="0">
                  <a:ea typeface="微软雅黑 Light"/>
                </a:rPr>
                <a:t>A</a:t>
              </a:r>
              <a:r>
                <a:rPr lang="en-US" altLang="zh-CN" sz="1050" dirty="0" smtClean="0">
                  <a:ea typeface="微软雅黑 Light"/>
                </a:rPr>
                <a:t>NALYSIS</a:t>
              </a:r>
              <a:endParaRPr lang="en-US" altLang="zh-CN" sz="1050" dirty="0">
                <a:ea typeface="微软雅黑 Light"/>
              </a:endParaRPr>
            </a:p>
          </p:txBody>
        </p:sp>
        <p:sp>
          <p:nvSpPr>
            <p:cNvPr id="5" name="文本框 4"/>
            <p:cNvSpPr txBox="1"/>
            <p:nvPr/>
          </p:nvSpPr>
          <p:spPr>
            <a:xfrm>
              <a:off x="3950682" y="997706"/>
              <a:ext cx="1182375" cy="1231106"/>
            </a:xfrm>
            <a:prstGeom prst="rect">
              <a:avLst/>
            </a:prstGeom>
            <a:noFill/>
          </p:spPr>
          <p:txBody>
            <a:bodyPr wrap="none" rtlCol="0">
              <a:spAutoFit/>
            </a:bodyPr>
            <a:lstStyle/>
            <a:p>
              <a:pPr defTabSz="514350"/>
              <a:r>
                <a:rPr lang="en-US" altLang="zh-CN" sz="5400" b="1"/>
                <a:t>01</a:t>
              </a:r>
              <a:endParaRPr lang="zh-CN" altLang="en-US" sz="5400" b="1"/>
            </a:p>
          </p:txBody>
        </p:sp>
      </p:grpSp>
      <p:sp>
        <p:nvSpPr>
          <p:cNvPr id="18" name="椭圆 17"/>
          <p:cNvSpPr/>
          <p:nvPr/>
        </p:nvSpPr>
        <p:spPr>
          <a:xfrm>
            <a:off x="4111115" y="-550637"/>
            <a:ext cx="3916908" cy="3916908"/>
          </a:xfrm>
          <a:prstGeom prst="ellipse">
            <a:avLst/>
          </a:prstGeom>
          <a:solidFill>
            <a:srgbClr val="0B7B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10456110" y="4974940"/>
            <a:ext cx="2125612" cy="2125612"/>
          </a:xfrm>
          <a:prstGeom prst="ellipse">
            <a:avLst/>
          </a:prstGeom>
          <a:solidFill>
            <a:srgbClr val="66D5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占位符 1"/>
          <p:cNvSpPr txBox="1">
            <a:spLocks/>
          </p:cNvSpPr>
          <p:nvPr/>
        </p:nvSpPr>
        <p:spPr>
          <a:xfrm>
            <a:off x="4680566" y="1565902"/>
            <a:ext cx="2778006" cy="13294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4000" dirty="0" smtClean="0">
                <a:solidFill>
                  <a:srgbClr val="FFFF00"/>
                </a:solidFill>
                <a:latin typeface="微软雅黑" panose="020B0503020204020204" pitchFamily="34" charset="-122"/>
                <a:ea typeface="微软雅黑" panose="020B0503020204020204" pitchFamily="34" charset="-122"/>
                <a:cs typeface="+mn-ea"/>
                <a:sym typeface="+mn-lt"/>
              </a:rPr>
              <a:t>目      录</a:t>
            </a:r>
            <a:endParaRPr lang="en-US" altLang="zh-CN" sz="4000" dirty="0" smtClean="0">
              <a:solidFill>
                <a:srgbClr val="FFFF00"/>
              </a:solidFill>
              <a:latin typeface="微软雅黑" panose="020B0503020204020204" pitchFamily="34" charset="-122"/>
              <a:ea typeface="微软雅黑" panose="020B0503020204020204" pitchFamily="34" charset="-122"/>
              <a:cs typeface="+mn-ea"/>
              <a:sym typeface="+mn-lt"/>
            </a:endParaRPr>
          </a:p>
          <a:p>
            <a:pPr marL="0" indent="0" algn="ctr">
              <a:buNone/>
            </a:pPr>
            <a:r>
              <a:rPr lang="en-US" altLang="zh-CN" sz="3200" dirty="0" smtClean="0">
                <a:solidFill>
                  <a:srgbClr val="FFFF00"/>
                </a:solidFill>
                <a:latin typeface="微软雅黑" panose="020B0503020204020204" pitchFamily="34" charset="-122"/>
                <a:ea typeface="微软雅黑" panose="020B0503020204020204" pitchFamily="34" charset="-122"/>
                <a:cs typeface="+mn-ea"/>
                <a:sym typeface="+mn-lt"/>
              </a:rPr>
              <a:t>CONTENT</a:t>
            </a:r>
            <a:endParaRPr lang="zh-CN" altLang="en-US" sz="3200" dirty="0">
              <a:solidFill>
                <a:srgbClr val="FFFF00"/>
              </a:solidFill>
              <a:latin typeface="微软雅黑" panose="020B0503020204020204" pitchFamily="34" charset="-122"/>
              <a:ea typeface="微软雅黑" panose="020B0503020204020204" pitchFamily="34" charset="-122"/>
              <a:cs typeface="+mn-ea"/>
              <a:sym typeface="+mn-lt"/>
            </a:endParaRPr>
          </a:p>
        </p:txBody>
      </p:sp>
      <p:grpSp>
        <p:nvGrpSpPr>
          <p:cNvPr id="22" name="组合 21"/>
          <p:cNvGrpSpPr/>
          <p:nvPr/>
        </p:nvGrpSpPr>
        <p:grpSpPr>
          <a:xfrm>
            <a:off x="3857708" y="4211589"/>
            <a:ext cx="2361725" cy="923330"/>
            <a:chOff x="3950682" y="997706"/>
            <a:chExt cx="3148965" cy="1231106"/>
          </a:xfrm>
        </p:grpSpPr>
        <p:sp>
          <p:nvSpPr>
            <p:cNvPr id="23" name="矩形 22"/>
            <p:cNvSpPr/>
            <p:nvPr/>
          </p:nvSpPr>
          <p:spPr>
            <a:xfrm flipH="1">
              <a:off x="4887240" y="1259259"/>
              <a:ext cx="1477327" cy="492442"/>
            </a:xfrm>
            <a:prstGeom prst="rect">
              <a:avLst/>
            </a:prstGeom>
          </p:spPr>
          <p:txBody>
            <a:bodyPr wrap="none">
              <a:spAutoFit/>
            </a:bodyPr>
            <a:lstStyle/>
            <a:p>
              <a:pPr defTabSz="514350"/>
              <a:r>
                <a:rPr lang="zh-CN" altLang="en-US" b="1" dirty="0" smtClean="0">
                  <a:latin typeface="微软雅黑" panose="020B0503020204020204" pitchFamily="34" charset="-122"/>
                  <a:ea typeface="微软雅黑" panose="020B0503020204020204" pitchFamily="34" charset="-122"/>
                </a:rPr>
                <a:t>添加标题</a:t>
              </a:r>
              <a:endParaRPr lang="en-US" altLang="zh-CN" b="1" dirty="0">
                <a:latin typeface="微软雅黑" panose="020B0503020204020204" pitchFamily="34" charset="-122"/>
                <a:ea typeface="微软雅黑" panose="020B0503020204020204" pitchFamily="34" charset="-122"/>
              </a:endParaRPr>
            </a:p>
          </p:txBody>
        </p:sp>
        <p:sp>
          <p:nvSpPr>
            <p:cNvPr id="24" name="矩形 23"/>
            <p:cNvSpPr/>
            <p:nvPr/>
          </p:nvSpPr>
          <p:spPr>
            <a:xfrm flipH="1">
              <a:off x="4942759" y="1676952"/>
              <a:ext cx="2156888" cy="338554"/>
            </a:xfrm>
            <a:prstGeom prst="rect">
              <a:avLst/>
            </a:prstGeom>
          </p:spPr>
          <p:txBody>
            <a:bodyPr wrap="square">
              <a:spAutoFit/>
            </a:bodyPr>
            <a:lstStyle/>
            <a:p>
              <a:pPr defTabSz="514350"/>
              <a:r>
                <a:rPr lang="en-US" altLang="zh-CN" sz="1050" b="1" dirty="0">
                  <a:ea typeface="微软雅黑 Light"/>
                </a:rPr>
                <a:t>MARKET </a:t>
              </a:r>
              <a:r>
                <a:rPr lang="en-US" altLang="zh-CN" sz="1050" b="1" dirty="0" smtClean="0">
                  <a:ea typeface="微软雅黑 Light"/>
                </a:rPr>
                <a:t>A</a:t>
              </a:r>
              <a:r>
                <a:rPr lang="en-US" altLang="zh-CN" sz="1050" dirty="0" smtClean="0">
                  <a:ea typeface="微软雅黑 Light"/>
                </a:rPr>
                <a:t>NALYSIS</a:t>
              </a:r>
              <a:endParaRPr lang="en-US" altLang="zh-CN" sz="1050" dirty="0">
                <a:ea typeface="微软雅黑 Light"/>
              </a:endParaRPr>
            </a:p>
          </p:txBody>
        </p:sp>
        <p:sp>
          <p:nvSpPr>
            <p:cNvPr id="25" name="文本框 24"/>
            <p:cNvSpPr txBox="1"/>
            <p:nvPr/>
          </p:nvSpPr>
          <p:spPr>
            <a:xfrm>
              <a:off x="3950682" y="997706"/>
              <a:ext cx="1182375" cy="1231106"/>
            </a:xfrm>
            <a:prstGeom prst="rect">
              <a:avLst/>
            </a:prstGeom>
            <a:noFill/>
          </p:spPr>
          <p:txBody>
            <a:bodyPr wrap="none" rtlCol="0">
              <a:spAutoFit/>
            </a:bodyPr>
            <a:lstStyle/>
            <a:p>
              <a:pPr defTabSz="514350"/>
              <a:r>
                <a:rPr lang="en-US" altLang="zh-CN" sz="5400" b="1" dirty="0" smtClean="0"/>
                <a:t>02</a:t>
              </a:r>
              <a:endParaRPr lang="zh-CN" altLang="en-US" sz="5400" b="1" dirty="0"/>
            </a:p>
          </p:txBody>
        </p:sp>
      </p:grpSp>
      <p:grpSp>
        <p:nvGrpSpPr>
          <p:cNvPr id="26" name="组合 25"/>
          <p:cNvGrpSpPr/>
          <p:nvPr/>
        </p:nvGrpSpPr>
        <p:grpSpPr>
          <a:xfrm>
            <a:off x="6069569" y="4211589"/>
            <a:ext cx="2361725" cy="923330"/>
            <a:chOff x="3950682" y="997706"/>
            <a:chExt cx="3148965" cy="1231106"/>
          </a:xfrm>
        </p:grpSpPr>
        <p:sp>
          <p:nvSpPr>
            <p:cNvPr id="27" name="矩形 26"/>
            <p:cNvSpPr/>
            <p:nvPr/>
          </p:nvSpPr>
          <p:spPr>
            <a:xfrm flipH="1">
              <a:off x="4887240" y="1259259"/>
              <a:ext cx="1477327" cy="492442"/>
            </a:xfrm>
            <a:prstGeom prst="rect">
              <a:avLst/>
            </a:prstGeom>
          </p:spPr>
          <p:txBody>
            <a:bodyPr wrap="none">
              <a:spAutoFit/>
            </a:bodyPr>
            <a:lstStyle/>
            <a:p>
              <a:pPr defTabSz="514350"/>
              <a:r>
                <a:rPr lang="zh-CN" altLang="en-US" b="1" dirty="0" smtClean="0">
                  <a:latin typeface="微软雅黑" panose="020B0503020204020204" pitchFamily="34" charset="-122"/>
                  <a:ea typeface="微软雅黑" panose="020B0503020204020204" pitchFamily="34" charset="-122"/>
                </a:rPr>
                <a:t>添加标题</a:t>
              </a:r>
              <a:endParaRPr lang="en-US" altLang="zh-CN" b="1" dirty="0">
                <a:latin typeface="微软雅黑" panose="020B0503020204020204" pitchFamily="34" charset="-122"/>
                <a:ea typeface="微软雅黑" panose="020B0503020204020204" pitchFamily="34" charset="-122"/>
              </a:endParaRPr>
            </a:p>
          </p:txBody>
        </p:sp>
        <p:sp>
          <p:nvSpPr>
            <p:cNvPr id="28" name="矩形 27"/>
            <p:cNvSpPr/>
            <p:nvPr/>
          </p:nvSpPr>
          <p:spPr>
            <a:xfrm flipH="1">
              <a:off x="4942759" y="1676952"/>
              <a:ext cx="2156888" cy="338554"/>
            </a:xfrm>
            <a:prstGeom prst="rect">
              <a:avLst/>
            </a:prstGeom>
          </p:spPr>
          <p:txBody>
            <a:bodyPr wrap="square">
              <a:spAutoFit/>
            </a:bodyPr>
            <a:lstStyle/>
            <a:p>
              <a:pPr defTabSz="514350"/>
              <a:r>
                <a:rPr lang="en-US" altLang="zh-CN" sz="1050" b="1" dirty="0">
                  <a:ea typeface="微软雅黑 Light"/>
                </a:rPr>
                <a:t>MARKET </a:t>
              </a:r>
              <a:r>
                <a:rPr lang="en-US" altLang="zh-CN" sz="1050" b="1" dirty="0" smtClean="0">
                  <a:ea typeface="微软雅黑 Light"/>
                </a:rPr>
                <a:t>A</a:t>
              </a:r>
              <a:r>
                <a:rPr lang="en-US" altLang="zh-CN" sz="1050" dirty="0" smtClean="0">
                  <a:ea typeface="微软雅黑 Light"/>
                </a:rPr>
                <a:t>NALYSIS</a:t>
              </a:r>
              <a:endParaRPr lang="en-US" altLang="zh-CN" sz="1050" dirty="0">
                <a:ea typeface="微软雅黑 Light"/>
              </a:endParaRPr>
            </a:p>
          </p:txBody>
        </p:sp>
        <p:sp>
          <p:nvSpPr>
            <p:cNvPr id="29" name="文本框 28"/>
            <p:cNvSpPr txBox="1"/>
            <p:nvPr/>
          </p:nvSpPr>
          <p:spPr>
            <a:xfrm>
              <a:off x="3950682" y="997706"/>
              <a:ext cx="1182375" cy="1231106"/>
            </a:xfrm>
            <a:prstGeom prst="rect">
              <a:avLst/>
            </a:prstGeom>
            <a:noFill/>
          </p:spPr>
          <p:txBody>
            <a:bodyPr wrap="none" rtlCol="0">
              <a:spAutoFit/>
            </a:bodyPr>
            <a:lstStyle/>
            <a:p>
              <a:pPr defTabSz="514350"/>
              <a:r>
                <a:rPr lang="en-US" altLang="zh-CN" sz="5400" b="1" dirty="0" smtClean="0"/>
                <a:t>03</a:t>
              </a:r>
              <a:endParaRPr lang="zh-CN" altLang="en-US" sz="5400" b="1" dirty="0"/>
            </a:p>
          </p:txBody>
        </p:sp>
      </p:grpSp>
      <p:grpSp>
        <p:nvGrpSpPr>
          <p:cNvPr id="30" name="组合 29"/>
          <p:cNvGrpSpPr/>
          <p:nvPr/>
        </p:nvGrpSpPr>
        <p:grpSpPr>
          <a:xfrm>
            <a:off x="8373942" y="4211589"/>
            <a:ext cx="2361725" cy="923330"/>
            <a:chOff x="3950682" y="997706"/>
            <a:chExt cx="3148965" cy="1231106"/>
          </a:xfrm>
        </p:grpSpPr>
        <p:sp>
          <p:nvSpPr>
            <p:cNvPr id="31" name="矩形 30"/>
            <p:cNvSpPr/>
            <p:nvPr/>
          </p:nvSpPr>
          <p:spPr>
            <a:xfrm flipH="1">
              <a:off x="4887240" y="1259259"/>
              <a:ext cx="1477327" cy="492442"/>
            </a:xfrm>
            <a:prstGeom prst="rect">
              <a:avLst/>
            </a:prstGeom>
          </p:spPr>
          <p:txBody>
            <a:bodyPr wrap="none">
              <a:spAutoFit/>
            </a:bodyPr>
            <a:lstStyle/>
            <a:p>
              <a:pPr defTabSz="514350"/>
              <a:r>
                <a:rPr lang="zh-CN" altLang="en-US" b="1" dirty="0" smtClean="0">
                  <a:latin typeface="微软雅黑" panose="020B0503020204020204" pitchFamily="34" charset="-122"/>
                  <a:ea typeface="微软雅黑" panose="020B0503020204020204" pitchFamily="34" charset="-122"/>
                </a:rPr>
                <a:t>添加标题</a:t>
              </a:r>
              <a:endParaRPr lang="en-US" altLang="zh-CN" b="1" dirty="0">
                <a:latin typeface="微软雅黑" panose="020B0503020204020204" pitchFamily="34" charset="-122"/>
                <a:ea typeface="微软雅黑" panose="020B0503020204020204" pitchFamily="34" charset="-122"/>
              </a:endParaRPr>
            </a:p>
          </p:txBody>
        </p:sp>
        <p:sp>
          <p:nvSpPr>
            <p:cNvPr id="32" name="矩形 31"/>
            <p:cNvSpPr/>
            <p:nvPr/>
          </p:nvSpPr>
          <p:spPr>
            <a:xfrm flipH="1">
              <a:off x="4942759" y="1676952"/>
              <a:ext cx="2156888" cy="338554"/>
            </a:xfrm>
            <a:prstGeom prst="rect">
              <a:avLst/>
            </a:prstGeom>
          </p:spPr>
          <p:txBody>
            <a:bodyPr wrap="square">
              <a:spAutoFit/>
            </a:bodyPr>
            <a:lstStyle/>
            <a:p>
              <a:pPr defTabSz="514350"/>
              <a:r>
                <a:rPr lang="en-US" altLang="zh-CN" sz="1050" b="1" dirty="0">
                  <a:ea typeface="微软雅黑 Light"/>
                </a:rPr>
                <a:t>MARKET </a:t>
              </a:r>
              <a:r>
                <a:rPr lang="en-US" altLang="zh-CN" sz="1050" b="1" dirty="0" smtClean="0">
                  <a:ea typeface="微软雅黑 Light"/>
                </a:rPr>
                <a:t>A</a:t>
              </a:r>
              <a:r>
                <a:rPr lang="en-US" altLang="zh-CN" sz="1050" dirty="0" smtClean="0">
                  <a:ea typeface="微软雅黑 Light"/>
                </a:rPr>
                <a:t>NALYSIS</a:t>
              </a:r>
              <a:endParaRPr lang="en-US" altLang="zh-CN" sz="1050" dirty="0">
                <a:ea typeface="微软雅黑 Light"/>
              </a:endParaRPr>
            </a:p>
          </p:txBody>
        </p:sp>
        <p:sp>
          <p:nvSpPr>
            <p:cNvPr id="33" name="文本框 32"/>
            <p:cNvSpPr txBox="1"/>
            <p:nvPr/>
          </p:nvSpPr>
          <p:spPr>
            <a:xfrm>
              <a:off x="3950682" y="997706"/>
              <a:ext cx="1182375" cy="1231106"/>
            </a:xfrm>
            <a:prstGeom prst="rect">
              <a:avLst/>
            </a:prstGeom>
            <a:noFill/>
          </p:spPr>
          <p:txBody>
            <a:bodyPr wrap="none" rtlCol="0">
              <a:spAutoFit/>
            </a:bodyPr>
            <a:lstStyle/>
            <a:p>
              <a:pPr defTabSz="514350"/>
              <a:r>
                <a:rPr lang="en-US" altLang="zh-CN" sz="5400" b="1" dirty="0" smtClean="0"/>
                <a:t>04</a:t>
              </a:r>
              <a:endParaRPr lang="zh-CN" altLang="en-US" sz="5400" b="1" dirty="0"/>
            </a:p>
          </p:txBody>
        </p:sp>
      </p:grpSp>
      <p:sp>
        <p:nvSpPr>
          <p:cNvPr id="34" name="椭圆 33"/>
          <p:cNvSpPr/>
          <p:nvPr/>
        </p:nvSpPr>
        <p:spPr>
          <a:xfrm>
            <a:off x="10935501" y="109236"/>
            <a:ext cx="1456666" cy="1456666"/>
          </a:xfrm>
          <a:prstGeom prst="ellipse">
            <a:avLst/>
          </a:prstGeom>
          <a:solidFill>
            <a:srgbClr val="0250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8970265" y="2085977"/>
            <a:ext cx="787884" cy="787884"/>
          </a:xfrm>
          <a:prstGeom prst="ellipse">
            <a:avLst/>
          </a:prstGeom>
          <a:solidFill>
            <a:srgbClr val="B6F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691836" y="503096"/>
            <a:ext cx="2125612" cy="2125612"/>
          </a:xfrm>
          <a:prstGeom prst="ellipse">
            <a:avLst/>
          </a:prstGeom>
          <a:solidFill>
            <a:srgbClr val="66D5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0" y="5989467"/>
            <a:ext cx="1456666" cy="1456666"/>
          </a:xfrm>
          <a:prstGeom prst="ellipse">
            <a:avLst/>
          </a:prstGeom>
          <a:solidFill>
            <a:srgbClr val="0250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2081890" y="2829707"/>
            <a:ext cx="787884" cy="787884"/>
          </a:xfrm>
          <a:prstGeom prst="ellipse">
            <a:avLst/>
          </a:prstGeom>
          <a:solidFill>
            <a:srgbClr val="B6F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911222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18B067"/>
            </a:gs>
            <a:gs pos="100000">
              <a:srgbClr val="18B067"/>
            </a:gs>
          </a:gsLst>
          <a:path path="circle">
            <a:fillToRect l="50000" t="50000" r="50000" b="50000"/>
          </a:path>
        </a:gradFill>
        <a:effectLst/>
      </p:bgPr>
    </p:bg>
    <p:spTree>
      <p:nvGrpSpPr>
        <p:cNvPr id="1" name=""/>
        <p:cNvGrpSpPr/>
        <p:nvPr/>
      </p:nvGrpSpPr>
      <p:grpSpPr>
        <a:xfrm>
          <a:off x="0" y="0"/>
          <a:ext cx="0" cy="0"/>
          <a:chOff x="0" y="0"/>
          <a:chExt cx="0" cy="0"/>
        </a:xfrm>
      </p:grpSpPr>
      <p:sp>
        <p:nvSpPr>
          <p:cNvPr id="17" name="矩形 16"/>
          <p:cNvSpPr/>
          <p:nvPr/>
        </p:nvSpPr>
        <p:spPr>
          <a:xfrm>
            <a:off x="0" y="0"/>
            <a:ext cx="12192000" cy="6858000"/>
          </a:xfrm>
          <a:prstGeom prst="rect">
            <a:avLst/>
          </a:prstGeom>
          <a:gradFill>
            <a:gsLst>
              <a:gs pos="0">
                <a:srgbClr val="18B067"/>
              </a:gs>
              <a:gs pos="100000">
                <a:srgbClr val="18B067"/>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rot="17795422">
            <a:off x="883784" y="2576087"/>
            <a:ext cx="2883216" cy="2883216"/>
          </a:xfrm>
          <a:prstGeom prst="ellipse">
            <a:avLst/>
          </a:prstGeom>
          <a:gradFill flip="none" rotWithShape="1">
            <a:gsLst>
              <a:gs pos="0">
                <a:srgbClr val="9CDD6A"/>
              </a:gs>
              <a:gs pos="80000">
                <a:srgbClr val="29B365">
                  <a:alpha val="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023382" y="3245476"/>
            <a:ext cx="3933825" cy="52443"/>
          </a:xfrm>
          <a:prstGeom prst="rect">
            <a:avLst/>
          </a:prstGeom>
          <a:solidFill>
            <a:srgbClr val="FFEB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884591" y="2348367"/>
            <a:ext cx="4072616" cy="923330"/>
          </a:xfrm>
          <a:prstGeom prst="rect">
            <a:avLst/>
          </a:prstGeom>
          <a:noFill/>
        </p:spPr>
        <p:txBody>
          <a:bodyPr wrap="square" rtlCol="0">
            <a:spAutoFit/>
          </a:bodyPr>
          <a:lstStyle/>
          <a:p>
            <a:r>
              <a:rPr lang="en-US" altLang="zh-CN" sz="5400" spc="-150" dirty="0" smtClean="0">
                <a:solidFill>
                  <a:schemeClr val="bg1"/>
                </a:solidFill>
                <a:latin typeface="微软雅黑" panose="020B0503020204020204" pitchFamily="34" charset="-122"/>
                <a:ea typeface="微软雅黑" panose="020B0503020204020204" pitchFamily="34" charset="-122"/>
              </a:rPr>
              <a:t>PART ONE</a:t>
            </a:r>
            <a:endParaRPr lang="zh-CN" altLang="en-US" sz="5400" spc="-150" dirty="0">
              <a:solidFill>
                <a:schemeClr val="bg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1884591" y="3355976"/>
            <a:ext cx="4224233" cy="923330"/>
          </a:xfrm>
          <a:prstGeom prst="rect">
            <a:avLst/>
          </a:prstGeom>
          <a:noFill/>
        </p:spPr>
        <p:txBody>
          <a:bodyPr wrap="none" rtlCol="0">
            <a:spAutoFit/>
          </a:bodyPr>
          <a:lstStyle/>
          <a:p>
            <a:r>
              <a:rPr lang="zh-CN" altLang="en-US" sz="5400" spc="-150" dirty="0" smtClean="0">
                <a:solidFill>
                  <a:schemeClr val="bg1"/>
                </a:solidFill>
                <a:latin typeface="微软雅黑 Light" panose="020B0502040204020203" pitchFamily="34" charset="-122"/>
                <a:ea typeface="微软雅黑 Light" panose="020B0502040204020203" pitchFamily="34" charset="-122"/>
              </a:rPr>
              <a:t>添加你的标题</a:t>
            </a:r>
            <a:endParaRPr lang="zh-CN" altLang="en-US" sz="5400" spc="-150" dirty="0">
              <a:solidFill>
                <a:schemeClr val="bg1"/>
              </a:solidFill>
              <a:latin typeface="微软雅黑 Light" panose="020B0502040204020203" pitchFamily="34" charset="-122"/>
              <a:ea typeface="微软雅黑 Light" panose="020B0502040204020203" pitchFamily="34" charset="-122"/>
            </a:endParaRPr>
          </a:p>
        </p:txBody>
      </p:sp>
      <p:sp>
        <p:nvSpPr>
          <p:cNvPr id="10" name="椭圆 9"/>
          <p:cNvSpPr/>
          <p:nvPr/>
        </p:nvSpPr>
        <p:spPr>
          <a:xfrm rot="17795422">
            <a:off x="2607168" y="-541189"/>
            <a:ext cx="1648592" cy="1648592"/>
          </a:xfrm>
          <a:prstGeom prst="ellipse">
            <a:avLst/>
          </a:prstGeom>
          <a:gradFill flip="none" rotWithShape="1">
            <a:gsLst>
              <a:gs pos="0">
                <a:srgbClr val="9CDD6A"/>
              </a:gs>
              <a:gs pos="80000">
                <a:srgbClr val="29B365">
                  <a:alpha val="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9634251">
            <a:off x="6952978" y="5633421"/>
            <a:ext cx="2139072" cy="2139072"/>
          </a:xfrm>
          <a:prstGeom prst="ellipse">
            <a:avLst/>
          </a:prstGeom>
          <a:gradFill flip="none" rotWithShape="1">
            <a:gsLst>
              <a:gs pos="0">
                <a:srgbClr val="9CDD6A"/>
              </a:gs>
              <a:gs pos="80000">
                <a:srgbClr val="29B365">
                  <a:alpha val="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8095618">
            <a:off x="11082169" y="2124133"/>
            <a:ext cx="1876762" cy="1876762"/>
          </a:xfrm>
          <a:prstGeom prst="ellipse">
            <a:avLst/>
          </a:prstGeom>
          <a:gradFill flip="none" rotWithShape="1">
            <a:gsLst>
              <a:gs pos="0">
                <a:srgbClr val="9CDD6A"/>
              </a:gs>
              <a:gs pos="80000">
                <a:srgbClr val="29B365">
                  <a:alpha val="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6902710" y="1569396"/>
            <a:ext cx="3541181" cy="3541181"/>
          </a:xfrm>
          <a:prstGeom prst="ellips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23" name="组合 22"/>
          <p:cNvGrpSpPr/>
          <p:nvPr/>
        </p:nvGrpSpPr>
        <p:grpSpPr>
          <a:xfrm>
            <a:off x="7338948" y="4474627"/>
            <a:ext cx="409576" cy="409576"/>
            <a:chOff x="7338948" y="4474627"/>
            <a:chExt cx="409576" cy="409576"/>
          </a:xfrm>
        </p:grpSpPr>
        <p:sp>
          <p:nvSpPr>
            <p:cNvPr id="20" name="椭圆 19"/>
            <p:cNvSpPr/>
            <p:nvPr/>
          </p:nvSpPr>
          <p:spPr>
            <a:xfrm>
              <a:off x="7445134" y="4580813"/>
              <a:ext cx="197203" cy="1972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7338948" y="4474627"/>
              <a:ext cx="409576" cy="409576"/>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9691681" y="1865802"/>
            <a:ext cx="409576" cy="409576"/>
            <a:chOff x="7338948" y="4474627"/>
            <a:chExt cx="409576" cy="409576"/>
          </a:xfrm>
        </p:grpSpPr>
        <p:sp>
          <p:nvSpPr>
            <p:cNvPr id="25" name="椭圆 24"/>
            <p:cNvSpPr/>
            <p:nvPr/>
          </p:nvSpPr>
          <p:spPr>
            <a:xfrm>
              <a:off x="7445134" y="4580813"/>
              <a:ext cx="197203" cy="1972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7338948" y="4474627"/>
              <a:ext cx="409576" cy="409576"/>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1"/>
          <p:cNvSpPr/>
          <p:nvPr/>
        </p:nvSpPr>
        <p:spPr>
          <a:xfrm>
            <a:off x="7854710" y="1771605"/>
            <a:ext cx="1366080" cy="3770263"/>
          </a:xfrm>
          <a:prstGeom prst="rect">
            <a:avLst/>
          </a:prstGeom>
        </p:spPr>
        <p:txBody>
          <a:bodyPr wrap="none">
            <a:spAutoFit/>
          </a:bodyPr>
          <a:lstStyle/>
          <a:p>
            <a:r>
              <a:rPr lang="en-US" altLang="zh-CN" sz="23900" b="1" dirty="0" smtClean="0">
                <a:solidFill>
                  <a:schemeClr val="bg1"/>
                </a:solidFill>
                <a:latin typeface="微软雅黑 Light" panose="020B0502040204020203" pitchFamily="34" charset="-122"/>
                <a:ea typeface="微软雅黑 Light" panose="020B0502040204020203" pitchFamily="34" charset="-122"/>
              </a:rPr>
              <a:t>1</a:t>
            </a:r>
            <a:endParaRPr lang="en-US" altLang="zh-CN" sz="23900" b="1"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7241369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327025"/>
            <a:ext cx="152400" cy="565150"/>
          </a:xfrm>
          <a:prstGeom prst="rect">
            <a:avLst/>
          </a:prstGeom>
          <a:solidFill>
            <a:srgbClr val="025042"/>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a typeface="华文细黑" panose="02010600040101010101" pitchFamily="2" charset="-122"/>
            </a:endParaRPr>
          </a:p>
        </p:txBody>
      </p:sp>
      <p:grpSp>
        <p:nvGrpSpPr>
          <p:cNvPr id="8" name="组合 7"/>
          <p:cNvGrpSpPr/>
          <p:nvPr/>
        </p:nvGrpSpPr>
        <p:grpSpPr>
          <a:xfrm>
            <a:off x="245745" y="327660"/>
            <a:ext cx="563880" cy="563880"/>
            <a:chOff x="276225" y="213360"/>
            <a:chExt cx="563880" cy="563880"/>
          </a:xfrm>
          <a:solidFill>
            <a:srgbClr val="66D579"/>
          </a:solidFill>
        </p:grpSpPr>
        <p:sp>
          <p:nvSpPr>
            <p:cNvPr id="9" name="矩形 8"/>
            <p:cNvSpPr/>
            <p:nvPr/>
          </p:nvSpPr>
          <p:spPr>
            <a:xfrm>
              <a:off x="276225" y="213360"/>
              <a:ext cx="250031" cy="563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a typeface="华文细黑" panose="02010600040101010101" pitchFamily="2" charset="-122"/>
              </a:endParaRPr>
            </a:p>
          </p:txBody>
        </p:sp>
        <p:sp>
          <p:nvSpPr>
            <p:cNvPr id="10" name="椭圆 9"/>
            <p:cNvSpPr/>
            <p:nvPr/>
          </p:nvSpPr>
          <p:spPr>
            <a:xfrm>
              <a:off x="276225" y="213360"/>
              <a:ext cx="563880" cy="563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a typeface="华文细黑" panose="02010600040101010101" pitchFamily="2" charset="-122"/>
              </a:endParaRPr>
            </a:p>
          </p:txBody>
        </p:sp>
      </p:grpSp>
      <p:sp>
        <p:nvSpPr>
          <p:cNvPr id="11" name="文本占位符 1"/>
          <p:cNvSpPr txBox="1">
            <a:spLocks/>
          </p:cNvSpPr>
          <p:nvPr/>
        </p:nvSpPr>
        <p:spPr>
          <a:xfrm>
            <a:off x="882321" y="369381"/>
            <a:ext cx="3142872" cy="37121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zh-CN" altLang="en-US" sz="2400" dirty="0" smtClean="0">
                <a:latin typeface="微软雅黑" panose="020B0503020204020204" pitchFamily="34" charset="-122"/>
                <a:ea typeface="微软雅黑" panose="020B0503020204020204" pitchFamily="34" charset="-122"/>
              </a:rPr>
              <a:t>此处添加你的标题</a:t>
            </a:r>
            <a:endParaRPr lang="zh-CN" altLang="en-US" sz="2400" dirty="0">
              <a:latin typeface="微软雅黑" panose="020B0503020204020204" pitchFamily="34" charset="-122"/>
              <a:ea typeface="微软雅黑" panose="020B0503020204020204" pitchFamily="34" charset="-122"/>
            </a:endParaRPr>
          </a:p>
        </p:txBody>
      </p:sp>
      <p:sp>
        <p:nvSpPr>
          <p:cNvPr id="12" name="Freeform 5"/>
          <p:cNvSpPr>
            <a:spLocks noEditPoints="1"/>
          </p:cNvSpPr>
          <p:nvPr/>
        </p:nvSpPr>
        <p:spPr bwMode="auto">
          <a:xfrm>
            <a:off x="419380" y="2632397"/>
            <a:ext cx="3871386" cy="1417273"/>
          </a:xfrm>
          <a:custGeom>
            <a:avLst/>
            <a:gdLst>
              <a:gd name="T0" fmla="*/ 983 w 1203"/>
              <a:gd name="T1" fmla="*/ 0 h 440"/>
              <a:gd name="T2" fmla="*/ 784 w 1203"/>
              <a:gd name="T3" fmla="*/ 125 h 440"/>
              <a:gd name="T4" fmla="*/ 784 w 1203"/>
              <a:gd name="T5" fmla="*/ 125 h 440"/>
              <a:gd name="T6" fmla="*/ 740 w 1203"/>
              <a:gd name="T7" fmla="*/ 125 h 440"/>
              <a:gd name="T8" fmla="*/ 740 w 1203"/>
              <a:gd name="T9" fmla="*/ 144 h 440"/>
              <a:gd name="T10" fmla="*/ 699 w 1203"/>
              <a:gd name="T11" fmla="*/ 144 h 440"/>
              <a:gd name="T12" fmla="*/ 699 w 1203"/>
              <a:gd name="T13" fmla="*/ 158 h 440"/>
              <a:gd name="T14" fmla="*/ 334 w 1203"/>
              <a:gd name="T15" fmla="*/ 158 h 440"/>
              <a:gd name="T16" fmla="*/ 309 w 1203"/>
              <a:gd name="T17" fmla="*/ 182 h 440"/>
              <a:gd name="T18" fmla="*/ 282 w 1203"/>
              <a:gd name="T19" fmla="*/ 160 h 440"/>
              <a:gd name="T20" fmla="*/ 56 w 1203"/>
              <a:gd name="T21" fmla="*/ 160 h 440"/>
              <a:gd name="T22" fmla="*/ 31 w 1203"/>
              <a:gd name="T23" fmla="*/ 185 h 440"/>
              <a:gd name="T24" fmla="*/ 698 w 1203"/>
              <a:gd name="T25" fmla="*/ 185 h 440"/>
              <a:gd name="T26" fmla="*/ 698 w 1203"/>
              <a:gd name="T27" fmla="*/ 198 h 440"/>
              <a:gd name="T28" fmla="*/ 18 w 1203"/>
              <a:gd name="T29" fmla="*/ 198 h 440"/>
              <a:gd name="T30" fmla="*/ 0 w 1203"/>
              <a:gd name="T31" fmla="*/ 217 h 440"/>
              <a:gd name="T32" fmla="*/ 0 w 1203"/>
              <a:gd name="T33" fmla="*/ 232 h 440"/>
              <a:gd name="T34" fmla="*/ 40 w 1203"/>
              <a:gd name="T35" fmla="*/ 272 h 440"/>
              <a:gd name="T36" fmla="*/ 86 w 1203"/>
              <a:gd name="T37" fmla="*/ 272 h 440"/>
              <a:gd name="T38" fmla="*/ 110 w 1203"/>
              <a:gd name="T39" fmla="*/ 247 h 440"/>
              <a:gd name="T40" fmla="*/ 142 w 1203"/>
              <a:gd name="T41" fmla="*/ 278 h 440"/>
              <a:gd name="T42" fmla="*/ 173 w 1203"/>
              <a:gd name="T43" fmla="*/ 278 h 440"/>
              <a:gd name="T44" fmla="*/ 188 w 1203"/>
              <a:gd name="T45" fmla="*/ 262 h 440"/>
              <a:gd name="T46" fmla="*/ 205 w 1203"/>
              <a:gd name="T47" fmla="*/ 278 h 440"/>
              <a:gd name="T48" fmla="*/ 247 w 1203"/>
              <a:gd name="T49" fmla="*/ 278 h 440"/>
              <a:gd name="T50" fmla="*/ 275 w 1203"/>
              <a:gd name="T51" fmla="*/ 244 h 440"/>
              <a:gd name="T52" fmla="*/ 300 w 1203"/>
              <a:gd name="T53" fmla="*/ 244 h 440"/>
              <a:gd name="T54" fmla="*/ 326 w 1203"/>
              <a:gd name="T55" fmla="*/ 282 h 440"/>
              <a:gd name="T56" fmla="*/ 699 w 1203"/>
              <a:gd name="T57" fmla="*/ 282 h 440"/>
              <a:gd name="T58" fmla="*/ 699 w 1203"/>
              <a:gd name="T59" fmla="*/ 295 h 440"/>
              <a:gd name="T60" fmla="*/ 740 w 1203"/>
              <a:gd name="T61" fmla="*/ 295 h 440"/>
              <a:gd name="T62" fmla="*/ 740 w 1203"/>
              <a:gd name="T63" fmla="*/ 314 h 440"/>
              <a:gd name="T64" fmla="*/ 784 w 1203"/>
              <a:gd name="T65" fmla="*/ 314 h 440"/>
              <a:gd name="T66" fmla="*/ 784 w 1203"/>
              <a:gd name="T67" fmla="*/ 314 h 440"/>
              <a:gd name="T68" fmla="*/ 983 w 1203"/>
              <a:gd name="T69" fmla="*/ 440 h 440"/>
              <a:gd name="T70" fmla="*/ 1203 w 1203"/>
              <a:gd name="T71" fmla="*/ 220 h 440"/>
              <a:gd name="T72" fmla="*/ 983 w 1203"/>
              <a:gd name="T73" fmla="*/ 0 h 440"/>
              <a:gd name="T74" fmla="*/ 1104 w 1203"/>
              <a:gd name="T75" fmla="*/ 269 h 440"/>
              <a:gd name="T76" fmla="*/ 1055 w 1203"/>
              <a:gd name="T77" fmla="*/ 220 h 440"/>
              <a:gd name="T78" fmla="*/ 1104 w 1203"/>
              <a:gd name="T79" fmla="*/ 171 h 440"/>
              <a:gd name="T80" fmla="*/ 1154 w 1203"/>
              <a:gd name="T81" fmla="*/ 220 h 440"/>
              <a:gd name="T82" fmla="*/ 1104 w 1203"/>
              <a:gd name="T83" fmla="*/ 269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03" h="440">
                <a:moveTo>
                  <a:pt x="983" y="0"/>
                </a:moveTo>
                <a:cubicBezTo>
                  <a:pt x="895" y="0"/>
                  <a:pt x="819" y="51"/>
                  <a:pt x="784" y="125"/>
                </a:cubicBezTo>
                <a:cubicBezTo>
                  <a:pt x="784" y="125"/>
                  <a:pt x="784" y="125"/>
                  <a:pt x="784" y="125"/>
                </a:cubicBezTo>
                <a:cubicBezTo>
                  <a:pt x="740" y="125"/>
                  <a:pt x="740" y="125"/>
                  <a:pt x="740" y="125"/>
                </a:cubicBezTo>
                <a:cubicBezTo>
                  <a:pt x="740" y="144"/>
                  <a:pt x="740" y="144"/>
                  <a:pt x="740" y="144"/>
                </a:cubicBezTo>
                <a:cubicBezTo>
                  <a:pt x="699" y="144"/>
                  <a:pt x="699" y="144"/>
                  <a:pt x="699" y="144"/>
                </a:cubicBezTo>
                <a:cubicBezTo>
                  <a:pt x="699" y="158"/>
                  <a:pt x="699" y="158"/>
                  <a:pt x="699" y="158"/>
                </a:cubicBezTo>
                <a:cubicBezTo>
                  <a:pt x="334" y="158"/>
                  <a:pt x="334" y="158"/>
                  <a:pt x="334" y="158"/>
                </a:cubicBezTo>
                <a:cubicBezTo>
                  <a:pt x="309" y="182"/>
                  <a:pt x="309" y="182"/>
                  <a:pt x="309" y="182"/>
                </a:cubicBezTo>
                <a:cubicBezTo>
                  <a:pt x="282" y="160"/>
                  <a:pt x="282" y="160"/>
                  <a:pt x="282" y="160"/>
                </a:cubicBezTo>
                <a:cubicBezTo>
                  <a:pt x="56" y="160"/>
                  <a:pt x="56" y="160"/>
                  <a:pt x="56" y="160"/>
                </a:cubicBezTo>
                <a:cubicBezTo>
                  <a:pt x="31" y="185"/>
                  <a:pt x="31" y="185"/>
                  <a:pt x="31" y="185"/>
                </a:cubicBezTo>
                <a:cubicBezTo>
                  <a:pt x="698" y="185"/>
                  <a:pt x="698" y="185"/>
                  <a:pt x="698" y="185"/>
                </a:cubicBezTo>
                <a:cubicBezTo>
                  <a:pt x="698" y="198"/>
                  <a:pt x="698" y="198"/>
                  <a:pt x="698" y="198"/>
                </a:cubicBezTo>
                <a:cubicBezTo>
                  <a:pt x="18" y="198"/>
                  <a:pt x="18" y="198"/>
                  <a:pt x="18" y="198"/>
                </a:cubicBezTo>
                <a:cubicBezTo>
                  <a:pt x="0" y="217"/>
                  <a:pt x="0" y="217"/>
                  <a:pt x="0" y="217"/>
                </a:cubicBezTo>
                <a:cubicBezTo>
                  <a:pt x="0" y="232"/>
                  <a:pt x="0" y="232"/>
                  <a:pt x="0" y="232"/>
                </a:cubicBezTo>
                <a:cubicBezTo>
                  <a:pt x="40" y="272"/>
                  <a:pt x="40" y="272"/>
                  <a:pt x="40" y="272"/>
                </a:cubicBezTo>
                <a:cubicBezTo>
                  <a:pt x="86" y="272"/>
                  <a:pt x="86" y="272"/>
                  <a:pt x="86" y="272"/>
                </a:cubicBezTo>
                <a:cubicBezTo>
                  <a:pt x="110" y="247"/>
                  <a:pt x="110" y="247"/>
                  <a:pt x="110" y="247"/>
                </a:cubicBezTo>
                <a:cubicBezTo>
                  <a:pt x="142" y="278"/>
                  <a:pt x="142" y="278"/>
                  <a:pt x="142" y="278"/>
                </a:cubicBezTo>
                <a:cubicBezTo>
                  <a:pt x="173" y="278"/>
                  <a:pt x="173" y="278"/>
                  <a:pt x="173" y="278"/>
                </a:cubicBezTo>
                <a:cubicBezTo>
                  <a:pt x="188" y="262"/>
                  <a:pt x="188" y="262"/>
                  <a:pt x="188" y="262"/>
                </a:cubicBezTo>
                <a:cubicBezTo>
                  <a:pt x="205" y="278"/>
                  <a:pt x="205" y="278"/>
                  <a:pt x="205" y="278"/>
                </a:cubicBezTo>
                <a:cubicBezTo>
                  <a:pt x="247" y="278"/>
                  <a:pt x="247" y="278"/>
                  <a:pt x="247" y="278"/>
                </a:cubicBezTo>
                <a:cubicBezTo>
                  <a:pt x="275" y="244"/>
                  <a:pt x="275" y="244"/>
                  <a:pt x="275" y="244"/>
                </a:cubicBezTo>
                <a:cubicBezTo>
                  <a:pt x="300" y="244"/>
                  <a:pt x="300" y="244"/>
                  <a:pt x="300" y="244"/>
                </a:cubicBezTo>
                <a:cubicBezTo>
                  <a:pt x="326" y="282"/>
                  <a:pt x="326" y="282"/>
                  <a:pt x="326" y="282"/>
                </a:cubicBezTo>
                <a:cubicBezTo>
                  <a:pt x="699" y="282"/>
                  <a:pt x="699" y="282"/>
                  <a:pt x="699" y="282"/>
                </a:cubicBezTo>
                <a:cubicBezTo>
                  <a:pt x="699" y="295"/>
                  <a:pt x="699" y="295"/>
                  <a:pt x="699" y="295"/>
                </a:cubicBezTo>
                <a:cubicBezTo>
                  <a:pt x="740" y="295"/>
                  <a:pt x="740" y="295"/>
                  <a:pt x="740" y="295"/>
                </a:cubicBezTo>
                <a:cubicBezTo>
                  <a:pt x="740" y="314"/>
                  <a:pt x="740" y="314"/>
                  <a:pt x="740" y="314"/>
                </a:cubicBezTo>
                <a:cubicBezTo>
                  <a:pt x="784" y="314"/>
                  <a:pt x="784" y="314"/>
                  <a:pt x="784" y="314"/>
                </a:cubicBezTo>
                <a:cubicBezTo>
                  <a:pt x="784" y="314"/>
                  <a:pt x="784" y="314"/>
                  <a:pt x="784" y="314"/>
                </a:cubicBezTo>
                <a:cubicBezTo>
                  <a:pt x="819" y="389"/>
                  <a:pt x="895" y="440"/>
                  <a:pt x="983" y="440"/>
                </a:cubicBezTo>
                <a:cubicBezTo>
                  <a:pt x="1104" y="440"/>
                  <a:pt x="1203" y="341"/>
                  <a:pt x="1203" y="220"/>
                </a:cubicBezTo>
                <a:cubicBezTo>
                  <a:pt x="1203" y="98"/>
                  <a:pt x="1104" y="0"/>
                  <a:pt x="983" y="0"/>
                </a:cubicBezTo>
                <a:close/>
                <a:moveTo>
                  <a:pt x="1104" y="269"/>
                </a:moveTo>
                <a:cubicBezTo>
                  <a:pt x="1077" y="269"/>
                  <a:pt x="1055" y="247"/>
                  <a:pt x="1055" y="220"/>
                </a:cubicBezTo>
                <a:cubicBezTo>
                  <a:pt x="1055" y="193"/>
                  <a:pt x="1077" y="171"/>
                  <a:pt x="1104" y="171"/>
                </a:cubicBezTo>
                <a:cubicBezTo>
                  <a:pt x="1131" y="171"/>
                  <a:pt x="1154" y="193"/>
                  <a:pt x="1154" y="220"/>
                </a:cubicBezTo>
                <a:cubicBezTo>
                  <a:pt x="1154" y="247"/>
                  <a:pt x="1131" y="269"/>
                  <a:pt x="1104" y="269"/>
                </a:cubicBezTo>
                <a:close/>
              </a:path>
            </a:pathLst>
          </a:custGeom>
          <a:solidFill>
            <a:srgbClr val="3D735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6"/>
          <p:cNvSpPr>
            <a:spLocks/>
          </p:cNvSpPr>
          <p:nvPr/>
        </p:nvSpPr>
        <p:spPr bwMode="auto">
          <a:xfrm>
            <a:off x="5368874" y="2767805"/>
            <a:ext cx="12896" cy="15475"/>
          </a:xfrm>
          <a:custGeom>
            <a:avLst/>
            <a:gdLst>
              <a:gd name="T0" fmla="*/ 0 w 4"/>
              <a:gd name="T1" fmla="*/ 5 h 5"/>
              <a:gd name="T2" fmla="*/ 1 w 4"/>
              <a:gd name="T3" fmla="*/ 5 h 5"/>
              <a:gd name="T4" fmla="*/ 4 w 4"/>
              <a:gd name="T5" fmla="*/ 0 h 5"/>
              <a:gd name="T6" fmla="*/ 3 w 4"/>
              <a:gd name="T7" fmla="*/ 2 h 5"/>
              <a:gd name="T8" fmla="*/ 0 w 4"/>
              <a:gd name="T9" fmla="*/ 5 h 5"/>
            </a:gdLst>
            <a:ahLst/>
            <a:cxnLst>
              <a:cxn ang="0">
                <a:pos x="T0" y="T1"/>
              </a:cxn>
              <a:cxn ang="0">
                <a:pos x="T2" y="T3"/>
              </a:cxn>
              <a:cxn ang="0">
                <a:pos x="T4" y="T5"/>
              </a:cxn>
              <a:cxn ang="0">
                <a:pos x="T6" y="T7"/>
              </a:cxn>
              <a:cxn ang="0">
                <a:pos x="T8" y="T9"/>
              </a:cxn>
            </a:cxnLst>
            <a:rect l="0" t="0" r="r" b="b"/>
            <a:pathLst>
              <a:path w="4" h="5">
                <a:moveTo>
                  <a:pt x="0" y="5"/>
                </a:moveTo>
                <a:cubicBezTo>
                  <a:pt x="0" y="5"/>
                  <a:pt x="0" y="5"/>
                  <a:pt x="1" y="5"/>
                </a:cubicBezTo>
                <a:cubicBezTo>
                  <a:pt x="3" y="4"/>
                  <a:pt x="4" y="2"/>
                  <a:pt x="4" y="0"/>
                </a:cubicBezTo>
                <a:cubicBezTo>
                  <a:pt x="3" y="1"/>
                  <a:pt x="3" y="1"/>
                  <a:pt x="3" y="2"/>
                </a:cubicBezTo>
                <a:cubicBezTo>
                  <a:pt x="2" y="4"/>
                  <a:pt x="1" y="5"/>
                  <a:pt x="0" y="5"/>
                </a:cubicBezTo>
                <a:close/>
              </a:path>
            </a:pathLst>
          </a:custGeom>
          <a:solidFill>
            <a:srgbClr val="EC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7"/>
          <p:cNvSpPr>
            <a:spLocks/>
          </p:cNvSpPr>
          <p:nvPr/>
        </p:nvSpPr>
        <p:spPr bwMode="auto">
          <a:xfrm>
            <a:off x="5546839" y="3473218"/>
            <a:ext cx="2579"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solidFill>
            <a:srgbClr val="BD1E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8"/>
          <p:cNvSpPr>
            <a:spLocks/>
          </p:cNvSpPr>
          <p:nvPr/>
        </p:nvSpPr>
        <p:spPr bwMode="auto">
          <a:xfrm>
            <a:off x="5549418" y="3462901"/>
            <a:ext cx="16764" cy="10317"/>
          </a:xfrm>
          <a:custGeom>
            <a:avLst/>
            <a:gdLst>
              <a:gd name="T0" fmla="*/ 0 w 5"/>
              <a:gd name="T1" fmla="*/ 3 h 3"/>
              <a:gd name="T2" fmla="*/ 1 w 5"/>
              <a:gd name="T3" fmla="*/ 3 h 3"/>
              <a:gd name="T4" fmla="*/ 5 w 5"/>
              <a:gd name="T5" fmla="*/ 0 h 3"/>
              <a:gd name="T6" fmla="*/ 4 w 5"/>
              <a:gd name="T7" fmla="*/ 1 h 3"/>
              <a:gd name="T8" fmla="*/ 0 w 5"/>
              <a:gd name="T9" fmla="*/ 3 h 3"/>
            </a:gdLst>
            <a:ahLst/>
            <a:cxnLst>
              <a:cxn ang="0">
                <a:pos x="T0" y="T1"/>
              </a:cxn>
              <a:cxn ang="0">
                <a:pos x="T2" y="T3"/>
              </a:cxn>
              <a:cxn ang="0">
                <a:pos x="T4" y="T5"/>
              </a:cxn>
              <a:cxn ang="0">
                <a:pos x="T6" y="T7"/>
              </a:cxn>
              <a:cxn ang="0">
                <a:pos x="T8" y="T9"/>
              </a:cxn>
            </a:cxnLst>
            <a:rect l="0" t="0" r="r" b="b"/>
            <a:pathLst>
              <a:path w="5" h="3">
                <a:moveTo>
                  <a:pt x="0" y="3"/>
                </a:moveTo>
                <a:cubicBezTo>
                  <a:pt x="0" y="3"/>
                  <a:pt x="0" y="3"/>
                  <a:pt x="1" y="3"/>
                </a:cubicBezTo>
                <a:cubicBezTo>
                  <a:pt x="3" y="3"/>
                  <a:pt x="5" y="2"/>
                  <a:pt x="5" y="0"/>
                </a:cubicBezTo>
                <a:cubicBezTo>
                  <a:pt x="5" y="0"/>
                  <a:pt x="4" y="1"/>
                  <a:pt x="4" y="1"/>
                </a:cubicBezTo>
                <a:cubicBezTo>
                  <a:pt x="3" y="3"/>
                  <a:pt x="1" y="3"/>
                  <a:pt x="0" y="3"/>
                </a:cubicBezTo>
                <a:close/>
              </a:path>
            </a:pathLst>
          </a:custGeom>
          <a:solidFill>
            <a:srgbClr val="BD1E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9"/>
          <p:cNvSpPr>
            <a:spLocks/>
          </p:cNvSpPr>
          <p:nvPr/>
        </p:nvSpPr>
        <p:spPr bwMode="auto">
          <a:xfrm>
            <a:off x="5340503" y="4056118"/>
            <a:ext cx="386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A012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0"/>
          <p:cNvSpPr>
            <a:spLocks/>
          </p:cNvSpPr>
          <p:nvPr/>
        </p:nvSpPr>
        <p:spPr bwMode="auto">
          <a:xfrm>
            <a:off x="5344371" y="4053539"/>
            <a:ext cx="18054" cy="6448"/>
          </a:xfrm>
          <a:custGeom>
            <a:avLst/>
            <a:gdLst>
              <a:gd name="T0" fmla="*/ 0 w 6"/>
              <a:gd name="T1" fmla="*/ 1 h 2"/>
              <a:gd name="T2" fmla="*/ 0 w 6"/>
              <a:gd name="T3" fmla="*/ 1 h 2"/>
              <a:gd name="T4" fmla="*/ 6 w 6"/>
              <a:gd name="T5" fmla="*/ 0 h 2"/>
              <a:gd name="T6" fmla="*/ 4 w 6"/>
              <a:gd name="T7" fmla="*/ 1 h 2"/>
              <a:gd name="T8" fmla="*/ 0 w 6"/>
              <a:gd name="T9" fmla="*/ 1 h 2"/>
            </a:gdLst>
            <a:ahLst/>
            <a:cxnLst>
              <a:cxn ang="0">
                <a:pos x="T0" y="T1"/>
              </a:cxn>
              <a:cxn ang="0">
                <a:pos x="T2" y="T3"/>
              </a:cxn>
              <a:cxn ang="0">
                <a:pos x="T4" y="T5"/>
              </a:cxn>
              <a:cxn ang="0">
                <a:pos x="T6" y="T7"/>
              </a:cxn>
              <a:cxn ang="0">
                <a:pos x="T8" y="T9"/>
              </a:cxn>
            </a:cxnLst>
            <a:rect l="0" t="0" r="r" b="b"/>
            <a:pathLst>
              <a:path w="6" h="2">
                <a:moveTo>
                  <a:pt x="0" y="1"/>
                </a:moveTo>
                <a:cubicBezTo>
                  <a:pt x="0" y="1"/>
                  <a:pt x="0" y="1"/>
                  <a:pt x="0" y="1"/>
                </a:cubicBezTo>
                <a:cubicBezTo>
                  <a:pt x="2" y="2"/>
                  <a:pt x="4" y="1"/>
                  <a:pt x="6" y="0"/>
                </a:cubicBezTo>
                <a:cubicBezTo>
                  <a:pt x="5" y="0"/>
                  <a:pt x="5" y="0"/>
                  <a:pt x="4" y="1"/>
                </a:cubicBezTo>
                <a:cubicBezTo>
                  <a:pt x="2" y="1"/>
                  <a:pt x="1" y="1"/>
                  <a:pt x="0" y="1"/>
                </a:cubicBezTo>
                <a:close/>
              </a:path>
            </a:pathLst>
          </a:custGeom>
          <a:solidFill>
            <a:srgbClr val="A012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1"/>
          <p:cNvSpPr>
            <a:spLocks/>
          </p:cNvSpPr>
          <p:nvPr/>
        </p:nvSpPr>
        <p:spPr bwMode="auto">
          <a:xfrm>
            <a:off x="4284318" y="3421634"/>
            <a:ext cx="6448"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cubicBezTo>
                  <a:pt x="1" y="0"/>
                  <a:pt x="1" y="0"/>
                  <a:pt x="2" y="0"/>
                </a:cubicBezTo>
                <a:cubicBezTo>
                  <a:pt x="1" y="0"/>
                  <a:pt x="1" y="0"/>
                  <a:pt x="0" y="0"/>
                </a:cubicBezTo>
                <a:cubicBezTo>
                  <a:pt x="0" y="0"/>
                  <a:pt x="0" y="0"/>
                  <a:pt x="0" y="0"/>
                </a:cubicBezTo>
                <a:close/>
              </a:path>
            </a:pathLst>
          </a:custGeom>
          <a:solidFill>
            <a:srgbClr val="A012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12"/>
          <p:cNvSpPr>
            <a:spLocks/>
          </p:cNvSpPr>
          <p:nvPr/>
        </p:nvSpPr>
        <p:spPr bwMode="auto">
          <a:xfrm>
            <a:off x="4049610" y="3199822"/>
            <a:ext cx="0" cy="6448"/>
          </a:xfrm>
          <a:custGeom>
            <a:avLst/>
            <a:gdLst>
              <a:gd name="T0" fmla="*/ 2 h 2"/>
              <a:gd name="T1" fmla="*/ 2 h 2"/>
            </a:gdLst>
            <a:ahLst/>
            <a:cxnLst>
              <a:cxn ang="0">
                <a:pos x="0" y="T0"/>
              </a:cxn>
              <a:cxn ang="0">
                <a:pos x="0" y="T1"/>
              </a:cxn>
            </a:cxnLst>
            <a:rect l="0" t="0" r="r" b="b"/>
            <a:pathLst>
              <a:path h="2">
                <a:moveTo>
                  <a:pt x="0" y="2"/>
                </a:moveTo>
                <a:cubicBezTo>
                  <a:pt x="0" y="0"/>
                  <a:pt x="0" y="2"/>
                  <a:pt x="0" y="2"/>
                </a:cubicBezTo>
                <a:close/>
              </a:path>
            </a:pathLst>
          </a:custGeom>
          <a:solidFill>
            <a:srgbClr val="EC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3"/>
          <p:cNvSpPr>
            <a:spLocks/>
          </p:cNvSpPr>
          <p:nvPr/>
        </p:nvSpPr>
        <p:spPr bwMode="auto">
          <a:xfrm>
            <a:off x="4094747" y="3260433"/>
            <a:ext cx="16764" cy="6448"/>
          </a:xfrm>
          <a:custGeom>
            <a:avLst/>
            <a:gdLst>
              <a:gd name="T0" fmla="*/ 5 w 5"/>
              <a:gd name="T1" fmla="*/ 1 h 2"/>
              <a:gd name="T2" fmla="*/ 5 w 5"/>
              <a:gd name="T3" fmla="*/ 0 h 2"/>
              <a:gd name="T4" fmla="*/ 0 w 5"/>
              <a:gd name="T5" fmla="*/ 2 h 2"/>
              <a:gd name="T6" fmla="*/ 5 w 5"/>
              <a:gd name="T7" fmla="*/ 1 h 2"/>
            </a:gdLst>
            <a:ahLst/>
            <a:cxnLst>
              <a:cxn ang="0">
                <a:pos x="T0" y="T1"/>
              </a:cxn>
              <a:cxn ang="0">
                <a:pos x="T2" y="T3"/>
              </a:cxn>
              <a:cxn ang="0">
                <a:pos x="T4" y="T5"/>
              </a:cxn>
              <a:cxn ang="0">
                <a:pos x="T6" y="T7"/>
              </a:cxn>
            </a:cxnLst>
            <a:rect l="0" t="0" r="r" b="b"/>
            <a:pathLst>
              <a:path w="5" h="2">
                <a:moveTo>
                  <a:pt x="5" y="1"/>
                </a:moveTo>
                <a:cubicBezTo>
                  <a:pt x="5" y="1"/>
                  <a:pt x="5" y="0"/>
                  <a:pt x="5" y="0"/>
                </a:cubicBezTo>
                <a:cubicBezTo>
                  <a:pt x="3" y="1"/>
                  <a:pt x="1" y="1"/>
                  <a:pt x="0" y="2"/>
                </a:cubicBezTo>
                <a:cubicBezTo>
                  <a:pt x="2" y="2"/>
                  <a:pt x="4" y="2"/>
                  <a:pt x="5" y="1"/>
                </a:cubicBezTo>
                <a:close/>
              </a:path>
            </a:pathLst>
          </a:custGeom>
          <a:solidFill>
            <a:srgbClr val="BD1E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14"/>
          <p:cNvSpPr>
            <a:spLocks/>
          </p:cNvSpPr>
          <p:nvPr/>
        </p:nvSpPr>
        <p:spPr bwMode="auto">
          <a:xfrm>
            <a:off x="4094747" y="3428081"/>
            <a:ext cx="3868" cy="2579"/>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solidFill>
            <a:srgbClr val="A012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15"/>
          <p:cNvSpPr>
            <a:spLocks/>
          </p:cNvSpPr>
          <p:nvPr/>
        </p:nvSpPr>
        <p:spPr bwMode="auto">
          <a:xfrm>
            <a:off x="4111511" y="3257854"/>
            <a:ext cx="24502" cy="5158"/>
          </a:xfrm>
          <a:custGeom>
            <a:avLst/>
            <a:gdLst>
              <a:gd name="T0" fmla="*/ 3 w 8"/>
              <a:gd name="T1" fmla="*/ 1 h 2"/>
              <a:gd name="T2" fmla="*/ 8 w 8"/>
              <a:gd name="T3" fmla="*/ 0 h 2"/>
              <a:gd name="T4" fmla="*/ 0 w 8"/>
              <a:gd name="T5" fmla="*/ 1 h 2"/>
              <a:gd name="T6" fmla="*/ 0 w 8"/>
              <a:gd name="T7" fmla="*/ 2 h 2"/>
              <a:gd name="T8" fmla="*/ 3 w 8"/>
              <a:gd name="T9" fmla="*/ 1 h 2"/>
            </a:gdLst>
            <a:ahLst/>
            <a:cxnLst>
              <a:cxn ang="0">
                <a:pos x="T0" y="T1"/>
              </a:cxn>
              <a:cxn ang="0">
                <a:pos x="T2" y="T3"/>
              </a:cxn>
              <a:cxn ang="0">
                <a:pos x="T4" y="T5"/>
              </a:cxn>
              <a:cxn ang="0">
                <a:pos x="T6" y="T7"/>
              </a:cxn>
              <a:cxn ang="0">
                <a:pos x="T8" y="T9"/>
              </a:cxn>
            </a:cxnLst>
            <a:rect l="0" t="0" r="r" b="b"/>
            <a:pathLst>
              <a:path w="8" h="2">
                <a:moveTo>
                  <a:pt x="3" y="1"/>
                </a:moveTo>
                <a:cubicBezTo>
                  <a:pt x="5" y="1"/>
                  <a:pt x="6" y="0"/>
                  <a:pt x="8" y="0"/>
                </a:cubicBezTo>
                <a:cubicBezTo>
                  <a:pt x="5" y="0"/>
                  <a:pt x="2" y="1"/>
                  <a:pt x="0" y="1"/>
                </a:cubicBezTo>
                <a:cubicBezTo>
                  <a:pt x="0" y="1"/>
                  <a:pt x="0" y="2"/>
                  <a:pt x="0" y="2"/>
                </a:cubicBezTo>
                <a:cubicBezTo>
                  <a:pt x="1" y="2"/>
                  <a:pt x="3" y="2"/>
                  <a:pt x="3"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16"/>
          <p:cNvSpPr>
            <a:spLocks noEditPoints="1"/>
          </p:cNvSpPr>
          <p:nvPr/>
        </p:nvSpPr>
        <p:spPr bwMode="auto">
          <a:xfrm>
            <a:off x="4718914" y="4118019"/>
            <a:ext cx="1523020" cy="1523020"/>
          </a:xfrm>
          <a:custGeom>
            <a:avLst/>
            <a:gdLst>
              <a:gd name="T0" fmla="*/ 107 w 473"/>
              <a:gd name="T1" fmla="*/ 7 h 473"/>
              <a:gd name="T2" fmla="*/ 7 w 473"/>
              <a:gd name="T3" fmla="*/ 107 h 473"/>
              <a:gd name="T4" fmla="*/ 7 w 473"/>
              <a:gd name="T5" fmla="*/ 135 h 473"/>
              <a:gd name="T6" fmla="*/ 338 w 473"/>
              <a:gd name="T7" fmla="*/ 465 h 473"/>
              <a:gd name="T8" fmla="*/ 366 w 473"/>
              <a:gd name="T9" fmla="*/ 465 h 473"/>
              <a:gd name="T10" fmla="*/ 466 w 473"/>
              <a:gd name="T11" fmla="*/ 366 h 473"/>
              <a:gd name="T12" fmla="*/ 466 w 473"/>
              <a:gd name="T13" fmla="*/ 338 h 473"/>
              <a:gd name="T14" fmla="*/ 135 w 473"/>
              <a:gd name="T15" fmla="*/ 7 h 473"/>
              <a:gd name="T16" fmla="*/ 107 w 473"/>
              <a:gd name="T17" fmla="*/ 7 h 473"/>
              <a:gd name="T18" fmla="*/ 117 w 473"/>
              <a:gd name="T19" fmla="*/ 117 h 473"/>
              <a:gd name="T20" fmla="*/ 75 w 473"/>
              <a:gd name="T21" fmla="*/ 117 h 473"/>
              <a:gd name="T22" fmla="*/ 75 w 473"/>
              <a:gd name="T23" fmla="*/ 75 h 473"/>
              <a:gd name="T24" fmla="*/ 117 w 473"/>
              <a:gd name="T25" fmla="*/ 75 h 473"/>
              <a:gd name="T26" fmla="*/ 117 w 473"/>
              <a:gd name="T27" fmla="*/ 11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3" h="473">
                <a:moveTo>
                  <a:pt x="107" y="7"/>
                </a:moveTo>
                <a:cubicBezTo>
                  <a:pt x="7" y="107"/>
                  <a:pt x="7" y="107"/>
                  <a:pt x="7" y="107"/>
                </a:cubicBezTo>
                <a:cubicBezTo>
                  <a:pt x="0" y="115"/>
                  <a:pt x="0" y="127"/>
                  <a:pt x="7" y="135"/>
                </a:cubicBezTo>
                <a:cubicBezTo>
                  <a:pt x="338" y="465"/>
                  <a:pt x="338" y="465"/>
                  <a:pt x="338" y="465"/>
                </a:cubicBezTo>
                <a:cubicBezTo>
                  <a:pt x="346" y="473"/>
                  <a:pt x="358" y="473"/>
                  <a:pt x="366" y="465"/>
                </a:cubicBezTo>
                <a:cubicBezTo>
                  <a:pt x="466" y="366"/>
                  <a:pt x="466" y="366"/>
                  <a:pt x="466" y="366"/>
                </a:cubicBezTo>
                <a:cubicBezTo>
                  <a:pt x="473" y="358"/>
                  <a:pt x="473" y="346"/>
                  <a:pt x="466" y="338"/>
                </a:cubicBezTo>
                <a:cubicBezTo>
                  <a:pt x="135" y="7"/>
                  <a:pt x="135" y="7"/>
                  <a:pt x="135" y="7"/>
                </a:cubicBezTo>
                <a:cubicBezTo>
                  <a:pt x="127" y="0"/>
                  <a:pt x="115" y="0"/>
                  <a:pt x="107" y="7"/>
                </a:cubicBezTo>
                <a:close/>
                <a:moveTo>
                  <a:pt x="117" y="117"/>
                </a:moveTo>
                <a:cubicBezTo>
                  <a:pt x="106" y="129"/>
                  <a:pt x="87" y="129"/>
                  <a:pt x="75" y="117"/>
                </a:cubicBezTo>
                <a:cubicBezTo>
                  <a:pt x="64" y="106"/>
                  <a:pt x="64" y="87"/>
                  <a:pt x="75" y="75"/>
                </a:cubicBezTo>
                <a:cubicBezTo>
                  <a:pt x="87" y="63"/>
                  <a:pt x="106" y="63"/>
                  <a:pt x="117" y="75"/>
                </a:cubicBezTo>
                <a:cubicBezTo>
                  <a:pt x="129" y="87"/>
                  <a:pt x="129" y="106"/>
                  <a:pt x="117" y="117"/>
                </a:cubicBezTo>
                <a:close/>
              </a:path>
            </a:pathLst>
          </a:custGeom>
          <a:solidFill>
            <a:srgbClr val="3D735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4" name="Line 17"/>
          <p:cNvSpPr>
            <a:spLocks noChangeShapeType="1"/>
          </p:cNvSpPr>
          <p:nvPr/>
        </p:nvSpPr>
        <p:spPr bwMode="auto">
          <a:xfrm>
            <a:off x="4841426" y="436304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5" name="Line 18"/>
          <p:cNvSpPr>
            <a:spLocks noChangeShapeType="1"/>
          </p:cNvSpPr>
          <p:nvPr/>
        </p:nvSpPr>
        <p:spPr bwMode="auto">
          <a:xfrm>
            <a:off x="4841426" y="436304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26" name="Group 30"/>
          <p:cNvGrpSpPr/>
          <p:nvPr/>
        </p:nvGrpSpPr>
        <p:grpSpPr>
          <a:xfrm>
            <a:off x="3920650" y="3415185"/>
            <a:ext cx="1159352" cy="1062632"/>
            <a:chOff x="6530975" y="3590925"/>
            <a:chExt cx="1427162" cy="1308100"/>
          </a:xfrm>
          <a:solidFill>
            <a:srgbClr val="3D7351"/>
          </a:solidFill>
        </p:grpSpPr>
        <p:sp>
          <p:nvSpPr>
            <p:cNvPr id="27" name="Freeform 19"/>
            <p:cNvSpPr>
              <a:spLocks/>
            </p:cNvSpPr>
            <p:nvPr/>
          </p:nvSpPr>
          <p:spPr bwMode="auto">
            <a:xfrm>
              <a:off x="6816725" y="3948113"/>
              <a:ext cx="908050" cy="809625"/>
            </a:xfrm>
            <a:custGeom>
              <a:avLst/>
              <a:gdLst>
                <a:gd name="T0" fmla="*/ 229 w 229"/>
                <a:gd name="T1" fmla="*/ 190 h 204"/>
                <a:gd name="T2" fmla="*/ 46 w 229"/>
                <a:gd name="T3" fmla="*/ 30 h 204"/>
                <a:gd name="T4" fmla="*/ 11 w 229"/>
                <a:gd name="T5" fmla="*/ 0 h 204"/>
                <a:gd name="T6" fmla="*/ 12 w 229"/>
                <a:gd name="T7" fmla="*/ 0 h 204"/>
                <a:gd name="T8" fmla="*/ 0 w 229"/>
                <a:gd name="T9" fmla="*/ 17 h 204"/>
                <a:gd name="T10" fmla="*/ 112 w 229"/>
                <a:gd name="T11" fmla="*/ 114 h 204"/>
                <a:gd name="T12" fmla="*/ 214 w 229"/>
                <a:gd name="T13" fmla="*/ 204 h 204"/>
                <a:gd name="T14" fmla="*/ 228 w 229"/>
                <a:gd name="T15" fmla="*/ 190 h 204"/>
                <a:gd name="T16" fmla="*/ 229 w 229"/>
                <a:gd name="T17" fmla="*/ 19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 h="204">
                  <a:moveTo>
                    <a:pt x="229" y="190"/>
                  </a:moveTo>
                  <a:cubicBezTo>
                    <a:pt x="168" y="137"/>
                    <a:pt x="107" y="84"/>
                    <a:pt x="46" y="30"/>
                  </a:cubicBezTo>
                  <a:cubicBezTo>
                    <a:pt x="35" y="20"/>
                    <a:pt x="23" y="10"/>
                    <a:pt x="11" y="0"/>
                  </a:cubicBezTo>
                  <a:cubicBezTo>
                    <a:pt x="11" y="0"/>
                    <a:pt x="12" y="0"/>
                    <a:pt x="12" y="0"/>
                  </a:cubicBezTo>
                  <a:cubicBezTo>
                    <a:pt x="8" y="6"/>
                    <a:pt x="4" y="11"/>
                    <a:pt x="0" y="17"/>
                  </a:cubicBezTo>
                  <a:cubicBezTo>
                    <a:pt x="37" y="50"/>
                    <a:pt x="75" y="82"/>
                    <a:pt x="112" y="114"/>
                  </a:cubicBezTo>
                  <a:cubicBezTo>
                    <a:pt x="146" y="144"/>
                    <a:pt x="180" y="174"/>
                    <a:pt x="214" y="204"/>
                  </a:cubicBezTo>
                  <a:cubicBezTo>
                    <a:pt x="228" y="190"/>
                    <a:pt x="228" y="190"/>
                    <a:pt x="228" y="190"/>
                  </a:cubicBezTo>
                  <a:cubicBezTo>
                    <a:pt x="229" y="190"/>
                    <a:pt x="229" y="190"/>
                    <a:pt x="229" y="1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20"/>
            <p:cNvSpPr>
              <a:spLocks/>
            </p:cNvSpPr>
            <p:nvPr/>
          </p:nvSpPr>
          <p:spPr bwMode="auto">
            <a:xfrm>
              <a:off x="6530975" y="3590925"/>
              <a:ext cx="1427162" cy="1308100"/>
            </a:xfrm>
            <a:custGeom>
              <a:avLst/>
              <a:gdLst>
                <a:gd name="T0" fmla="*/ 320 w 360"/>
                <a:gd name="T1" fmla="*/ 251 h 330"/>
                <a:gd name="T2" fmla="*/ 180 w 360"/>
                <a:gd name="T3" fmla="*/ 126 h 330"/>
                <a:gd name="T4" fmla="*/ 44 w 360"/>
                <a:gd name="T5" fmla="*/ 14 h 330"/>
                <a:gd name="T6" fmla="*/ 8 w 360"/>
                <a:gd name="T7" fmla="*/ 11 h 330"/>
                <a:gd name="T8" fmla="*/ 0 w 360"/>
                <a:gd name="T9" fmla="*/ 23 h 330"/>
                <a:gd name="T10" fmla="*/ 16 w 360"/>
                <a:gd name="T11" fmla="*/ 26 h 330"/>
                <a:gd name="T12" fmla="*/ 18 w 360"/>
                <a:gd name="T13" fmla="*/ 26 h 330"/>
                <a:gd name="T14" fmla="*/ 16 w 360"/>
                <a:gd name="T15" fmla="*/ 23 h 330"/>
                <a:gd name="T16" fmla="*/ 18 w 360"/>
                <a:gd name="T17" fmla="*/ 22 h 330"/>
                <a:gd name="T18" fmla="*/ 18 w 360"/>
                <a:gd name="T19" fmla="*/ 22 h 330"/>
                <a:gd name="T20" fmla="*/ 33 w 360"/>
                <a:gd name="T21" fmla="*/ 31 h 330"/>
                <a:gd name="T22" fmla="*/ 91 w 360"/>
                <a:gd name="T23" fmla="*/ 76 h 330"/>
                <a:gd name="T24" fmla="*/ 254 w 360"/>
                <a:gd name="T25" fmla="*/ 218 h 330"/>
                <a:gd name="T26" fmla="*/ 314 w 360"/>
                <a:gd name="T27" fmla="*/ 272 h 330"/>
                <a:gd name="T28" fmla="*/ 341 w 360"/>
                <a:gd name="T29" fmla="*/ 301 h 330"/>
                <a:gd name="T30" fmla="*/ 335 w 360"/>
                <a:gd name="T31" fmla="*/ 310 h 330"/>
                <a:gd name="T32" fmla="*/ 320 w 360"/>
                <a:gd name="T33" fmla="*/ 297 h 330"/>
                <a:gd name="T34" fmla="*/ 315 w 360"/>
                <a:gd name="T35" fmla="*/ 319 h 330"/>
                <a:gd name="T36" fmla="*/ 324 w 360"/>
                <a:gd name="T37" fmla="*/ 327 h 330"/>
                <a:gd name="T38" fmla="*/ 325 w 360"/>
                <a:gd name="T39" fmla="*/ 328 h 330"/>
                <a:gd name="T40" fmla="*/ 325 w 360"/>
                <a:gd name="T41" fmla="*/ 328 h 330"/>
                <a:gd name="T42" fmla="*/ 331 w 360"/>
                <a:gd name="T43" fmla="*/ 328 h 330"/>
                <a:gd name="T44" fmla="*/ 359 w 360"/>
                <a:gd name="T45" fmla="*/ 303 h 330"/>
                <a:gd name="T46" fmla="*/ 320 w 360"/>
                <a:gd name="T47" fmla="*/ 251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0" h="330">
                  <a:moveTo>
                    <a:pt x="320" y="251"/>
                  </a:moveTo>
                  <a:cubicBezTo>
                    <a:pt x="274" y="209"/>
                    <a:pt x="227" y="167"/>
                    <a:pt x="180" y="126"/>
                  </a:cubicBezTo>
                  <a:cubicBezTo>
                    <a:pt x="136" y="88"/>
                    <a:pt x="92" y="48"/>
                    <a:pt x="44" y="14"/>
                  </a:cubicBezTo>
                  <a:cubicBezTo>
                    <a:pt x="31" y="5"/>
                    <a:pt x="23" y="0"/>
                    <a:pt x="8" y="11"/>
                  </a:cubicBezTo>
                  <a:cubicBezTo>
                    <a:pt x="3" y="15"/>
                    <a:pt x="1" y="19"/>
                    <a:pt x="0" y="23"/>
                  </a:cubicBezTo>
                  <a:cubicBezTo>
                    <a:pt x="5" y="25"/>
                    <a:pt x="11" y="26"/>
                    <a:pt x="16" y="26"/>
                  </a:cubicBezTo>
                  <a:cubicBezTo>
                    <a:pt x="17" y="26"/>
                    <a:pt x="17" y="26"/>
                    <a:pt x="18" y="26"/>
                  </a:cubicBezTo>
                  <a:cubicBezTo>
                    <a:pt x="17" y="23"/>
                    <a:pt x="18" y="22"/>
                    <a:pt x="16" y="23"/>
                  </a:cubicBezTo>
                  <a:cubicBezTo>
                    <a:pt x="17" y="23"/>
                    <a:pt x="18" y="22"/>
                    <a:pt x="18" y="22"/>
                  </a:cubicBezTo>
                  <a:cubicBezTo>
                    <a:pt x="18" y="22"/>
                    <a:pt x="18" y="22"/>
                    <a:pt x="18" y="22"/>
                  </a:cubicBezTo>
                  <a:cubicBezTo>
                    <a:pt x="23" y="23"/>
                    <a:pt x="29" y="28"/>
                    <a:pt x="33" y="31"/>
                  </a:cubicBezTo>
                  <a:cubicBezTo>
                    <a:pt x="53" y="45"/>
                    <a:pt x="72" y="61"/>
                    <a:pt x="91" y="76"/>
                  </a:cubicBezTo>
                  <a:cubicBezTo>
                    <a:pt x="146" y="122"/>
                    <a:pt x="200" y="170"/>
                    <a:pt x="254" y="218"/>
                  </a:cubicBezTo>
                  <a:cubicBezTo>
                    <a:pt x="274" y="236"/>
                    <a:pt x="294" y="254"/>
                    <a:pt x="314" y="272"/>
                  </a:cubicBezTo>
                  <a:cubicBezTo>
                    <a:pt x="324" y="281"/>
                    <a:pt x="334" y="290"/>
                    <a:pt x="341" y="301"/>
                  </a:cubicBezTo>
                  <a:cubicBezTo>
                    <a:pt x="346" y="308"/>
                    <a:pt x="342" y="310"/>
                    <a:pt x="335" y="310"/>
                  </a:cubicBezTo>
                  <a:cubicBezTo>
                    <a:pt x="327" y="303"/>
                    <a:pt x="317" y="294"/>
                    <a:pt x="320" y="297"/>
                  </a:cubicBezTo>
                  <a:cubicBezTo>
                    <a:pt x="315" y="304"/>
                    <a:pt x="314" y="311"/>
                    <a:pt x="315" y="319"/>
                  </a:cubicBezTo>
                  <a:cubicBezTo>
                    <a:pt x="312" y="316"/>
                    <a:pt x="318" y="322"/>
                    <a:pt x="324" y="327"/>
                  </a:cubicBezTo>
                  <a:cubicBezTo>
                    <a:pt x="324" y="327"/>
                    <a:pt x="325" y="327"/>
                    <a:pt x="325" y="328"/>
                  </a:cubicBezTo>
                  <a:cubicBezTo>
                    <a:pt x="325" y="328"/>
                    <a:pt x="325" y="328"/>
                    <a:pt x="325" y="328"/>
                  </a:cubicBezTo>
                  <a:cubicBezTo>
                    <a:pt x="327" y="330"/>
                    <a:pt x="329" y="329"/>
                    <a:pt x="331" y="328"/>
                  </a:cubicBezTo>
                  <a:cubicBezTo>
                    <a:pt x="345" y="327"/>
                    <a:pt x="359" y="318"/>
                    <a:pt x="359" y="303"/>
                  </a:cubicBezTo>
                  <a:cubicBezTo>
                    <a:pt x="360" y="281"/>
                    <a:pt x="335" y="264"/>
                    <a:pt x="320"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29" name="Freeform 21"/>
          <p:cNvSpPr>
            <a:spLocks noEditPoints="1"/>
          </p:cNvSpPr>
          <p:nvPr/>
        </p:nvSpPr>
        <p:spPr bwMode="auto">
          <a:xfrm>
            <a:off x="5196067" y="3673106"/>
            <a:ext cx="1695827" cy="847268"/>
          </a:xfrm>
          <a:custGeom>
            <a:avLst/>
            <a:gdLst>
              <a:gd name="T0" fmla="*/ 26 w 527"/>
              <a:gd name="T1" fmla="*/ 18 h 263"/>
              <a:gd name="T2" fmla="*/ 1 w 527"/>
              <a:gd name="T3" fmla="*/ 157 h 263"/>
              <a:gd name="T4" fmla="*/ 17 w 527"/>
              <a:gd name="T5" fmla="*/ 180 h 263"/>
              <a:gd name="T6" fmla="*/ 478 w 527"/>
              <a:gd name="T7" fmla="*/ 261 h 263"/>
              <a:gd name="T8" fmla="*/ 500 w 527"/>
              <a:gd name="T9" fmla="*/ 245 h 263"/>
              <a:gd name="T10" fmla="*/ 525 w 527"/>
              <a:gd name="T11" fmla="*/ 106 h 263"/>
              <a:gd name="T12" fmla="*/ 509 w 527"/>
              <a:gd name="T13" fmla="*/ 84 h 263"/>
              <a:gd name="T14" fmla="*/ 49 w 527"/>
              <a:gd name="T15" fmla="*/ 2 h 263"/>
              <a:gd name="T16" fmla="*/ 26 w 527"/>
              <a:gd name="T17" fmla="*/ 18 h 263"/>
              <a:gd name="T18" fmla="*/ 97 w 527"/>
              <a:gd name="T19" fmla="*/ 102 h 263"/>
              <a:gd name="T20" fmla="*/ 63 w 527"/>
              <a:gd name="T21" fmla="*/ 126 h 263"/>
              <a:gd name="T22" fmla="*/ 39 w 527"/>
              <a:gd name="T23" fmla="*/ 92 h 263"/>
              <a:gd name="T24" fmla="*/ 73 w 527"/>
              <a:gd name="T25" fmla="*/ 68 h 263"/>
              <a:gd name="T26" fmla="*/ 97 w 527"/>
              <a:gd name="T27" fmla="*/ 10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7" h="263">
                <a:moveTo>
                  <a:pt x="26" y="18"/>
                </a:moveTo>
                <a:cubicBezTo>
                  <a:pt x="1" y="157"/>
                  <a:pt x="1" y="157"/>
                  <a:pt x="1" y="157"/>
                </a:cubicBezTo>
                <a:cubicBezTo>
                  <a:pt x="0" y="168"/>
                  <a:pt x="7" y="178"/>
                  <a:pt x="17" y="180"/>
                </a:cubicBezTo>
                <a:cubicBezTo>
                  <a:pt x="478" y="261"/>
                  <a:pt x="478" y="261"/>
                  <a:pt x="478" y="261"/>
                </a:cubicBezTo>
                <a:cubicBezTo>
                  <a:pt x="488" y="263"/>
                  <a:pt x="498" y="256"/>
                  <a:pt x="500" y="245"/>
                </a:cubicBezTo>
                <a:cubicBezTo>
                  <a:pt x="525" y="106"/>
                  <a:pt x="525" y="106"/>
                  <a:pt x="525" y="106"/>
                </a:cubicBezTo>
                <a:cubicBezTo>
                  <a:pt x="527" y="96"/>
                  <a:pt x="520" y="86"/>
                  <a:pt x="509" y="84"/>
                </a:cubicBezTo>
                <a:cubicBezTo>
                  <a:pt x="49" y="2"/>
                  <a:pt x="49" y="2"/>
                  <a:pt x="49" y="2"/>
                </a:cubicBezTo>
                <a:cubicBezTo>
                  <a:pt x="38" y="0"/>
                  <a:pt x="28" y="7"/>
                  <a:pt x="26" y="18"/>
                </a:cubicBezTo>
                <a:close/>
                <a:moveTo>
                  <a:pt x="97" y="102"/>
                </a:moveTo>
                <a:cubicBezTo>
                  <a:pt x="94" y="119"/>
                  <a:pt x="79" y="129"/>
                  <a:pt x="63" y="126"/>
                </a:cubicBezTo>
                <a:cubicBezTo>
                  <a:pt x="47" y="124"/>
                  <a:pt x="36" y="108"/>
                  <a:pt x="39" y="92"/>
                </a:cubicBezTo>
                <a:cubicBezTo>
                  <a:pt x="41" y="76"/>
                  <a:pt x="57" y="65"/>
                  <a:pt x="73" y="68"/>
                </a:cubicBezTo>
                <a:cubicBezTo>
                  <a:pt x="89" y="71"/>
                  <a:pt x="100" y="86"/>
                  <a:pt x="97" y="102"/>
                </a:cubicBezTo>
                <a:close/>
              </a:path>
            </a:pathLst>
          </a:custGeom>
          <a:solidFill>
            <a:srgbClr val="3D735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22"/>
          <p:cNvSpPr>
            <a:spLocks noEditPoints="1"/>
          </p:cNvSpPr>
          <p:nvPr/>
        </p:nvSpPr>
        <p:spPr bwMode="auto">
          <a:xfrm>
            <a:off x="5401114" y="3109550"/>
            <a:ext cx="1641663" cy="617719"/>
          </a:xfrm>
          <a:custGeom>
            <a:avLst/>
            <a:gdLst>
              <a:gd name="T0" fmla="*/ 4 w 510"/>
              <a:gd name="T1" fmla="*/ 19 h 192"/>
              <a:gd name="T2" fmla="*/ 0 w 510"/>
              <a:gd name="T3" fmla="*/ 160 h 192"/>
              <a:gd name="T4" fmla="*/ 19 w 510"/>
              <a:gd name="T5" fmla="*/ 180 h 192"/>
              <a:gd name="T6" fmla="*/ 487 w 510"/>
              <a:gd name="T7" fmla="*/ 192 h 192"/>
              <a:gd name="T8" fmla="*/ 507 w 510"/>
              <a:gd name="T9" fmla="*/ 173 h 192"/>
              <a:gd name="T10" fmla="*/ 510 w 510"/>
              <a:gd name="T11" fmla="*/ 32 h 192"/>
              <a:gd name="T12" fmla="*/ 491 w 510"/>
              <a:gd name="T13" fmla="*/ 12 h 192"/>
              <a:gd name="T14" fmla="*/ 24 w 510"/>
              <a:gd name="T15" fmla="*/ 0 h 192"/>
              <a:gd name="T16" fmla="*/ 4 w 510"/>
              <a:gd name="T17" fmla="*/ 19 h 192"/>
              <a:gd name="T18" fmla="*/ 87 w 510"/>
              <a:gd name="T19" fmla="*/ 92 h 192"/>
              <a:gd name="T20" fmla="*/ 56 w 510"/>
              <a:gd name="T21" fmla="*/ 121 h 192"/>
              <a:gd name="T22" fmla="*/ 27 w 510"/>
              <a:gd name="T23" fmla="*/ 90 h 192"/>
              <a:gd name="T24" fmla="*/ 58 w 510"/>
              <a:gd name="T25" fmla="*/ 61 h 192"/>
              <a:gd name="T26" fmla="*/ 87 w 510"/>
              <a:gd name="T27" fmla="*/ 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0" h="192">
                <a:moveTo>
                  <a:pt x="4" y="19"/>
                </a:moveTo>
                <a:cubicBezTo>
                  <a:pt x="0" y="160"/>
                  <a:pt x="0" y="160"/>
                  <a:pt x="0" y="160"/>
                </a:cubicBezTo>
                <a:cubicBezTo>
                  <a:pt x="0" y="171"/>
                  <a:pt x="8" y="180"/>
                  <a:pt x="19" y="180"/>
                </a:cubicBezTo>
                <a:cubicBezTo>
                  <a:pt x="487" y="192"/>
                  <a:pt x="487" y="192"/>
                  <a:pt x="487" y="192"/>
                </a:cubicBezTo>
                <a:cubicBezTo>
                  <a:pt x="497" y="192"/>
                  <a:pt x="506" y="184"/>
                  <a:pt x="507" y="173"/>
                </a:cubicBezTo>
                <a:cubicBezTo>
                  <a:pt x="510" y="32"/>
                  <a:pt x="510" y="32"/>
                  <a:pt x="510" y="32"/>
                </a:cubicBezTo>
                <a:cubicBezTo>
                  <a:pt x="510" y="21"/>
                  <a:pt x="502" y="12"/>
                  <a:pt x="491" y="12"/>
                </a:cubicBezTo>
                <a:cubicBezTo>
                  <a:pt x="24" y="0"/>
                  <a:pt x="24" y="0"/>
                  <a:pt x="24" y="0"/>
                </a:cubicBezTo>
                <a:cubicBezTo>
                  <a:pt x="13" y="0"/>
                  <a:pt x="4" y="8"/>
                  <a:pt x="4" y="19"/>
                </a:cubicBezTo>
                <a:close/>
                <a:moveTo>
                  <a:pt x="87" y="92"/>
                </a:moveTo>
                <a:cubicBezTo>
                  <a:pt x="86" y="108"/>
                  <a:pt x="73" y="121"/>
                  <a:pt x="56" y="121"/>
                </a:cubicBezTo>
                <a:cubicBezTo>
                  <a:pt x="40" y="120"/>
                  <a:pt x="27" y="107"/>
                  <a:pt x="27" y="90"/>
                </a:cubicBezTo>
                <a:cubicBezTo>
                  <a:pt x="28" y="74"/>
                  <a:pt x="41" y="61"/>
                  <a:pt x="58" y="61"/>
                </a:cubicBezTo>
                <a:cubicBezTo>
                  <a:pt x="74" y="62"/>
                  <a:pt x="87" y="75"/>
                  <a:pt x="87" y="92"/>
                </a:cubicBezTo>
                <a:close/>
              </a:path>
            </a:pathLst>
          </a:custGeom>
          <a:solidFill>
            <a:srgbClr val="3D735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23"/>
          <p:cNvSpPr>
            <a:spLocks/>
          </p:cNvSpPr>
          <p:nvPr/>
        </p:nvSpPr>
        <p:spPr bwMode="auto">
          <a:xfrm>
            <a:off x="4047031" y="3241089"/>
            <a:ext cx="1566866" cy="232128"/>
          </a:xfrm>
          <a:custGeom>
            <a:avLst/>
            <a:gdLst>
              <a:gd name="T0" fmla="*/ 478 w 487"/>
              <a:gd name="T1" fmla="*/ 31 h 72"/>
              <a:gd name="T2" fmla="*/ 411 w 487"/>
              <a:gd name="T3" fmla="*/ 15 h 72"/>
              <a:gd name="T4" fmla="*/ 217 w 487"/>
              <a:gd name="T5" fmla="*/ 6 h 72"/>
              <a:gd name="T6" fmla="*/ 35 w 487"/>
              <a:gd name="T7" fmla="*/ 4 h 72"/>
              <a:gd name="T8" fmla="*/ 4 w 487"/>
              <a:gd name="T9" fmla="*/ 25 h 72"/>
              <a:gd name="T10" fmla="*/ 34 w 487"/>
              <a:gd name="T11" fmla="*/ 52 h 72"/>
              <a:gd name="T12" fmla="*/ 273 w 487"/>
              <a:gd name="T13" fmla="*/ 65 h 72"/>
              <a:gd name="T14" fmla="*/ 422 w 487"/>
              <a:gd name="T15" fmla="*/ 71 h 72"/>
              <a:gd name="T16" fmla="*/ 423 w 487"/>
              <a:gd name="T17" fmla="*/ 51 h 72"/>
              <a:gd name="T18" fmla="*/ 164 w 487"/>
              <a:gd name="T19" fmla="*/ 40 h 72"/>
              <a:gd name="T20" fmla="*/ 76 w 487"/>
              <a:gd name="T21" fmla="*/ 37 h 72"/>
              <a:gd name="T22" fmla="*/ 74 w 487"/>
              <a:gd name="T23" fmla="*/ 56 h 72"/>
              <a:gd name="T24" fmla="*/ 38 w 487"/>
              <a:gd name="T25" fmla="*/ 44 h 72"/>
              <a:gd name="T26" fmla="*/ 26 w 487"/>
              <a:gd name="T27" fmla="*/ 41 h 72"/>
              <a:gd name="T28" fmla="*/ 26 w 487"/>
              <a:gd name="T29" fmla="*/ 32 h 72"/>
              <a:gd name="T30" fmla="*/ 25 w 487"/>
              <a:gd name="T31" fmla="*/ 31 h 72"/>
              <a:gd name="T32" fmla="*/ 19 w 487"/>
              <a:gd name="T33" fmla="*/ 29 h 72"/>
              <a:gd name="T34" fmla="*/ 20 w 487"/>
              <a:gd name="T35" fmla="*/ 27 h 72"/>
              <a:gd name="T36" fmla="*/ 20 w 487"/>
              <a:gd name="T37" fmla="*/ 27 h 72"/>
              <a:gd name="T38" fmla="*/ 26 w 487"/>
              <a:gd name="T39" fmla="*/ 25 h 72"/>
              <a:gd name="T40" fmla="*/ 26 w 487"/>
              <a:gd name="T41" fmla="*/ 25 h 72"/>
              <a:gd name="T42" fmla="*/ 27 w 487"/>
              <a:gd name="T43" fmla="*/ 25 h 72"/>
              <a:gd name="T44" fmla="*/ 29 w 487"/>
              <a:gd name="T45" fmla="*/ 25 h 72"/>
              <a:gd name="T46" fmla="*/ 30 w 487"/>
              <a:gd name="T47" fmla="*/ 25 h 72"/>
              <a:gd name="T48" fmla="*/ 32 w 487"/>
              <a:gd name="T49" fmla="*/ 25 h 72"/>
              <a:gd name="T50" fmla="*/ 32 w 487"/>
              <a:gd name="T51" fmla="*/ 25 h 72"/>
              <a:gd name="T52" fmla="*/ 35 w 487"/>
              <a:gd name="T53" fmla="*/ 24 h 72"/>
              <a:gd name="T54" fmla="*/ 38 w 487"/>
              <a:gd name="T55" fmla="*/ 24 h 72"/>
              <a:gd name="T56" fmla="*/ 62 w 487"/>
              <a:gd name="T57" fmla="*/ 23 h 72"/>
              <a:gd name="T58" fmla="*/ 114 w 487"/>
              <a:gd name="T59" fmla="*/ 23 h 72"/>
              <a:gd name="T60" fmla="*/ 337 w 487"/>
              <a:gd name="T61" fmla="*/ 31 h 72"/>
              <a:gd name="T62" fmla="*/ 421 w 487"/>
              <a:gd name="T63" fmla="*/ 36 h 72"/>
              <a:gd name="T64" fmla="*/ 462 w 487"/>
              <a:gd name="T65" fmla="*/ 41 h 72"/>
              <a:gd name="T66" fmla="*/ 463 w 487"/>
              <a:gd name="T67" fmla="*/ 52 h 72"/>
              <a:gd name="T68" fmla="*/ 448 w 487"/>
              <a:gd name="T69" fmla="*/ 52 h 72"/>
              <a:gd name="T70" fmla="*/ 458 w 487"/>
              <a:gd name="T71" fmla="*/ 72 h 72"/>
              <a:gd name="T72" fmla="*/ 466 w 487"/>
              <a:gd name="T73" fmla="*/ 72 h 72"/>
              <a:gd name="T74" fmla="*/ 467 w 487"/>
              <a:gd name="T75" fmla="*/ 72 h 72"/>
              <a:gd name="T76" fmla="*/ 468 w 487"/>
              <a:gd name="T77" fmla="*/ 72 h 72"/>
              <a:gd name="T78" fmla="*/ 472 w 487"/>
              <a:gd name="T79" fmla="*/ 69 h 72"/>
              <a:gd name="T80" fmla="*/ 478 w 487"/>
              <a:gd name="T81" fmla="*/ 3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7" h="72">
                <a:moveTo>
                  <a:pt x="478" y="31"/>
                </a:moveTo>
                <a:cubicBezTo>
                  <a:pt x="464" y="13"/>
                  <a:pt x="432" y="16"/>
                  <a:pt x="411" y="15"/>
                </a:cubicBezTo>
                <a:cubicBezTo>
                  <a:pt x="346" y="11"/>
                  <a:pt x="282" y="8"/>
                  <a:pt x="217" y="6"/>
                </a:cubicBezTo>
                <a:cubicBezTo>
                  <a:pt x="156" y="4"/>
                  <a:pt x="95" y="0"/>
                  <a:pt x="35" y="4"/>
                </a:cubicBezTo>
                <a:cubicBezTo>
                  <a:pt x="18" y="5"/>
                  <a:pt x="9" y="7"/>
                  <a:pt x="4" y="25"/>
                </a:cubicBezTo>
                <a:cubicBezTo>
                  <a:pt x="0" y="43"/>
                  <a:pt x="19" y="51"/>
                  <a:pt x="34" y="52"/>
                </a:cubicBezTo>
                <a:cubicBezTo>
                  <a:pt x="113" y="61"/>
                  <a:pt x="193" y="62"/>
                  <a:pt x="273" y="65"/>
                </a:cubicBezTo>
                <a:cubicBezTo>
                  <a:pt x="323" y="67"/>
                  <a:pt x="373" y="69"/>
                  <a:pt x="422" y="71"/>
                </a:cubicBezTo>
                <a:cubicBezTo>
                  <a:pt x="423" y="51"/>
                  <a:pt x="423" y="51"/>
                  <a:pt x="423" y="51"/>
                </a:cubicBezTo>
                <a:cubicBezTo>
                  <a:pt x="337" y="48"/>
                  <a:pt x="251" y="44"/>
                  <a:pt x="164" y="40"/>
                </a:cubicBezTo>
                <a:cubicBezTo>
                  <a:pt x="135" y="39"/>
                  <a:pt x="105" y="38"/>
                  <a:pt x="76" y="37"/>
                </a:cubicBezTo>
                <a:cubicBezTo>
                  <a:pt x="75" y="43"/>
                  <a:pt x="75" y="49"/>
                  <a:pt x="74" y="56"/>
                </a:cubicBezTo>
                <a:cubicBezTo>
                  <a:pt x="62" y="51"/>
                  <a:pt x="50" y="47"/>
                  <a:pt x="38" y="44"/>
                </a:cubicBezTo>
                <a:cubicBezTo>
                  <a:pt x="33" y="42"/>
                  <a:pt x="29" y="41"/>
                  <a:pt x="26" y="41"/>
                </a:cubicBezTo>
                <a:cubicBezTo>
                  <a:pt x="26" y="38"/>
                  <a:pt x="26" y="35"/>
                  <a:pt x="26" y="32"/>
                </a:cubicBezTo>
                <a:cubicBezTo>
                  <a:pt x="26" y="32"/>
                  <a:pt x="26" y="31"/>
                  <a:pt x="25" y="31"/>
                </a:cubicBezTo>
                <a:cubicBezTo>
                  <a:pt x="20" y="30"/>
                  <a:pt x="20" y="26"/>
                  <a:pt x="19" y="29"/>
                </a:cubicBezTo>
                <a:cubicBezTo>
                  <a:pt x="19" y="28"/>
                  <a:pt x="20" y="27"/>
                  <a:pt x="20" y="27"/>
                </a:cubicBezTo>
                <a:cubicBezTo>
                  <a:pt x="20" y="27"/>
                  <a:pt x="20" y="27"/>
                  <a:pt x="20" y="27"/>
                </a:cubicBezTo>
                <a:cubicBezTo>
                  <a:pt x="22" y="26"/>
                  <a:pt x="24" y="25"/>
                  <a:pt x="26" y="25"/>
                </a:cubicBezTo>
                <a:cubicBezTo>
                  <a:pt x="26" y="25"/>
                  <a:pt x="26" y="25"/>
                  <a:pt x="26" y="25"/>
                </a:cubicBezTo>
                <a:cubicBezTo>
                  <a:pt x="26" y="25"/>
                  <a:pt x="26" y="25"/>
                  <a:pt x="27" y="25"/>
                </a:cubicBezTo>
                <a:cubicBezTo>
                  <a:pt x="27" y="25"/>
                  <a:pt x="28" y="25"/>
                  <a:pt x="29" y="25"/>
                </a:cubicBezTo>
                <a:cubicBezTo>
                  <a:pt x="29" y="25"/>
                  <a:pt x="29" y="25"/>
                  <a:pt x="30" y="25"/>
                </a:cubicBezTo>
                <a:cubicBezTo>
                  <a:pt x="30" y="25"/>
                  <a:pt x="31" y="25"/>
                  <a:pt x="32" y="25"/>
                </a:cubicBezTo>
                <a:cubicBezTo>
                  <a:pt x="32" y="25"/>
                  <a:pt x="32" y="25"/>
                  <a:pt x="32" y="25"/>
                </a:cubicBezTo>
                <a:cubicBezTo>
                  <a:pt x="33" y="24"/>
                  <a:pt x="34" y="24"/>
                  <a:pt x="35" y="24"/>
                </a:cubicBezTo>
                <a:cubicBezTo>
                  <a:pt x="36" y="24"/>
                  <a:pt x="37" y="24"/>
                  <a:pt x="38" y="24"/>
                </a:cubicBezTo>
                <a:cubicBezTo>
                  <a:pt x="46" y="24"/>
                  <a:pt x="54" y="23"/>
                  <a:pt x="62" y="23"/>
                </a:cubicBezTo>
                <a:cubicBezTo>
                  <a:pt x="80" y="23"/>
                  <a:pt x="97" y="23"/>
                  <a:pt x="114" y="23"/>
                </a:cubicBezTo>
                <a:cubicBezTo>
                  <a:pt x="188" y="24"/>
                  <a:pt x="262" y="27"/>
                  <a:pt x="337" y="31"/>
                </a:cubicBezTo>
                <a:cubicBezTo>
                  <a:pt x="365" y="32"/>
                  <a:pt x="393" y="34"/>
                  <a:pt x="421" y="36"/>
                </a:cubicBezTo>
                <a:cubicBezTo>
                  <a:pt x="435" y="36"/>
                  <a:pt x="449" y="37"/>
                  <a:pt x="462" y="41"/>
                </a:cubicBezTo>
                <a:cubicBezTo>
                  <a:pt x="470" y="44"/>
                  <a:pt x="468" y="47"/>
                  <a:pt x="463" y="52"/>
                </a:cubicBezTo>
                <a:cubicBezTo>
                  <a:pt x="454" y="52"/>
                  <a:pt x="444" y="51"/>
                  <a:pt x="448" y="52"/>
                </a:cubicBezTo>
                <a:cubicBezTo>
                  <a:pt x="449" y="60"/>
                  <a:pt x="452" y="67"/>
                  <a:pt x="458" y="72"/>
                </a:cubicBezTo>
                <a:cubicBezTo>
                  <a:pt x="460" y="72"/>
                  <a:pt x="463" y="72"/>
                  <a:pt x="466" y="72"/>
                </a:cubicBezTo>
                <a:cubicBezTo>
                  <a:pt x="466" y="72"/>
                  <a:pt x="467" y="72"/>
                  <a:pt x="467" y="72"/>
                </a:cubicBezTo>
                <a:cubicBezTo>
                  <a:pt x="467" y="72"/>
                  <a:pt x="467" y="72"/>
                  <a:pt x="468" y="72"/>
                </a:cubicBezTo>
                <a:cubicBezTo>
                  <a:pt x="470" y="72"/>
                  <a:pt x="472" y="71"/>
                  <a:pt x="472" y="69"/>
                </a:cubicBezTo>
                <a:cubicBezTo>
                  <a:pt x="482" y="59"/>
                  <a:pt x="487" y="43"/>
                  <a:pt x="478" y="31"/>
                </a:cubicBezTo>
                <a:close/>
              </a:path>
            </a:pathLst>
          </a:custGeom>
          <a:solidFill>
            <a:srgbClr val="3D735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24"/>
          <p:cNvSpPr>
            <a:spLocks noEditPoints="1"/>
          </p:cNvSpPr>
          <p:nvPr/>
        </p:nvSpPr>
        <p:spPr bwMode="auto">
          <a:xfrm>
            <a:off x="5131587" y="2004361"/>
            <a:ext cx="1712592" cy="1040709"/>
          </a:xfrm>
          <a:custGeom>
            <a:avLst/>
            <a:gdLst>
              <a:gd name="T0" fmla="*/ 3 w 532"/>
              <a:gd name="T1" fmla="*/ 173 h 323"/>
              <a:gd name="T2" fmla="*/ 47 w 532"/>
              <a:gd name="T3" fmla="*/ 307 h 323"/>
              <a:gd name="T4" fmla="*/ 72 w 532"/>
              <a:gd name="T5" fmla="*/ 320 h 323"/>
              <a:gd name="T6" fmla="*/ 516 w 532"/>
              <a:gd name="T7" fmla="*/ 175 h 323"/>
              <a:gd name="T8" fmla="*/ 529 w 532"/>
              <a:gd name="T9" fmla="*/ 150 h 323"/>
              <a:gd name="T10" fmla="*/ 485 w 532"/>
              <a:gd name="T11" fmla="*/ 16 h 323"/>
              <a:gd name="T12" fmla="*/ 460 w 532"/>
              <a:gd name="T13" fmla="*/ 3 h 323"/>
              <a:gd name="T14" fmla="*/ 16 w 532"/>
              <a:gd name="T15" fmla="*/ 149 h 323"/>
              <a:gd name="T16" fmla="*/ 3 w 532"/>
              <a:gd name="T17" fmla="*/ 173 h 323"/>
              <a:gd name="T18" fmla="*/ 106 w 532"/>
              <a:gd name="T19" fmla="*/ 214 h 323"/>
              <a:gd name="T20" fmla="*/ 87 w 532"/>
              <a:gd name="T21" fmla="*/ 252 h 323"/>
              <a:gd name="T22" fmla="*/ 49 w 532"/>
              <a:gd name="T23" fmla="*/ 233 h 323"/>
              <a:gd name="T24" fmla="*/ 68 w 532"/>
              <a:gd name="T25" fmla="*/ 195 h 323"/>
              <a:gd name="T26" fmla="*/ 106 w 532"/>
              <a:gd name="T27" fmla="*/ 214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32" h="323">
                <a:moveTo>
                  <a:pt x="3" y="173"/>
                </a:moveTo>
                <a:cubicBezTo>
                  <a:pt x="47" y="307"/>
                  <a:pt x="47" y="307"/>
                  <a:pt x="47" y="307"/>
                </a:cubicBezTo>
                <a:cubicBezTo>
                  <a:pt x="50" y="318"/>
                  <a:pt x="61" y="323"/>
                  <a:pt x="72" y="320"/>
                </a:cubicBezTo>
                <a:cubicBezTo>
                  <a:pt x="516" y="175"/>
                  <a:pt x="516" y="175"/>
                  <a:pt x="516" y="175"/>
                </a:cubicBezTo>
                <a:cubicBezTo>
                  <a:pt x="526" y="171"/>
                  <a:pt x="532" y="160"/>
                  <a:pt x="529" y="150"/>
                </a:cubicBezTo>
                <a:cubicBezTo>
                  <a:pt x="485" y="16"/>
                  <a:pt x="485" y="16"/>
                  <a:pt x="485" y="16"/>
                </a:cubicBezTo>
                <a:cubicBezTo>
                  <a:pt x="481" y="6"/>
                  <a:pt x="470" y="0"/>
                  <a:pt x="460" y="3"/>
                </a:cubicBezTo>
                <a:cubicBezTo>
                  <a:pt x="16" y="149"/>
                  <a:pt x="16" y="149"/>
                  <a:pt x="16" y="149"/>
                </a:cubicBezTo>
                <a:cubicBezTo>
                  <a:pt x="5" y="152"/>
                  <a:pt x="0" y="163"/>
                  <a:pt x="3" y="173"/>
                </a:cubicBezTo>
                <a:close/>
                <a:moveTo>
                  <a:pt x="106" y="214"/>
                </a:moveTo>
                <a:cubicBezTo>
                  <a:pt x="111" y="230"/>
                  <a:pt x="102" y="246"/>
                  <a:pt x="87" y="252"/>
                </a:cubicBezTo>
                <a:cubicBezTo>
                  <a:pt x="71" y="257"/>
                  <a:pt x="54" y="248"/>
                  <a:pt x="49" y="233"/>
                </a:cubicBezTo>
                <a:cubicBezTo>
                  <a:pt x="44" y="217"/>
                  <a:pt x="53" y="200"/>
                  <a:pt x="68" y="195"/>
                </a:cubicBezTo>
                <a:cubicBezTo>
                  <a:pt x="84" y="190"/>
                  <a:pt x="101" y="198"/>
                  <a:pt x="106" y="214"/>
                </a:cubicBezTo>
                <a:close/>
              </a:path>
            </a:pathLst>
          </a:custGeom>
          <a:solidFill>
            <a:srgbClr val="3D735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33" name="Group 31"/>
          <p:cNvGrpSpPr/>
          <p:nvPr/>
        </p:nvGrpSpPr>
        <p:grpSpPr>
          <a:xfrm>
            <a:off x="4036714" y="3359733"/>
            <a:ext cx="1400508" cy="700254"/>
            <a:chOff x="6673850" y="3522663"/>
            <a:chExt cx="1724025" cy="862012"/>
          </a:xfrm>
          <a:solidFill>
            <a:srgbClr val="3D7351"/>
          </a:solidFill>
        </p:grpSpPr>
        <p:sp>
          <p:nvSpPr>
            <p:cNvPr id="34" name="Freeform 25"/>
            <p:cNvSpPr>
              <a:spLocks/>
            </p:cNvSpPr>
            <p:nvPr/>
          </p:nvSpPr>
          <p:spPr bwMode="auto">
            <a:xfrm>
              <a:off x="6931025" y="3733800"/>
              <a:ext cx="1236662" cy="587375"/>
            </a:xfrm>
            <a:custGeom>
              <a:avLst/>
              <a:gdLst>
                <a:gd name="T0" fmla="*/ 79 w 312"/>
                <a:gd name="T1" fmla="*/ 31 h 148"/>
                <a:gd name="T2" fmla="*/ 6 w 312"/>
                <a:gd name="T3" fmla="*/ 0 h 148"/>
                <a:gd name="T4" fmla="*/ 0 w 312"/>
                <a:gd name="T5" fmla="*/ 18 h 148"/>
                <a:gd name="T6" fmla="*/ 168 w 312"/>
                <a:gd name="T7" fmla="*/ 90 h 148"/>
                <a:gd name="T8" fmla="*/ 306 w 312"/>
                <a:gd name="T9" fmla="*/ 148 h 148"/>
                <a:gd name="T10" fmla="*/ 309 w 312"/>
                <a:gd name="T11" fmla="*/ 129 h 148"/>
                <a:gd name="T12" fmla="*/ 79 w 312"/>
                <a:gd name="T13" fmla="*/ 31 h 148"/>
              </a:gdLst>
              <a:ahLst/>
              <a:cxnLst>
                <a:cxn ang="0">
                  <a:pos x="T0" y="T1"/>
                </a:cxn>
                <a:cxn ang="0">
                  <a:pos x="T2" y="T3"/>
                </a:cxn>
                <a:cxn ang="0">
                  <a:pos x="T4" y="T5"/>
                </a:cxn>
                <a:cxn ang="0">
                  <a:pos x="T6" y="T7"/>
                </a:cxn>
                <a:cxn ang="0">
                  <a:pos x="T8" y="T9"/>
                </a:cxn>
                <a:cxn ang="0">
                  <a:pos x="T10" y="T11"/>
                </a:cxn>
                <a:cxn ang="0">
                  <a:pos x="T12" y="T13"/>
                </a:cxn>
              </a:cxnLst>
              <a:rect l="0" t="0" r="r" b="b"/>
              <a:pathLst>
                <a:path w="312" h="148">
                  <a:moveTo>
                    <a:pt x="79" y="31"/>
                  </a:moveTo>
                  <a:cubicBezTo>
                    <a:pt x="55" y="20"/>
                    <a:pt x="30" y="10"/>
                    <a:pt x="6" y="0"/>
                  </a:cubicBezTo>
                  <a:cubicBezTo>
                    <a:pt x="4" y="6"/>
                    <a:pt x="2" y="12"/>
                    <a:pt x="0" y="18"/>
                  </a:cubicBezTo>
                  <a:cubicBezTo>
                    <a:pt x="55" y="44"/>
                    <a:pt x="112" y="67"/>
                    <a:pt x="168" y="90"/>
                  </a:cubicBezTo>
                  <a:cubicBezTo>
                    <a:pt x="214" y="110"/>
                    <a:pt x="260" y="129"/>
                    <a:pt x="306" y="148"/>
                  </a:cubicBezTo>
                  <a:cubicBezTo>
                    <a:pt x="309" y="129"/>
                    <a:pt x="309" y="129"/>
                    <a:pt x="309" y="129"/>
                  </a:cubicBezTo>
                  <a:cubicBezTo>
                    <a:pt x="312" y="130"/>
                    <a:pt x="158" y="65"/>
                    <a:pt x="79"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26"/>
            <p:cNvSpPr>
              <a:spLocks/>
            </p:cNvSpPr>
            <p:nvPr/>
          </p:nvSpPr>
          <p:spPr bwMode="auto">
            <a:xfrm>
              <a:off x="6673850" y="3522663"/>
              <a:ext cx="1724025" cy="862012"/>
            </a:xfrm>
            <a:custGeom>
              <a:avLst/>
              <a:gdLst>
                <a:gd name="T0" fmla="*/ 431 w 435"/>
                <a:gd name="T1" fmla="*/ 182 h 217"/>
                <a:gd name="T2" fmla="*/ 377 w 435"/>
                <a:gd name="T3" fmla="*/ 145 h 217"/>
                <a:gd name="T4" fmla="*/ 205 w 435"/>
                <a:gd name="T5" fmla="*/ 70 h 217"/>
                <a:gd name="T6" fmla="*/ 41 w 435"/>
                <a:gd name="T7" fmla="*/ 7 h 217"/>
                <a:gd name="T8" fmla="*/ 5 w 435"/>
                <a:gd name="T9" fmla="*/ 15 h 217"/>
                <a:gd name="T10" fmla="*/ 5 w 435"/>
                <a:gd name="T11" fmla="*/ 36 h 217"/>
                <a:gd name="T12" fmla="*/ 19 w 435"/>
                <a:gd name="T13" fmla="*/ 25 h 217"/>
                <a:gd name="T14" fmla="*/ 17 w 435"/>
                <a:gd name="T15" fmla="*/ 24 h 217"/>
                <a:gd name="T16" fmla="*/ 19 w 435"/>
                <a:gd name="T17" fmla="*/ 22 h 217"/>
                <a:gd name="T18" fmla="*/ 19 w 435"/>
                <a:gd name="T19" fmla="*/ 22 h 217"/>
                <a:gd name="T20" fmla="*/ 21 w 435"/>
                <a:gd name="T21" fmla="*/ 22 h 217"/>
                <a:gd name="T22" fmla="*/ 21 w 435"/>
                <a:gd name="T23" fmla="*/ 22 h 217"/>
                <a:gd name="T24" fmla="*/ 21 w 435"/>
                <a:gd name="T25" fmla="*/ 22 h 217"/>
                <a:gd name="T26" fmla="*/ 24 w 435"/>
                <a:gd name="T27" fmla="*/ 22 h 217"/>
                <a:gd name="T28" fmla="*/ 25 w 435"/>
                <a:gd name="T29" fmla="*/ 23 h 217"/>
                <a:gd name="T30" fmla="*/ 28 w 435"/>
                <a:gd name="T31" fmla="*/ 24 h 217"/>
                <a:gd name="T32" fmla="*/ 29 w 435"/>
                <a:gd name="T33" fmla="*/ 24 h 217"/>
                <a:gd name="T34" fmla="*/ 32 w 435"/>
                <a:gd name="T35" fmla="*/ 25 h 217"/>
                <a:gd name="T36" fmla="*/ 36 w 435"/>
                <a:gd name="T37" fmla="*/ 26 h 217"/>
                <a:gd name="T38" fmla="*/ 51 w 435"/>
                <a:gd name="T39" fmla="*/ 31 h 217"/>
                <a:gd name="T40" fmla="*/ 54 w 435"/>
                <a:gd name="T41" fmla="*/ 32 h 217"/>
                <a:gd name="T42" fmla="*/ 67 w 435"/>
                <a:gd name="T43" fmla="*/ 37 h 217"/>
                <a:gd name="T44" fmla="*/ 74 w 435"/>
                <a:gd name="T45" fmla="*/ 39 h 217"/>
                <a:gd name="T46" fmla="*/ 74 w 435"/>
                <a:gd name="T47" fmla="*/ 39 h 217"/>
                <a:gd name="T48" fmla="*/ 105 w 435"/>
                <a:gd name="T49" fmla="*/ 51 h 217"/>
                <a:gd name="T50" fmla="*/ 303 w 435"/>
                <a:gd name="T51" fmla="*/ 134 h 217"/>
                <a:gd name="T52" fmla="*/ 378 w 435"/>
                <a:gd name="T53" fmla="*/ 167 h 217"/>
                <a:gd name="T54" fmla="*/ 413 w 435"/>
                <a:gd name="T55" fmla="*/ 186 h 217"/>
                <a:gd name="T56" fmla="*/ 410 w 435"/>
                <a:gd name="T57" fmla="*/ 196 h 217"/>
                <a:gd name="T58" fmla="*/ 398 w 435"/>
                <a:gd name="T59" fmla="*/ 192 h 217"/>
                <a:gd name="T60" fmla="*/ 408 w 435"/>
                <a:gd name="T61" fmla="*/ 217 h 217"/>
                <a:gd name="T62" fmla="*/ 412 w 435"/>
                <a:gd name="T63" fmla="*/ 215 h 217"/>
                <a:gd name="T64" fmla="*/ 431 w 435"/>
                <a:gd name="T65" fmla="*/ 182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5" h="217">
                  <a:moveTo>
                    <a:pt x="431" y="182"/>
                  </a:moveTo>
                  <a:cubicBezTo>
                    <a:pt x="425" y="161"/>
                    <a:pt x="395" y="153"/>
                    <a:pt x="377" y="145"/>
                  </a:cubicBezTo>
                  <a:cubicBezTo>
                    <a:pt x="320" y="119"/>
                    <a:pt x="262" y="94"/>
                    <a:pt x="205" y="70"/>
                  </a:cubicBezTo>
                  <a:cubicBezTo>
                    <a:pt x="151" y="48"/>
                    <a:pt x="97" y="23"/>
                    <a:pt x="41" y="7"/>
                  </a:cubicBezTo>
                  <a:cubicBezTo>
                    <a:pt x="25" y="2"/>
                    <a:pt x="16" y="0"/>
                    <a:pt x="5" y="15"/>
                  </a:cubicBezTo>
                  <a:cubicBezTo>
                    <a:pt x="0" y="23"/>
                    <a:pt x="1" y="30"/>
                    <a:pt x="5" y="36"/>
                  </a:cubicBezTo>
                  <a:cubicBezTo>
                    <a:pt x="10" y="33"/>
                    <a:pt x="15" y="29"/>
                    <a:pt x="19" y="25"/>
                  </a:cubicBezTo>
                  <a:cubicBezTo>
                    <a:pt x="18" y="23"/>
                    <a:pt x="18" y="23"/>
                    <a:pt x="17" y="24"/>
                  </a:cubicBezTo>
                  <a:cubicBezTo>
                    <a:pt x="18" y="23"/>
                    <a:pt x="18" y="22"/>
                    <a:pt x="19" y="22"/>
                  </a:cubicBezTo>
                  <a:cubicBezTo>
                    <a:pt x="19" y="22"/>
                    <a:pt x="19" y="22"/>
                    <a:pt x="19" y="22"/>
                  </a:cubicBezTo>
                  <a:cubicBezTo>
                    <a:pt x="19" y="22"/>
                    <a:pt x="20" y="22"/>
                    <a:pt x="21" y="22"/>
                  </a:cubicBezTo>
                  <a:cubicBezTo>
                    <a:pt x="21" y="22"/>
                    <a:pt x="21" y="22"/>
                    <a:pt x="21" y="22"/>
                  </a:cubicBezTo>
                  <a:cubicBezTo>
                    <a:pt x="21" y="22"/>
                    <a:pt x="21" y="22"/>
                    <a:pt x="21" y="22"/>
                  </a:cubicBezTo>
                  <a:cubicBezTo>
                    <a:pt x="22" y="22"/>
                    <a:pt x="23" y="22"/>
                    <a:pt x="24" y="22"/>
                  </a:cubicBezTo>
                  <a:cubicBezTo>
                    <a:pt x="24" y="23"/>
                    <a:pt x="24" y="23"/>
                    <a:pt x="25" y="23"/>
                  </a:cubicBezTo>
                  <a:cubicBezTo>
                    <a:pt x="26" y="23"/>
                    <a:pt x="27" y="23"/>
                    <a:pt x="28" y="24"/>
                  </a:cubicBezTo>
                  <a:cubicBezTo>
                    <a:pt x="28" y="24"/>
                    <a:pt x="28" y="24"/>
                    <a:pt x="29" y="24"/>
                  </a:cubicBezTo>
                  <a:cubicBezTo>
                    <a:pt x="30" y="24"/>
                    <a:pt x="31" y="24"/>
                    <a:pt x="32" y="25"/>
                  </a:cubicBezTo>
                  <a:cubicBezTo>
                    <a:pt x="33" y="25"/>
                    <a:pt x="34" y="26"/>
                    <a:pt x="36" y="26"/>
                  </a:cubicBezTo>
                  <a:cubicBezTo>
                    <a:pt x="41" y="27"/>
                    <a:pt x="46" y="29"/>
                    <a:pt x="51" y="31"/>
                  </a:cubicBezTo>
                  <a:cubicBezTo>
                    <a:pt x="52" y="31"/>
                    <a:pt x="53" y="32"/>
                    <a:pt x="54" y="32"/>
                  </a:cubicBezTo>
                  <a:cubicBezTo>
                    <a:pt x="59" y="33"/>
                    <a:pt x="63" y="35"/>
                    <a:pt x="67" y="37"/>
                  </a:cubicBezTo>
                  <a:cubicBezTo>
                    <a:pt x="70" y="37"/>
                    <a:pt x="72" y="38"/>
                    <a:pt x="74" y="39"/>
                  </a:cubicBezTo>
                  <a:cubicBezTo>
                    <a:pt x="74" y="39"/>
                    <a:pt x="74" y="39"/>
                    <a:pt x="74" y="39"/>
                  </a:cubicBezTo>
                  <a:cubicBezTo>
                    <a:pt x="84" y="43"/>
                    <a:pt x="95" y="47"/>
                    <a:pt x="105" y="51"/>
                  </a:cubicBezTo>
                  <a:cubicBezTo>
                    <a:pt x="172" y="77"/>
                    <a:pt x="238" y="105"/>
                    <a:pt x="303" y="134"/>
                  </a:cubicBezTo>
                  <a:cubicBezTo>
                    <a:pt x="328" y="145"/>
                    <a:pt x="353" y="156"/>
                    <a:pt x="378" y="167"/>
                  </a:cubicBezTo>
                  <a:cubicBezTo>
                    <a:pt x="390" y="172"/>
                    <a:pt x="402" y="177"/>
                    <a:pt x="413" y="186"/>
                  </a:cubicBezTo>
                  <a:cubicBezTo>
                    <a:pt x="419" y="191"/>
                    <a:pt x="416" y="194"/>
                    <a:pt x="410" y="196"/>
                  </a:cubicBezTo>
                  <a:cubicBezTo>
                    <a:pt x="407" y="195"/>
                    <a:pt x="402" y="193"/>
                    <a:pt x="398" y="192"/>
                  </a:cubicBezTo>
                  <a:cubicBezTo>
                    <a:pt x="397" y="201"/>
                    <a:pt x="401" y="211"/>
                    <a:pt x="408" y="217"/>
                  </a:cubicBezTo>
                  <a:cubicBezTo>
                    <a:pt x="410" y="216"/>
                    <a:pt x="411" y="216"/>
                    <a:pt x="412" y="215"/>
                  </a:cubicBezTo>
                  <a:cubicBezTo>
                    <a:pt x="424" y="209"/>
                    <a:pt x="435" y="196"/>
                    <a:pt x="431" y="1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Freeform 27"/>
          <p:cNvSpPr>
            <a:spLocks/>
          </p:cNvSpPr>
          <p:nvPr/>
        </p:nvSpPr>
        <p:spPr bwMode="auto">
          <a:xfrm>
            <a:off x="5346950" y="4059986"/>
            <a:ext cx="2579"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1" y="0"/>
                  <a:pt x="1" y="0"/>
                  <a:pt x="1" y="0"/>
                </a:cubicBezTo>
                <a:close/>
              </a:path>
            </a:pathLst>
          </a:custGeom>
          <a:solidFill>
            <a:srgbClr val="A012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37" name="Group 32"/>
          <p:cNvGrpSpPr/>
          <p:nvPr/>
        </p:nvGrpSpPr>
        <p:grpSpPr>
          <a:xfrm>
            <a:off x="3995447" y="2619501"/>
            <a:ext cx="1399218" cy="656407"/>
            <a:chOff x="6623050" y="2611438"/>
            <a:chExt cx="1722437" cy="808037"/>
          </a:xfrm>
          <a:solidFill>
            <a:srgbClr val="3D7351"/>
          </a:solidFill>
        </p:grpSpPr>
        <p:sp>
          <p:nvSpPr>
            <p:cNvPr id="38" name="Freeform 28"/>
            <p:cNvSpPr>
              <a:spLocks/>
            </p:cNvSpPr>
            <p:nvPr/>
          </p:nvSpPr>
          <p:spPr bwMode="auto">
            <a:xfrm>
              <a:off x="6951663" y="2801938"/>
              <a:ext cx="1196975" cy="534987"/>
            </a:xfrm>
            <a:custGeom>
              <a:avLst/>
              <a:gdLst>
                <a:gd name="T0" fmla="*/ 301 w 302"/>
                <a:gd name="T1" fmla="*/ 20 h 135"/>
                <a:gd name="T2" fmla="*/ 295 w 302"/>
                <a:gd name="T3" fmla="*/ 2 h 135"/>
                <a:gd name="T4" fmla="*/ 66 w 302"/>
                <a:gd name="T5" fmla="*/ 90 h 135"/>
                <a:gd name="T6" fmla="*/ 0 w 302"/>
                <a:gd name="T7" fmla="*/ 116 h 135"/>
                <a:gd name="T8" fmla="*/ 5 w 302"/>
                <a:gd name="T9" fmla="*/ 135 h 135"/>
                <a:gd name="T10" fmla="*/ 171 w 302"/>
                <a:gd name="T11" fmla="*/ 71 h 135"/>
                <a:gd name="T12" fmla="*/ 301 w 302"/>
                <a:gd name="T13" fmla="*/ 20 h 135"/>
              </a:gdLst>
              <a:ahLst/>
              <a:cxnLst>
                <a:cxn ang="0">
                  <a:pos x="T0" y="T1"/>
                </a:cxn>
                <a:cxn ang="0">
                  <a:pos x="T2" y="T3"/>
                </a:cxn>
                <a:cxn ang="0">
                  <a:pos x="T4" y="T5"/>
                </a:cxn>
                <a:cxn ang="0">
                  <a:pos x="T6" y="T7"/>
                </a:cxn>
                <a:cxn ang="0">
                  <a:pos x="T8" y="T9"/>
                </a:cxn>
                <a:cxn ang="0">
                  <a:pos x="T10" y="T11"/>
                </a:cxn>
                <a:cxn ang="0">
                  <a:pos x="T12" y="T13"/>
                </a:cxn>
              </a:cxnLst>
              <a:rect l="0" t="0" r="r" b="b"/>
              <a:pathLst>
                <a:path w="302" h="135">
                  <a:moveTo>
                    <a:pt x="301" y="20"/>
                  </a:moveTo>
                  <a:cubicBezTo>
                    <a:pt x="295" y="2"/>
                    <a:pt x="295" y="2"/>
                    <a:pt x="295" y="2"/>
                  </a:cubicBezTo>
                  <a:cubicBezTo>
                    <a:pt x="298" y="0"/>
                    <a:pt x="146" y="60"/>
                    <a:pt x="66" y="90"/>
                  </a:cubicBezTo>
                  <a:cubicBezTo>
                    <a:pt x="45" y="99"/>
                    <a:pt x="23" y="108"/>
                    <a:pt x="0" y="116"/>
                  </a:cubicBezTo>
                  <a:cubicBezTo>
                    <a:pt x="2" y="122"/>
                    <a:pt x="4" y="129"/>
                    <a:pt x="5" y="135"/>
                  </a:cubicBezTo>
                  <a:cubicBezTo>
                    <a:pt x="61" y="115"/>
                    <a:pt x="116" y="92"/>
                    <a:pt x="171" y="71"/>
                  </a:cubicBezTo>
                  <a:cubicBezTo>
                    <a:pt x="216" y="54"/>
                    <a:pt x="302" y="19"/>
                    <a:pt x="301"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29"/>
            <p:cNvSpPr>
              <a:spLocks/>
            </p:cNvSpPr>
            <p:nvPr/>
          </p:nvSpPr>
          <p:spPr bwMode="auto">
            <a:xfrm>
              <a:off x="6623050" y="2611438"/>
              <a:ext cx="1722437" cy="808037"/>
            </a:xfrm>
            <a:custGeom>
              <a:avLst/>
              <a:gdLst>
                <a:gd name="T0" fmla="*/ 421 w 435"/>
                <a:gd name="T1" fmla="*/ 11 h 204"/>
                <a:gd name="T2" fmla="*/ 357 w 435"/>
                <a:gd name="T3" fmla="*/ 22 h 204"/>
                <a:gd name="T4" fmla="*/ 183 w 435"/>
                <a:gd name="T5" fmla="*/ 88 h 204"/>
                <a:gd name="T6" fmla="*/ 22 w 435"/>
                <a:gd name="T7" fmla="*/ 156 h 204"/>
                <a:gd name="T8" fmla="*/ 3 w 435"/>
                <a:gd name="T9" fmla="*/ 186 h 204"/>
                <a:gd name="T10" fmla="*/ 39 w 435"/>
                <a:gd name="T11" fmla="*/ 199 h 204"/>
                <a:gd name="T12" fmla="*/ 44 w 435"/>
                <a:gd name="T13" fmla="*/ 198 h 204"/>
                <a:gd name="T14" fmla="*/ 36 w 435"/>
                <a:gd name="T15" fmla="*/ 199 h 204"/>
                <a:gd name="T16" fmla="*/ 22 w 435"/>
                <a:gd name="T17" fmla="*/ 184 h 204"/>
                <a:gd name="T18" fmla="*/ 22 w 435"/>
                <a:gd name="T19" fmla="*/ 184 h 204"/>
                <a:gd name="T20" fmla="*/ 17 w 435"/>
                <a:gd name="T21" fmla="*/ 184 h 204"/>
                <a:gd name="T22" fmla="*/ 17 w 435"/>
                <a:gd name="T23" fmla="*/ 182 h 204"/>
                <a:gd name="T24" fmla="*/ 17 w 435"/>
                <a:gd name="T25" fmla="*/ 182 h 204"/>
                <a:gd name="T26" fmla="*/ 18 w 435"/>
                <a:gd name="T27" fmla="*/ 181 h 204"/>
                <a:gd name="T28" fmla="*/ 18 w 435"/>
                <a:gd name="T29" fmla="*/ 181 h 204"/>
                <a:gd name="T30" fmla="*/ 18 w 435"/>
                <a:gd name="T31" fmla="*/ 181 h 204"/>
                <a:gd name="T32" fmla="*/ 32 w 435"/>
                <a:gd name="T33" fmla="*/ 173 h 204"/>
                <a:gd name="T34" fmla="*/ 47 w 435"/>
                <a:gd name="T35" fmla="*/ 165 h 204"/>
                <a:gd name="T36" fmla="*/ 51 w 435"/>
                <a:gd name="T37" fmla="*/ 163 h 204"/>
                <a:gd name="T38" fmla="*/ 62 w 435"/>
                <a:gd name="T39" fmla="*/ 158 h 204"/>
                <a:gd name="T40" fmla="*/ 67 w 435"/>
                <a:gd name="T41" fmla="*/ 156 h 204"/>
                <a:gd name="T42" fmla="*/ 79 w 435"/>
                <a:gd name="T43" fmla="*/ 151 h 204"/>
                <a:gd name="T44" fmla="*/ 98 w 435"/>
                <a:gd name="T45" fmla="*/ 143 h 204"/>
                <a:gd name="T46" fmla="*/ 297 w 435"/>
                <a:gd name="T47" fmla="*/ 64 h 204"/>
                <a:gd name="T48" fmla="*/ 373 w 435"/>
                <a:gd name="T49" fmla="*/ 36 h 204"/>
                <a:gd name="T50" fmla="*/ 411 w 435"/>
                <a:gd name="T51" fmla="*/ 25 h 204"/>
                <a:gd name="T52" fmla="*/ 416 w 435"/>
                <a:gd name="T53" fmla="*/ 35 h 204"/>
                <a:gd name="T54" fmla="*/ 402 w 435"/>
                <a:gd name="T55" fmla="*/ 40 h 204"/>
                <a:gd name="T56" fmla="*/ 402 w 435"/>
                <a:gd name="T57" fmla="*/ 42 h 204"/>
                <a:gd name="T58" fmla="*/ 413 w 435"/>
                <a:gd name="T59" fmla="*/ 57 h 204"/>
                <a:gd name="T60" fmla="*/ 426 w 435"/>
                <a:gd name="T61" fmla="*/ 51 h 204"/>
                <a:gd name="T62" fmla="*/ 427 w 435"/>
                <a:gd name="T63" fmla="*/ 51 h 204"/>
                <a:gd name="T64" fmla="*/ 428 w 435"/>
                <a:gd name="T65" fmla="*/ 51 h 204"/>
                <a:gd name="T66" fmla="*/ 431 w 435"/>
                <a:gd name="T67" fmla="*/ 46 h 204"/>
                <a:gd name="T68" fmla="*/ 421 w 435"/>
                <a:gd name="T69" fmla="*/ 1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5" h="204">
                  <a:moveTo>
                    <a:pt x="421" y="11"/>
                  </a:moveTo>
                  <a:cubicBezTo>
                    <a:pt x="402" y="0"/>
                    <a:pt x="375" y="15"/>
                    <a:pt x="357" y="22"/>
                  </a:cubicBezTo>
                  <a:cubicBezTo>
                    <a:pt x="298" y="43"/>
                    <a:pt x="240" y="65"/>
                    <a:pt x="183" y="88"/>
                  </a:cubicBezTo>
                  <a:cubicBezTo>
                    <a:pt x="129" y="109"/>
                    <a:pt x="74" y="129"/>
                    <a:pt x="22" y="156"/>
                  </a:cubicBezTo>
                  <a:cubicBezTo>
                    <a:pt x="8" y="163"/>
                    <a:pt x="0" y="168"/>
                    <a:pt x="3" y="186"/>
                  </a:cubicBezTo>
                  <a:cubicBezTo>
                    <a:pt x="6" y="204"/>
                    <a:pt x="26" y="203"/>
                    <a:pt x="39" y="199"/>
                  </a:cubicBezTo>
                  <a:cubicBezTo>
                    <a:pt x="41" y="199"/>
                    <a:pt x="42" y="198"/>
                    <a:pt x="44" y="198"/>
                  </a:cubicBezTo>
                  <a:cubicBezTo>
                    <a:pt x="41" y="198"/>
                    <a:pt x="38" y="199"/>
                    <a:pt x="36" y="199"/>
                  </a:cubicBezTo>
                  <a:cubicBezTo>
                    <a:pt x="32" y="193"/>
                    <a:pt x="28" y="188"/>
                    <a:pt x="22" y="184"/>
                  </a:cubicBezTo>
                  <a:cubicBezTo>
                    <a:pt x="22" y="184"/>
                    <a:pt x="22" y="184"/>
                    <a:pt x="22" y="184"/>
                  </a:cubicBezTo>
                  <a:cubicBezTo>
                    <a:pt x="18" y="184"/>
                    <a:pt x="17" y="182"/>
                    <a:pt x="17" y="184"/>
                  </a:cubicBezTo>
                  <a:cubicBezTo>
                    <a:pt x="17" y="183"/>
                    <a:pt x="17" y="182"/>
                    <a:pt x="17" y="182"/>
                  </a:cubicBezTo>
                  <a:cubicBezTo>
                    <a:pt x="17" y="182"/>
                    <a:pt x="17" y="182"/>
                    <a:pt x="17" y="182"/>
                  </a:cubicBezTo>
                  <a:cubicBezTo>
                    <a:pt x="18" y="181"/>
                    <a:pt x="18" y="181"/>
                    <a:pt x="18" y="181"/>
                  </a:cubicBezTo>
                  <a:cubicBezTo>
                    <a:pt x="18" y="181"/>
                    <a:pt x="18" y="181"/>
                    <a:pt x="18" y="181"/>
                  </a:cubicBezTo>
                  <a:cubicBezTo>
                    <a:pt x="18" y="181"/>
                    <a:pt x="18" y="181"/>
                    <a:pt x="18" y="181"/>
                  </a:cubicBezTo>
                  <a:cubicBezTo>
                    <a:pt x="21" y="178"/>
                    <a:pt x="28" y="175"/>
                    <a:pt x="32" y="173"/>
                  </a:cubicBezTo>
                  <a:cubicBezTo>
                    <a:pt x="37" y="170"/>
                    <a:pt x="42" y="168"/>
                    <a:pt x="47" y="165"/>
                  </a:cubicBezTo>
                  <a:cubicBezTo>
                    <a:pt x="48" y="165"/>
                    <a:pt x="50" y="164"/>
                    <a:pt x="51" y="163"/>
                  </a:cubicBezTo>
                  <a:cubicBezTo>
                    <a:pt x="55" y="162"/>
                    <a:pt x="58" y="160"/>
                    <a:pt x="62" y="158"/>
                  </a:cubicBezTo>
                  <a:cubicBezTo>
                    <a:pt x="63" y="158"/>
                    <a:pt x="65" y="157"/>
                    <a:pt x="67" y="156"/>
                  </a:cubicBezTo>
                  <a:cubicBezTo>
                    <a:pt x="71" y="154"/>
                    <a:pt x="75" y="152"/>
                    <a:pt x="79" y="151"/>
                  </a:cubicBezTo>
                  <a:cubicBezTo>
                    <a:pt x="86" y="148"/>
                    <a:pt x="92" y="145"/>
                    <a:pt x="98" y="143"/>
                  </a:cubicBezTo>
                  <a:cubicBezTo>
                    <a:pt x="164" y="115"/>
                    <a:pt x="231" y="89"/>
                    <a:pt x="297" y="64"/>
                  </a:cubicBezTo>
                  <a:cubicBezTo>
                    <a:pt x="323" y="55"/>
                    <a:pt x="348" y="45"/>
                    <a:pt x="373" y="36"/>
                  </a:cubicBezTo>
                  <a:cubicBezTo>
                    <a:pt x="385" y="31"/>
                    <a:pt x="398" y="27"/>
                    <a:pt x="411" y="25"/>
                  </a:cubicBezTo>
                  <a:cubicBezTo>
                    <a:pt x="419" y="25"/>
                    <a:pt x="419" y="29"/>
                    <a:pt x="416" y="35"/>
                  </a:cubicBezTo>
                  <a:cubicBezTo>
                    <a:pt x="412" y="37"/>
                    <a:pt x="407" y="38"/>
                    <a:pt x="402" y="40"/>
                  </a:cubicBezTo>
                  <a:cubicBezTo>
                    <a:pt x="402" y="41"/>
                    <a:pt x="402" y="41"/>
                    <a:pt x="402" y="42"/>
                  </a:cubicBezTo>
                  <a:cubicBezTo>
                    <a:pt x="404" y="48"/>
                    <a:pt x="408" y="53"/>
                    <a:pt x="413" y="57"/>
                  </a:cubicBezTo>
                  <a:cubicBezTo>
                    <a:pt x="409" y="58"/>
                    <a:pt x="418" y="55"/>
                    <a:pt x="426" y="51"/>
                  </a:cubicBezTo>
                  <a:cubicBezTo>
                    <a:pt x="427" y="51"/>
                    <a:pt x="427" y="51"/>
                    <a:pt x="427" y="51"/>
                  </a:cubicBezTo>
                  <a:cubicBezTo>
                    <a:pt x="427" y="51"/>
                    <a:pt x="427" y="51"/>
                    <a:pt x="428" y="51"/>
                  </a:cubicBezTo>
                  <a:cubicBezTo>
                    <a:pt x="430" y="50"/>
                    <a:pt x="431" y="48"/>
                    <a:pt x="431" y="46"/>
                  </a:cubicBezTo>
                  <a:cubicBezTo>
                    <a:pt x="435" y="34"/>
                    <a:pt x="434" y="18"/>
                    <a:pt x="421" y="1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40" name="TextBox 12"/>
          <p:cNvSpPr txBox="1"/>
          <p:nvPr/>
        </p:nvSpPr>
        <p:spPr>
          <a:xfrm rot="20490134">
            <a:off x="5585369" y="2307734"/>
            <a:ext cx="1011816" cy="338554"/>
          </a:xfrm>
          <a:prstGeom prst="rect">
            <a:avLst/>
          </a:prstGeom>
          <a:noFill/>
        </p:spPr>
        <p:txBody>
          <a:bodyPr wrap="none" rtlCol="0">
            <a:spAutoFit/>
          </a:bodyPr>
          <a:lstStyle/>
          <a:p>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添加标题</a:t>
            </a:r>
            <a:endParaRPr lang="id-ID"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12"/>
          <p:cNvSpPr txBox="1"/>
          <p:nvPr/>
        </p:nvSpPr>
        <p:spPr>
          <a:xfrm rot="164884">
            <a:off x="5837719" y="3246011"/>
            <a:ext cx="1011816" cy="338554"/>
          </a:xfrm>
          <a:prstGeom prst="rect">
            <a:avLst/>
          </a:prstGeom>
          <a:noFill/>
        </p:spPr>
        <p:txBody>
          <a:bodyPr wrap="none" rtlCol="0">
            <a:spAutoFit/>
          </a:bodyPr>
          <a:lstStyle/>
          <a:p>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添加标题</a:t>
            </a:r>
            <a:endParaRPr lang="id-ID"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12"/>
          <p:cNvSpPr txBox="1"/>
          <p:nvPr/>
        </p:nvSpPr>
        <p:spPr>
          <a:xfrm rot="533412">
            <a:off x="5666221" y="3932819"/>
            <a:ext cx="1011816" cy="338554"/>
          </a:xfrm>
          <a:prstGeom prst="rect">
            <a:avLst/>
          </a:prstGeom>
          <a:noFill/>
        </p:spPr>
        <p:txBody>
          <a:bodyPr wrap="none" rtlCol="0">
            <a:spAutoFit/>
          </a:bodyPr>
          <a:lstStyle/>
          <a:p>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添加标题</a:t>
            </a:r>
            <a:endParaRPr lang="id-ID"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12"/>
          <p:cNvSpPr txBox="1"/>
          <p:nvPr/>
        </p:nvSpPr>
        <p:spPr>
          <a:xfrm rot="2636807">
            <a:off x="5140000" y="4830516"/>
            <a:ext cx="1011816" cy="338554"/>
          </a:xfrm>
          <a:prstGeom prst="rect">
            <a:avLst/>
          </a:prstGeom>
          <a:noFill/>
        </p:spPr>
        <p:txBody>
          <a:bodyPr wrap="none" rtlCol="0">
            <a:spAutoFit/>
          </a:bodyPr>
          <a:lstStyle/>
          <a:p>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添加标题</a:t>
            </a:r>
            <a:endParaRPr lang="id-ID"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Rectangle 24"/>
          <p:cNvSpPr>
            <a:spLocks noChangeArrowheads="1"/>
          </p:cNvSpPr>
          <p:nvPr/>
        </p:nvSpPr>
        <p:spPr bwMode="auto">
          <a:xfrm>
            <a:off x="7270392" y="1976874"/>
            <a:ext cx="4379033"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nSpc>
                <a:spcPct val="120000"/>
              </a:lnSpc>
              <a:spcBef>
                <a:spcPts val="300"/>
              </a:spcBef>
            </a:pPr>
            <a:r>
              <a:rPr lang="zh-CN" altLang="en-US" sz="1100" kern="1100" spc="150" dirty="0">
                <a:latin typeface="微软雅黑" panose="020B0503020204020204" pitchFamily="34" charset="-122"/>
                <a:ea typeface="微软雅黑" panose="020B0503020204020204" pitchFamily="34" charset="-122"/>
              </a:rPr>
              <a:t>此处添加你的信息此处添加你的信息此处添加你的信息此处添加你的信息</a:t>
            </a:r>
            <a:r>
              <a:rPr lang="en-US" altLang="zh-CN" sz="1100" dirty="0" smtClean="0">
                <a:solidFill>
                  <a:schemeClr val="bg1">
                    <a:lumMod val="50000"/>
                  </a:schemeClr>
                </a:solidFill>
              </a:rPr>
              <a:t>.</a:t>
            </a:r>
            <a:endParaRPr lang="zh-CN" altLang="en-US" sz="1100" dirty="0">
              <a:solidFill>
                <a:schemeClr val="bg1">
                  <a:lumMod val="50000"/>
                </a:schemeClr>
              </a:solidFill>
            </a:endParaRPr>
          </a:p>
        </p:txBody>
      </p:sp>
      <p:sp>
        <p:nvSpPr>
          <p:cNvPr id="45" name="Rectangle 24"/>
          <p:cNvSpPr>
            <a:spLocks noChangeArrowheads="1"/>
          </p:cNvSpPr>
          <p:nvPr/>
        </p:nvSpPr>
        <p:spPr bwMode="auto">
          <a:xfrm>
            <a:off x="7270392" y="3038256"/>
            <a:ext cx="4483458"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nSpc>
                <a:spcPct val="120000"/>
              </a:lnSpc>
              <a:spcBef>
                <a:spcPts val="300"/>
              </a:spcBef>
            </a:pPr>
            <a:r>
              <a:rPr lang="zh-CN" altLang="en-US" sz="1100" kern="1100" spc="150" dirty="0">
                <a:latin typeface="微软雅黑" panose="020B0503020204020204" pitchFamily="34" charset="-122"/>
                <a:ea typeface="微软雅黑" panose="020B0503020204020204" pitchFamily="34" charset="-122"/>
              </a:rPr>
              <a:t>此处添加你的信息此处添加你的信息此处添加你的信息此处添加你的信息</a:t>
            </a:r>
            <a:endParaRPr lang="zh-CN" altLang="en-US" sz="1100" dirty="0">
              <a:solidFill>
                <a:schemeClr val="bg1">
                  <a:lumMod val="50000"/>
                </a:schemeClr>
              </a:solidFill>
            </a:endParaRPr>
          </a:p>
        </p:txBody>
      </p:sp>
      <p:sp>
        <p:nvSpPr>
          <p:cNvPr id="46" name="Rectangle 24"/>
          <p:cNvSpPr>
            <a:spLocks noChangeArrowheads="1"/>
          </p:cNvSpPr>
          <p:nvPr/>
        </p:nvSpPr>
        <p:spPr bwMode="auto">
          <a:xfrm>
            <a:off x="7270392" y="4099638"/>
            <a:ext cx="4483458"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nSpc>
                <a:spcPct val="120000"/>
              </a:lnSpc>
              <a:spcBef>
                <a:spcPts val="300"/>
              </a:spcBef>
            </a:pPr>
            <a:r>
              <a:rPr lang="zh-CN" altLang="en-US" sz="1100" kern="1100" spc="150" dirty="0">
                <a:latin typeface="微软雅黑" panose="020B0503020204020204" pitchFamily="34" charset="-122"/>
                <a:ea typeface="微软雅黑" panose="020B0503020204020204" pitchFamily="34" charset="-122"/>
              </a:rPr>
              <a:t>此处添加你的信息此处添加你的信息此处添加你的信息此处添加你的信息</a:t>
            </a:r>
            <a:endParaRPr lang="zh-CN" altLang="en-US" sz="1100" dirty="0">
              <a:solidFill>
                <a:schemeClr val="bg1">
                  <a:lumMod val="50000"/>
                </a:schemeClr>
              </a:solidFill>
            </a:endParaRPr>
          </a:p>
        </p:txBody>
      </p:sp>
      <p:sp>
        <p:nvSpPr>
          <p:cNvPr id="47" name="Rectangle 24"/>
          <p:cNvSpPr>
            <a:spLocks noChangeArrowheads="1"/>
          </p:cNvSpPr>
          <p:nvPr/>
        </p:nvSpPr>
        <p:spPr bwMode="auto">
          <a:xfrm>
            <a:off x="7270392" y="5161019"/>
            <a:ext cx="4483458"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nSpc>
                <a:spcPct val="120000"/>
              </a:lnSpc>
              <a:spcBef>
                <a:spcPts val="300"/>
              </a:spcBef>
            </a:pPr>
            <a:r>
              <a:rPr lang="zh-CN" altLang="en-US" sz="1100" kern="1100" spc="150" dirty="0">
                <a:latin typeface="微软雅黑" panose="020B0503020204020204" pitchFamily="34" charset="-122"/>
                <a:ea typeface="微软雅黑" panose="020B0503020204020204" pitchFamily="34" charset="-122"/>
              </a:rPr>
              <a:t>此处添加你的信息此处添加你的信息此处添加你的信息此处添加你的信息</a:t>
            </a:r>
            <a:endParaRPr lang="zh-CN" altLang="en-US" sz="1100" dirty="0">
              <a:solidFill>
                <a:schemeClr val="bg1">
                  <a:lumMod val="50000"/>
                </a:schemeClr>
              </a:solidFill>
            </a:endParaRPr>
          </a:p>
        </p:txBody>
      </p:sp>
    </p:spTree>
    <p:extLst>
      <p:ext uri="{BB962C8B-B14F-4D97-AF65-F5344CB8AC3E}">
        <p14:creationId xmlns:p14="http://schemas.microsoft.com/office/powerpoint/2010/main" val="2078495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Rectangle 36"/>
          <p:cNvSpPr/>
          <p:nvPr/>
        </p:nvSpPr>
        <p:spPr>
          <a:xfrm>
            <a:off x="5276118" y="3655231"/>
            <a:ext cx="655511" cy="643639"/>
          </a:xfrm>
          <a:prstGeom prst="rect">
            <a:avLst/>
          </a:prstGeom>
          <a:solidFill>
            <a:srgbClr val="3D7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97"/>
          <p:cNvSpPr>
            <a:spLocks noChangeArrowheads="1"/>
          </p:cNvSpPr>
          <p:nvPr/>
        </p:nvSpPr>
        <p:spPr bwMode="auto">
          <a:xfrm>
            <a:off x="5495754" y="3864595"/>
            <a:ext cx="262009" cy="224910"/>
          </a:xfrm>
          <a:custGeom>
            <a:avLst/>
            <a:gdLst>
              <a:gd name="T0" fmla="*/ 230 w 497"/>
              <a:gd name="T1" fmla="*/ 231 h 426"/>
              <a:gd name="T2" fmla="*/ 230 w 497"/>
              <a:gd name="T3" fmla="*/ 231 h 426"/>
              <a:gd name="T4" fmla="*/ 274 w 497"/>
              <a:gd name="T5" fmla="*/ 231 h 426"/>
              <a:gd name="T6" fmla="*/ 274 w 497"/>
              <a:gd name="T7" fmla="*/ 275 h 426"/>
              <a:gd name="T8" fmla="*/ 496 w 497"/>
              <a:gd name="T9" fmla="*/ 275 h 426"/>
              <a:gd name="T10" fmla="*/ 487 w 497"/>
              <a:gd name="T11" fmla="*/ 133 h 426"/>
              <a:gd name="T12" fmla="*/ 443 w 497"/>
              <a:gd name="T13" fmla="*/ 80 h 426"/>
              <a:gd name="T14" fmla="*/ 363 w 497"/>
              <a:gd name="T15" fmla="*/ 80 h 426"/>
              <a:gd name="T16" fmla="*/ 337 w 497"/>
              <a:gd name="T17" fmla="*/ 27 h 426"/>
              <a:gd name="T18" fmla="*/ 300 w 497"/>
              <a:gd name="T19" fmla="*/ 0 h 426"/>
              <a:gd name="T20" fmla="*/ 194 w 497"/>
              <a:gd name="T21" fmla="*/ 0 h 426"/>
              <a:gd name="T22" fmla="*/ 168 w 497"/>
              <a:gd name="T23" fmla="*/ 27 h 426"/>
              <a:gd name="T24" fmla="*/ 133 w 497"/>
              <a:gd name="T25" fmla="*/ 80 h 426"/>
              <a:gd name="T26" fmla="*/ 53 w 497"/>
              <a:gd name="T27" fmla="*/ 80 h 426"/>
              <a:gd name="T28" fmla="*/ 9 w 497"/>
              <a:gd name="T29" fmla="*/ 133 h 426"/>
              <a:gd name="T30" fmla="*/ 0 w 497"/>
              <a:gd name="T31" fmla="*/ 275 h 426"/>
              <a:gd name="T32" fmla="*/ 230 w 497"/>
              <a:gd name="T33" fmla="*/ 275 h 426"/>
              <a:gd name="T34" fmla="*/ 230 w 497"/>
              <a:gd name="T35" fmla="*/ 231 h 426"/>
              <a:gd name="T36" fmla="*/ 186 w 497"/>
              <a:gd name="T37" fmla="*/ 53 h 426"/>
              <a:gd name="T38" fmla="*/ 186 w 497"/>
              <a:gd name="T39" fmla="*/ 53 h 426"/>
              <a:gd name="T40" fmla="*/ 212 w 497"/>
              <a:gd name="T41" fmla="*/ 36 h 426"/>
              <a:gd name="T42" fmla="*/ 284 w 497"/>
              <a:gd name="T43" fmla="*/ 36 h 426"/>
              <a:gd name="T44" fmla="*/ 309 w 497"/>
              <a:gd name="T45" fmla="*/ 53 h 426"/>
              <a:gd name="T46" fmla="*/ 319 w 497"/>
              <a:gd name="T47" fmla="*/ 80 h 426"/>
              <a:gd name="T48" fmla="*/ 177 w 497"/>
              <a:gd name="T49" fmla="*/ 80 h 426"/>
              <a:gd name="T50" fmla="*/ 186 w 497"/>
              <a:gd name="T51" fmla="*/ 53 h 426"/>
              <a:gd name="T52" fmla="*/ 274 w 497"/>
              <a:gd name="T53" fmla="*/ 355 h 426"/>
              <a:gd name="T54" fmla="*/ 274 w 497"/>
              <a:gd name="T55" fmla="*/ 355 h 426"/>
              <a:gd name="T56" fmla="*/ 230 w 497"/>
              <a:gd name="T57" fmla="*/ 355 h 426"/>
              <a:gd name="T58" fmla="*/ 230 w 497"/>
              <a:gd name="T59" fmla="*/ 302 h 426"/>
              <a:gd name="T60" fmla="*/ 9 w 497"/>
              <a:gd name="T61" fmla="*/ 302 h 426"/>
              <a:gd name="T62" fmla="*/ 17 w 497"/>
              <a:gd name="T63" fmla="*/ 381 h 426"/>
              <a:gd name="T64" fmla="*/ 62 w 497"/>
              <a:gd name="T65" fmla="*/ 425 h 426"/>
              <a:gd name="T66" fmla="*/ 434 w 497"/>
              <a:gd name="T67" fmla="*/ 425 h 426"/>
              <a:gd name="T68" fmla="*/ 478 w 497"/>
              <a:gd name="T69" fmla="*/ 381 h 426"/>
              <a:gd name="T70" fmla="*/ 487 w 497"/>
              <a:gd name="T71" fmla="*/ 302 h 426"/>
              <a:gd name="T72" fmla="*/ 274 w 497"/>
              <a:gd name="T73" fmla="*/ 302 h 426"/>
              <a:gd name="T74" fmla="*/ 274 w 497"/>
              <a:gd name="T75" fmla="*/ 355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Rectangle 39"/>
          <p:cNvSpPr/>
          <p:nvPr/>
        </p:nvSpPr>
        <p:spPr>
          <a:xfrm>
            <a:off x="8455819" y="3655231"/>
            <a:ext cx="655511" cy="643639"/>
          </a:xfrm>
          <a:prstGeom prst="rect">
            <a:avLst/>
          </a:prstGeom>
          <a:solidFill>
            <a:srgbClr val="3D7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115"/>
          <p:cNvSpPr>
            <a:spLocks noChangeArrowheads="1"/>
          </p:cNvSpPr>
          <p:nvPr/>
        </p:nvSpPr>
        <p:spPr bwMode="auto">
          <a:xfrm>
            <a:off x="8678077" y="3846047"/>
            <a:ext cx="210996" cy="262008"/>
          </a:xfrm>
          <a:custGeom>
            <a:avLst/>
            <a:gdLst>
              <a:gd name="T0" fmla="*/ 381 w 400"/>
              <a:gd name="T1" fmla="*/ 124 h 498"/>
              <a:gd name="T2" fmla="*/ 381 w 400"/>
              <a:gd name="T3" fmla="*/ 124 h 498"/>
              <a:gd name="T4" fmla="*/ 231 w 400"/>
              <a:gd name="T5" fmla="*/ 9 h 498"/>
              <a:gd name="T6" fmla="*/ 115 w 400"/>
              <a:gd name="T7" fmla="*/ 151 h 498"/>
              <a:gd name="T8" fmla="*/ 133 w 400"/>
              <a:gd name="T9" fmla="*/ 213 h 498"/>
              <a:gd name="T10" fmla="*/ 9 w 400"/>
              <a:gd name="T11" fmla="*/ 407 h 498"/>
              <a:gd name="T12" fmla="*/ 0 w 400"/>
              <a:gd name="T13" fmla="*/ 434 h 498"/>
              <a:gd name="T14" fmla="*/ 9 w 400"/>
              <a:gd name="T15" fmla="*/ 478 h 498"/>
              <a:gd name="T16" fmla="*/ 27 w 400"/>
              <a:gd name="T17" fmla="*/ 497 h 498"/>
              <a:gd name="T18" fmla="*/ 62 w 400"/>
              <a:gd name="T19" fmla="*/ 487 h 498"/>
              <a:gd name="T20" fmla="*/ 89 w 400"/>
              <a:gd name="T21" fmla="*/ 470 h 498"/>
              <a:gd name="T22" fmla="*/ 142 w 400"/>
              <a:gd name="T23" fmla="*/ 390 h 498"/>
              <a:gd name="T24" fmla="*/ 142 w 400"/>
              <a:gd name="T25" fmla="*/ 390 h 498"/>
              <a:gd name="T26" fmla="*/ 177 w 400"/>
              <a:gd name="T27" fmla="*/ 381 h 498"/>
              <a:gd name="T28" fmla="*/ 231 w 400"/>
              <a:gd name="T29" fmla="*/ 284 h 498"/>
              <a:gd name="T30" fmla="*/ 293 w 400"/>
              <a:gd name="T31" fmla="*/ 284 h 498"/>
              <a:gd name="T32" fmla="*/ 381 w 400"/>
              <a:gd name="T33" fmla="*/ 124 h 498"/>
              <a:gd name="T34" fmla="*/ 319 w 400"/>
              <a:gd name="T35" fmla="*/ 159 h 498"/>
              <a:gd name="T36" fmla="*/ 319 w 400"/>
              <a:gd name="T37" fmla="*/ 159 h 498"/>
              <a:gd name="T38" fmla="*/ 256 w 400"/>
              <a:gd name="T39" fmla="*/ 142 h 498"/>
              <a:gd name="T40" fmla="*/ 221 w 400"/>
              <a:gd name="T41" fmla="*/ 80 h 498"/>
              <a:gd name="T42" fmla="*/ 310 w 400"/>
              <a:gd name="T43" fmla="*/ 71 h 498"/>
              <a:gd name="T44" fmla="*/ 319 w 400"/>
              <a:gd name="T45" fmla="*/ 15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lnTo>
                  <a:pt x="142" y="390"/>
                </a:ln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2"/>
          <p:cNvSpPr/>
          <p:nvPr/>
        </p:nvSpPr>
        <p:spPr>
          <a:xfrm>
            <a:off x="5276118" y="5094389"/>
            <a:ext cx="655511" cy="643639"/>
          </a:xfrm>
          <a:prstGeom prst="rect">
            <a:avLst/>
          </a:prstGeom>
          <a:solidFill>
            <a:srgbClr val="3D7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29"/>
          <p:cNvSpPr>
            <a:spLocks noChangeArrowheads="1"/>
          </p:cNvSpPr>
          <p:nvPr/>
        </p:nvSpPr>
        <p:spPr bwMode="auto">
          <a:xfrm>
            <a:off x="5486782" y="5294480"/>
            <a:ext cx="234184" cy="243457"/>
          </a:xfrm>
          <a:custGeom>
            <a:avLst/>
            <a:gdLst>
              <a:gd name="T0" fmla="*/ 248 w 444"/>
              <a:gd name="T1" fmla="*/ 337 h 462"/>
              <a:gd name="T2" fmla="*/ 248 w 444"/>
              <a:gd name="T3" fmla="*/ 337 h 462"/>
              <a:gd name="T4" fmla="*/ 320 w 444"/>
              <a:gd name="T5" fmla="*/ 257 h 462"/>
              <a:gd name="T6" fmla="*/ 443 w 444"/>
              <a:gd name="T7" fmla="*/ 71 h 462"/>
              <a:gd name="T8" fmla="*/ 426 w 444"/>
              <a:gd name="T9" fmla="*/ 53 h 462"/>
              <a:gd name="T10" fmla="*/ 346 w 444"/>
              <a:gd name="T11" fmla="*/ 53 h 462"/>
              <a:gd name="T12" fmla="*/ 222 w 444"/>
              <a:gd name="T13" fmla="*/ 0 h 462"/>
              <a:gd name="T14" fmla="*/ 98 w 444"/>
              <a:gd name="T15" fmla="*/ 53 h 462"/>
              <a:gd name="T16" fmla="*/ 18 w 444"/>
              <a:gd name="T17" fmla="*/ 53 h 462"/>
              <a:gd name="T18" fmla="*/ 0 w 444"/>
              <a:gd name="T19" fmla="*/ 71 h 462"/>
              <a:gd name="T20" fmla="*/ 124 w 444"/>
              <a:gd name="T21" fmla="*/ 257 h 462"/>
              <a:gd name="T22" fmla="*/ 195 w 444"/>
              <a:gd name="T23" fmla="*/ 337 h 462"/>
              <a:gd name="T24" fmla="*/ 195 w 444"/>
              <a:gd name="T25" fmla="*/ 372 h 462"/>
              <a:gd name="T26" fmla="*/ 107 w 444"/>
              <a:gd name="T27" fmla="*/ 416 h 462"/>
              <a:gd name="T28" fmla="*/ 222 w 444"/>
              <a:gd name="T29" fmla="*/ 461 h 462"/>
              <a:gd name="T30" fmla="*/ 328 w 444"/>
              <a:gd name="T31" fmla="*/ 416 h 462"/>
              <a:gd name="T32" fmla="*/ 248 w 444"/>
              <a:gd name="T33" fmla="*/ 372 h 462"/>
              <a:gd name="T34" fmla="*/ 248 w 444"/>
              <a:gd name="T35" fmla="*/ 337 h 462"/>
              <a:gd name="T36" fmla="*/ 320 w 444"/>
              <a:gd name="T37" fmla="*/ 212 h 462"/>
              <a:gd name="T38" fmla="*/ 320 w 444"/>
              <a:gd name="T39" fmla="*/ 212 h 462"/>
              <a:gd name="T40" fmla="*/ 346 w 444"/>
              <a:gd name="T41" fmla="*/ 89 h 462"/>
              <a:gd name="T42" fmla="*/ 408 w 444"/>
              <a:gd name="T43" fmla="*/ 89 h 462"/>
              <a:gd name="T44" fmla="*/ 320 w 444"/>
              <a:gd name="T45" fmla="*/ 212 h 462"/>
              <a:gd name="T46" fmla="*/ 222 w 444"/>
              <a:gd name="T47" fmla="*/ 36 h 462"/>
              <a:gd name="T48" fmla="*/ 222 w 444"/>
              <a:gd name="T49" fmla="*/ 36 h 462"/>
              <a:gd name="T50" fmla="*/ 320 w 444"/>
              <a:gd name="T51" fmla="*/ 71 h 462"/>
              <a:gd name="T52" fmla="*/ 222 w 444"/>
              <a:gd name="T53" fmla="*/ 115 h 462"/>
              <a:gd name="T54" fmla="*/ 124 w 444"/>
              <a:gd name="T55" fmla="*/ 71 h 462"/>
              <a:gd name="T56" fmla="*/ 222 w 444"/>
              <a:gd name="T57" fmla="*/ 36 h 462"/>
              <a:gd name="T58" fmla="*/ 36 w 444"/>
              <a:gd name="T59" fmla="*/ 89 h 462"/>
              <a:gd name="T60" fmla="*/ 36 w 444"/>
              <a:gd name="T61" fmla="*/ 89 h 462"/>
              <a:gd name="T62" fmla="*/ 98 w 444"/>
              <a:gd name="T63" fmla="*/ 89 h 462"/>
              <a:gd name="T64" fmla="*/ 124 w 444"/>
              <a:gd name="T65" fmla="*/ 212 h 462"/>
              <a:gd name="T66" fmla="*/ 36 w 444"/>
              <a:gd name="T67" fmla="*/ 8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Rectangle 45"/>
          <p:cNvSpPr/>
          <p:nvPr/>
        </p:nvSpPr>
        <p:spPr>
          <a:xfrm>
            <a:off x="8455819" y="5094389"/>
            <a:ext cx="655511" cy="643639"/>
          </a:xfrm>
          <a:prstGeom prst="rect">
            <a:avLst/>
          </a:prstGeom>
          <a:solidFill>
            <a:srgbClr val="3D7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3"/>
          <p:cNvSpPr>
            <a:spLocks noChangeArrowheads="1"/>
          </p:cNvSpPr>
          <p:nvPr/>
        </p:nvSpPr>
        <p:spPr bwMode="auto">
          <a:xfrm>
            <a:off x="8652571" y="5310711"/>
            <a:ext cx="262008" cy="210996"/>
          </a:xfrm>
          <a:custGeom>
            <a:avLst/>
            <a:gdLst>
              <a:gd name="T0" fmla="*/ 487 w 497"/>
              <a:gd name="T1" fmla="*/ 71 h 400"/>
              <a:gd name="T2" fmla="*/ 487 w 497"/>
              <a:gd name="T3" fmla="*/ 71 h 400"/>
              <a:gd name="T4" fmla="*/ 372 w 497"/>
              <a:gd name="T5" fmla="*/ 0 h 400"/>
              <a:gd name="T6" fmla="*/ 354 w 497"/>
              <a:gd name="T7" fmla="*/ 0 h 400"/>
              <a:gd name="T8" fmla="*/ 248 w 497"/>
              <a:gd name="T9" fmla="*/ 71 h 400"/>
              <a:gd name="T10" fmla="*/ 142 w 497"/>
              <a:gd name="T11" fmla="*/ 0 h 400"/>
              <a:gd name="T12" fmla="*/ 123 w 497"/>
              <a:gd name="T13" fmla="*/ 0 h 400"/>
              <a:gd name="T14" fmla="*/ 8 w 497"/>
              <a:gd name="T15" fmla="*/ 71 h 400"/>
              <a:gd name="T16" fmla="*/ 0 w 497"/>
              <a:gd name="T17" fmla="*/ 89 h 400"/>
              <a:gd name="T18" fmla="*/ 0 w 497"/>
              <a:gd name="T19" fmla="*/ 382 h 400"/>
              <a:gd name="T20" fmla="*/ 8 w 497"/>
              <a:gd name="T21" fmla="*/ 390 h 400"/>
              <a:gd name="T22" fmla="*/ 26 w 497"/>
              <a:gd name="T23" fmla="*/ 390 h 400"/>
              <a:gd name="T24" fmla="*/ 132 w 497"/>
              <a:gd name="T25" fmla="*/ 328 h 400"/>
              <a:gd name="T26" fmla="*/ 239 w 497"/>
              <a:gd name="T27" fmla="*/ 390 h 400"/>
              <a:gd name="T28" fmla="*/ 257 w 497"/>
              <a:gd name="T29" fmla="*/ 390 h 400"/>
              <a:gd name="T30" fmla="*/ 363 w 497"/>
              <a:gd name="T31" fmla="*/ 328 h 400"/>
              <a:gd name="T32" fmla="*/ 470 w 497"/>
              <a:gd name="T33" fmla="*/ 390 h 400"/>
              <a:gd name="T34" fmla="*/ 478 w 497"/>
              <a:gd name="T35" fmla="*/ 399 h 400"/>
              <a:gd name="T36" fmla="*/ 487 w 497"/>
              <a:gd name="T37" fmla="*/ 390 h 400"/>
              <a:gd name="T38" fmla="*/ 496 w 497"/>
              <a:gd name="T39" fmla="*/ 382 h 400"/>
              <a:gd name="T40" fmla="*/ 496 w 497"/>
              <a:gd name="T41" fmla="*/ 89 h 400"/>
              <a:gd name="T42" fmla="*/ 487 w 497"/>
              <a:gd name="T43" fmla="*/ 71 h 400"/>
              <a:gd name="T44" fmla="*/ 115 w 497"/>
              <a:gd name="T45" fmla="*/ 293 h 400"/>
              <a:gd name="T46" fmla="*/ 115 w 497"/>
              <a:gd name="T47" fmla="*/ 293 h 400"/>
              <a:gd name="T48" fmla="*/ 35 w 497"/>
              <a:gd name="T49" fmla="*/ 346 h 400"/>
              <a:gd name="T50" fmla="*/ 35 w 497"/>
              <a:gd name="T51" fmla="*/ 98 h 400"/>
              <a:gd name="T52" fmla="*/ 115 w 497"/>
              <a:gd name="T53" fmla="*/ 44 h 400"/>
              <a:gd name="T54" fmla="*/ 115 w 497"/>
              <a:gd name="T55" fmla="*/ 293 h 400"/>
              <a:gd name="T56" fmla="*/ 230 w 497"/>
              <a:gd name="T57" fmla="*/ 346 h 400"/>
              <a:gd name="T58" fmla="*/ 230 w 497"/>
              <a:gd name="T59" fmla="*/ 346 h 400"/>
              <a:gd name="T60" fmla="*/ 150 w 497"/>
              <a:gd name="T61" fmla="*/ 293 h 400"/>
              <a:gd name="T62" fmla="*/ 150 w 497"/>
              <a:gd name="T63" fmla="*/ 44 h 400"/>
              <a:gd name="T64" fmla="*/ 230 w 497"/>
              <a:gd name="T65" fmla="*/ 98 h 400"/>
              <a:gd name="T66" fmla="*/ 230 w 497"/>
              <a:gd name="T67" fmla="*/ 346 h 400"/>
              <a:gd name="T68" fmla="*/ 345 w 497"/>
              <a:gd name="T69" fmla="*/ 293 h 400"/>
              <a:gd name="T70" fmla="*/ 345 w 497"/>
              <a:gd name="T71" fmla="*/ 293 h 400"/>
              <a:gd name="T72" fmla="*/ 266 w 497"/>
              <a:gd name="T73" fmla="*/ 346 h 400"/>
              <a:gd name="T74" fmla="*/ 266 w 497"/>
              <a:gd name="T75" fmla="*/ 98 h 400"/>
              <a:gd name="T76" fmla="*/ 345 w 497"/>
              <a:gd name="T77" fmla="*/ 44 h 400"/>
              <a:gd name="T78" fmla="*/ 345 w 497"/>
              <a:gd name="T79" fmla="*/ 293 h 400"/>
              <a:gd name="T80" fmla="*/ 461 w 497"/>
              <a:gd name="T81" fmla="*/ 346 h 400"/>
              <a:gd name="T82" fmla="*/ 461 w 497"/>
              <a:gd name="T83" fmla="*/ 346 h 400"/>
              <a:gd name="T84" fmla="*/ 380 w 497"/>
              <a:gd name="T85" fmla="*/ 293 h 400"/>
              <a:gd name="T86" fmla="*/ 380 w 497"/>
              <a:gd name="T87" fmla="*/ 44 h 400"/>
              <a:gd name="T88" fmla="*/ 461 w 497"/>
              <a:gd name="T89" fmla="*/ 98 h 400"/>
              <a:gd name="T90" fmla="*/ 461 w 497"/>
              <a:gd name="T91" fmla="*/ 34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7" h="400">
                <a:moveTo>
                  <a:pt x="487" y="71"/>
                </a:moveTo>
                <a:lnTo>
                  <a:pt x="487" y="71"/>
                </a:lnTo>
                <a:cubicBezTo>
                  <a:pt x="372" y="0"/>
                  <a:pt x="372" y="0"/>
                  <a:pt x="372" y="0"/>
                </a:cubicBezTo>
                <a:cubicBezTo>
                  <a:pt x="363" y="0"/>
                  <a:pt x="363" y="0"/>
                  <a:pt x="354" y="0"/>
                </a:cubicBezTo>
                <a:cubicBezTo>
                  <a:pt x="248" y="71"/>
                  <a:pt x="248" y="71"/>
                  <a:pt x="248" y="71"/>
                </a:cubicBezTo>
                <a:cubicBezTo>
                  <a:pt x="142" y="0"/>
                  <a:pt x="142" y="0"/>
                  <a:pt x="142" y="0"/>
                </a:cubicBezTo>
                <a:cubicBezTo>
                  <a:pt x="132" y="0"/>
                  <a:pt x="132" y="0"/>
                  <a:pt x="123" y="0"/>
                </a:cubicBezTo>
                <a:cubicBezTo>
                  <a:pt x="8" y="71"/>
                  <a:pt x="8" y="71"/>
                  <a:pt x="8" y="71"/>
                </a:cubicBezTo>
                <a:cubicBezTo>
                  <a:pt x="0" y="80"/>
                  <a:pt x="0" y="80"/>
                  <a:pt x="0" y="89"/>
                </a:cubicBezTo>
                <a:cubicBezTo>
                  <a:pt x="0" y="382"/>
                  <a:pt x="0" y="382"/>
                  <a:pt x="0" y="382"/>
                </a:cubicBezTo>
                <a:cubicBezTo>
                  <a:pt x="0" y="382"/>
                  <a:pt x="0" y="390"/>
                  <a:pt x="8" y="390"/>
                </a:cubicBezTo>
                <a:cubicBezTo>
                  <a:pt x="8" y="399"/>
                  <a:pt x="17" y="399"/>
                  <a:pt x="26" y="390"/>
                </a:cubicBezTo>
                <a:cubicBezTo>
                  <a:pt x="132" y="328"/>
                  <a:pt x="132" y="328"/>
                  <a:pt x="132" y="328"/>
                </a:cubicBezTo>
                <a:cubicBezTo>
                  <a:pt x="239" y="390"/>
                  <a:pt x="239" y="390"/>
                  <a:pt x="239" y="390"/>
                </a:cubicBezTo>
                <a:cubicBezTo>
                  <a:pt x="248" y="399"/>
                  <a:pt x="248" y="399"/>
                  <a:pt x="257" y="390"/>
                </a:cubicBezTo>
                <a:cubicBezTo>
                  <a:pt x="363" y="328"/>
                  <a:pt x="363" y="328"/>
                  <a:pt x="363" y="328"/>
                </a:cubicBezTo>
                <a:cubicBezTo>
                  <a:pt x="470" y="390"/>
                  <a:pt x="470" y="390"/>
                  <a:pt x="470" y="390"/>
                </a:cubicBezTo>
                <a:cubicBezTo>
                  <a:pt x="470" y="399"/>
                  <a:pt x="478" y="399"/>
                  <a:pt x="478" y="399"/>
                </a:cubicBezTo>
                <a:cubicBezTo>
                  <a:pt x="478" y="399"/>
                  <a:pt x="487" y="399"/>
                  <a:pt x="487" y="390"/>
                </a:cubicBezTo>
                <a:cubicBezTo>
                  <a:pt x="496" y="390"/>
                  <a:pt x="496" y="382"/>
                  <a:pt x="496" y="382"/>
                </a:cubicBezTo>
                <a:cubicBezTo>
                  <a:pt x="496" y="89"/>
                  <a:pt x="496" y="89"/>
                  <a:pt x="496" y="89"/>
                </a:cubicBezTo>
                <a:cubicBezTo>
                  <a:pt x="496" y="80"/>
                  <a:pt x="496" y="80"/>
                  <a:pt x="487" y="71"/>
                </a:cubicBezTo>
                <a:close/>
                <a:moveTo>
                  <a:pt x="115" y="293"/>
                </a:moveTo>
                <a:lnTo>
                  <a:pt x="115" y="293"/>
                </a:lnTo>
                <a:cubicBezTo>
                  <a:pt x="35" y="346"/>
                  <a:pt x="35" y="346"/>
                  <a:pt x="35" y="346"/>
                </a:cubicBezTo>
                <a:cubicBezTo>
                  <a:pt x="35" y="98"/>
                  <a:pt x="35" y="98"/>
                  <a:pt x="35" y="98"/>
                </a:cubicBezTo>
                <a:cubicBezTo>
                  <a:pt x="115" y="44"/>
                  <a:pt x="115" y="44"/>
                  <a:pt x="115" y="44"/>
                </a:cubicBezTo>
                <a:lnTo>
                  <a:pt x="115" y="293"/>
                </a:lnTo>
                <a:close/>
                <a:moveTo>
                  <a:pt x="230" y="346"/>
                </a:moveTo>
                <a:lnTo>
                  <a:pt x="230" y="346"/>
                </a:lnTo>
                <a:cubicBezTo>
                  <a:pt x="150" y="293"/>
                  <a:pt x="150" y="293"/>
                  <a:pt x="150" y="293"/>
                </a:cubicBezTo>
                <a:cubicBezTo>
                  <a:pt x="150" y="44"/>
                  <a:pt x="150" y="44"/>
                  <a:pt x="150" y="44"/>
                </a:cubicBezTo>
                <a:cubicBezTo>
                  <a:pt x="230" y="98"/>
                  <a:pt x="230" y="98"/>
                  <a:pt x="230" y="98"/>
                </a:cubicBezTo>
                <a:lnTo>
                  <a:pt x="230" y="346"/>
                </a:lnTo>
                <a:close/>
                <a:moveTo>
                  <a:pt x="345" y="293"/>
                </a:moveTo>
                <a:lnTo>
                  <a:pt x="345" y="293"/>
                </a:lnTo>
                <a:cubicBezTo>
                  <a:pt x="266" y="346"/>
                  <a:pt x="266" y="346"/>
                  <a:pt x="266" y="346"/>
                </a:cubicBezTo>
                <a:cubicBezTo>
                  <a:pt x="266" y="98"/>
                  <a:pt x="266" y="98"/>
                  <a:pt x="266" y="98"/>
                </a:cubicBezTo>
                <a:cubicBezTo>
                  <a:pt x="345" y="44"/>
                  <a:pt x="345" y="44"/>
                  <a:pt x="345" y="44"/>
                </a:cubicBezTo>
                <a:lnTo>
                  <a:pt x="345" y="293"/>
                </a:lnTo>
                <a:close/>
                <a:moveTo>
                  <a:pt x="461" y="346"/>
                </a:moveTo>
                <a:lnTo>
                  <a:pt x="461" y="346"/>
                </a:lnTo>
                <a:cubicBezTo>
                  <a:pt x="380" y="293"/>
                  <a:pt x="380" y="293"/>
                  <a:pt x="380" y="293"/>
                </a:cubicBezTo>
                <a:cubicBezTo>
                  <a:pt x="380" y="44"/>
                  <a:pt x="380" y="44"/>
                  <a:pt x="380" y="44"/>
                </a:cubicBezTo>
                <a:cubicBezTo>
                  <a:pt x="461" y="98"/>
                  <a:pt x="461" y="98"/>
                  <a:pt x="461" y="98"/>
                </a:cubicBezTo>
                <a:lnTo>
                  <a:pt x="461" y="346"/>
                </a:ln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Rectangle 24"/>
          <p:cNvSpPr>
            <a:spLocks noChangeArrowheads="1"/>
          </p:cNvSpPr>
          <p:nvPr/>
        </p:nvSpPr>
        <p:spPr bwMode="auto">
          <a:xfrm>
            <a:off x="9333588" y="3610701"/>
            <a:ext cx="2368452" cy="76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nSpc>
                <a:spcPct val="150000"/>
              </a:lnSpc>
            </a:pPr>
            <a:r>
              <a:rPr lang="zh-CN" altLang="en-US" sz="1100" kern="1100" spc="150" dirty="0">
                <a:latin typeface="微软雅黑 Light" panose="020B0502040204020203" pitchFamily="34" charset="-122"/>
                <a:ea typeface="微软雅黑 Light" panose="020B0502040204020203" pitchFamily="34" charset="-122"/>
              </a:rPr>
              <a:t>此处添加你的信息</a:t>
            </a:r>
            <a:endParaRPr lang="en-US" altLang="zh-CN" sz="1100" kern="1100" spc="150" dirty="0">
              <a:latin typeface="微软雅黑 Light" panose="020B0502040204020203" pitchFamily="34" charset="-122"/>
              <a:ea typeface="微软雅黑 Light" panose="020B0502040204020203" pitchFamily="34" charset="-122"/>
            </a:endParaRPr>
          </a:p>
          <a:p>
            <a:pPr>
              <a:lnSpc>
                <a:spcPct val="150000"/>
              </a:lnSpc>
            </a:pPr>
            <a:r>
              <a:rPr lang="zh-CN" altLang="en-US" sz="1100" kern="1100" spc="150" dirty="0">
                <a:latin typeface="微软雅黑 Light" panose="020B0502040204020203" pitchFamily="34" charset="-122"/>
                <a:ea typeface="微软雅黑 Light" panose="020B0502040204020203" pitchFamily="34" charset="-122"/>
              </a:rPr>
              <a:t>此处添加你的信息</a:t>
            </a:r>
            <a:endParaRPr lang="zh-CN" altLang="en-US" sz="1100" dirty="0">
              <a:latin typeface="微软雅黑 Light" panose="020B0502040204020203" pitchFamily="34" charset="-122"/>
              <a:ea typeface="微软雅黑 Light" panose="020B0502040204020203" pitchFamily="34" charset="-122"/>
            </a:endParaRPr>
          </a:p>
        </p:txBody>
      </p:sp>
      <p:sp>
        <p:nvSpPr>
          <p:cNvPr id="46" name="Rectangle 24"/>
          <p:cNvSpPr>
            <a:spLocks noChangeArrowheads="1"/>
          </p:cNvSpPr>
          <p:nvPr/>
        </p:nvSpPr>
        <p:spPr bwMode="auto">
          <a:xfrm>
            <a:off x="9333588" y="5058330"/>
            <a:ext cx="2368452" cy="76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nSpc>
                <a:spcPct val="150000"/>
              </a:lnSpc>
            </a:pPr>
            <a:r>
              <a:rPr lang="zh-CN" altLang="en-US" sz="1100" kern="1100" spc="150" dirty="0">
                <a:latin typeface="微软雅黑 Light" panose="020B0502040204020203" pitchFamily="34" charset="-122"/>
                <a:ea typeface="微软雅黑 Light" panose="020B0502040204020203" pitchFamily="34" charset="-122"/>
              </a:rPr>
              <a:t>此处添加你的信息</a:t>
            </a:r>
            <a:endParaRPr lang="en-US" altLang="zh-CN" sz="1100" kern="1100" spc="150" dirty="0">
              <a:latin typeface="微软雅黑 Light" panose="020B0502040204020203" pitchFamily="34" charset="-122"/>
              <a:ea typeface="微软雅黑 Light" panose="020B0502040204020203" pitchFamily="34" charset="-122"/>
            </a:endParaRPr>
          </a:p>
          <a:p>
            <a:pPr>
              <a:lnSpc>
                <a:spcPct val="150000"/>
              </a:lnSpc>
            </a:pPr>
            <a:r>
              <a:rPr lang="zh-CN" altLang="en-US" sz="1100" kern="1100" spc="150" dirty="0">
                <a:latin typeface="微软雅黑 Light" panose="020B0502040204020203" pitchFamily="34" charset="-122"/>
                <a:ea typeface="微软雅黑 Light" panose="020B0502040204020203" pitchFamily="34" charset="-122"/>
              </a:rPr>
              <a:t>此处添加你的信息</a:t>
            </a:r>
            <a:endParaRPr lang="zh-CN" altLang="en-US" sz="1100" dirty="0">
              <a:latin typeface="微软雅黑 Light" panose="020B0502040204020203" pitchFamily="34" charset="-122"/>
              <a:ea typeface="微软雅黑 Light" panose="020B0502040204020203" pitchFamily="34" charset="-122"/>
            </a:endParaRPr>
          </a:p>
        </p:txBody>
      </p:sp>
      <p:sp>
        <p:nvSpPr>
          <p:cNvPr id="47" name="Rectangle 24"/>
          <p:cNvSpPr>
            <a:spLocks noChangeArrowheads="1"/>
          </p:cNvSpPr>
          <p:nvPr/>
        </p:nvSpPr>
        <p:spPr bwMode="auto">
          <a:xfrm>
            <a:off x="6009498" y="5058330"/>
            <a:ext cx="2368452" cy="76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nSpc>
                <a:spcPct val="150000"/>
              </a:lnSpc>
            </a:pPr>
            <a:r>
              <a:rPr lang="zh-CN" altLang="en-US" sz="1100" kern="1100" spc="150" dirty="0">
                <a:latin typeface="微软雅黑 Light" panose="020B0502040204020203" pitchFamily="34" charset="-122"/>
                <a:ea typeface="微软雅黑 Light" panose="020B0502040204020203" pitchFamily="34" charset="-122"/>
              </a:rPr>
              <a:t>此处添加你的信息</a:t>
            </a:r>
            <a:endParaRPr lang="en-US" altLang="zh-CN" sz="1100" kern="1100" spc="150" dirty="0">
              <a:latin typeface="微软雅黑 Light" panose="020B0502040204020203" pitchFamily="34" charset="-122"/>
              <a:ea typeface="微软雅黑 Light" panose="020B0502040204020203" pitchFamily="34" charset="-122"/>
            </a:endParaRPr>
          </a:p>
          <a:p>
            <a:pPr>
              <a:lnSpc>
                <a:spcPct val="150000"/>
              </a:lnSpc>
            </a:pPr>
            <a:r>
              <a:rPr lang="zh-CN" altLang="en-US" sz="1100" kern="1100" spc="150" dirty="0">
                <a:latin typeface="微软雅黑 Light" panose="020B0502040204020203" pitchFamily="34" charset="-122"/>
                <a:ea typeface="微软雅黑 Light" panose="020B0502040204020203" pitchFamily="34" charset="-122"/>
              </a:rPr>
              <a:t>此处添加你的信息</a:t>
            </a:r>
            <a:endParaRPr lang="zh-CN" altLang="en-US" sz="1100" dirty="0">
              <a:latin typeface="微软雅黑 Light" panose="020B0502040204020203" pitchFamily="34" charset="-122"/>
              <a:ea typeface="微软雅黑 Light" panose="020B0502040204020203" pitchFamily="34" charset="-122"/>
            </a:endParaRPr>
          </a:p>
        </p:txBody>
      </p:sp>
      <p:sp>
        <p:nvSpPr>
          <p:cNvPr id="48" name="Rectangle 24"/>
          <p:cNvSpPr>
            <a:spLocks noChangeArrowheads="1"/>
          </p:cNvSpPr>
          <p:nvPr/>
        </p:nvSpPr>
        <p:spPr bwMode="auto">
          <a:xfrm>
            <a:off x="6009498" y="3563366"/>
            <a:ext cx="2368452" cy="76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nSpc>
                <a:spcPct val="150000"/>
              </a:lnSpc>
            </a:pPr>
            <a:r>
              <a:rPr lang="zh-CN" altLang="en-US" sz="1100" kern="1100" spc="150" dirty="0">
                <a:latin typeface="微软雅黑 Light" panose="020B0502040204020203" pitchFamily="34" charset="-122"/>
                <a:ea typeface="微软雅黑 Light" panose="020B0502040204020203" pitchFamily="34" charset="-122"/>
              </a:rPr>
              <a:t>此处添加你的信息</a:t>
            </a:r>
            <a:endParaRPr lang="en-US" altLang="zh-CN" sz="1100" kern="1100" spc="150" dirty="0">
              <a:latin typeface="微软雅黑 Light" panose="020B0502040204020203" pitchFamily="34" charset="-122"/>
              <a:ea typeface="微软雅黑 Light" panose="020B0502040204020203" pitchFamily="34" charset="-122"/>
            </a:endParaRPr>
          </a:p>
          <a:p>
            <a:pPr>
              <a:lnSpc>
                <a:spcPct val="150000"/>
              </a:lnSpc>
            </a:pPr>
            <a:r>
              <a:rPr lang="zh-CN" altLang="en-US" sz="1100" kern="1100" spc="150" dirty="0">
                <a:latin typeface="微软雅黑 Light" panose="020B0502040204020203" pitchFamily="34" charset="-122"/>
                <a:ea typeface="微软雅黑 Light" panose="020B0502040204020203" pitchFamily="34" charset="-122"/>
              </a:rPr>
              <a:t>此处添加你的信息</a:t>
            </a:r>
            <a:endParaRPr lang="zh-CN" altLang="en-US" sz="1100" dirty="0">
              <a:latin typeface="微软雅黑 Light" panose="020B0502040204020203" pitchFamily="34" charset="-122"/>
              <a:ea typeface="微软雅黑 Light" panose="020B0502040204020203" pitchFamily="34" charset="-122"/>
            </a:endParaRPr>
          </a:p>
        </p:txBody>
      </p:sp>
      <p:sp>
        <p:nvSpPr>
          <p:cNvPr id="49" name="文本框 5"/>
          <p:cNvSpPr txBox="1">
            <a:spLocks noChangeArrowheads="1"/>
          </p:cNvSpPr>
          <p:nvPr/>
        </p:nvSpPr>
        <p:spPr bwMode="auto">
          <a:xfrm>
            <a:off x="5157635" y="2026311"/>
            <a:ext cx="23213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800" b="1" dirty="0" smtClean="0">
                <a:solidFill>
                  <a:schemeClr val="tx1">
                    <a:lumMod val="85000"/>
                    <a:lumOff val="15000"/>
                  </a:schemeClr>
                </a:solidFill>
                <a:latin typeface="微软雅黑" panose="020B0503020204020204" pitchFamily="34" charset="-122"/>
                <a:ea typeface="微软雅黑" panose="020B0503020204020204" pitchFamily="34" charset="-122"/>
              </a:rPr>
              <a:t>此处添加你的标题</a:t>
            </a:r>
            <a:endPar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2" name="矩形 51"/>
          <p:cNvSpPr/>
          <p:nvPr/>
        </p:nvSpPr>
        <p:spPr>
          <a:xfrm>
            <a:off x="0" y="327025"/>
            <a:ext cx="152400" cy="565150"/>
          </a:xfrm>
          <a:prstGeom prst="rect">
            <a:avLst/>
          </a:prstGeom>
          <a:solidFill>
            <a:srgbClr val="025042"/>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a typeface="华文细黑" panose="02010600040101010101" pitchFamily="2" charset="-122"/>
            </a:endParaRPr>
          </a:p>
        </p:txBody>
      </p:sp>
      <p:grpSp>
        <p:nvGrpSpPr>
          <p:cNvPr id="53" name="组合 52"/>
          <p:cNvGrpSpPr/>
          <p:nvPr/>
        </p:nvGrpSpPr>
        <p:grpSpPr>
          <a:xfrm>
            <a:off x="245745" y="327660"/>
            <a:ext cx="563880" cy="563880"/>
            <a:chOff x="276225" y="213360"/>
            <a:chExt cx="563880" cy="563880"/>
          </a:xfrm>
          <a:solidFill>
            <a:srgbClr val="66D579"/>
          </a:solidFill>
        </p:grpSpPr>
        <p:sp>
          <p:nvSpPr>
            <p:cNvPr id="54" name="矩形 53"/>
            <p:cNvSpPr/>
            <p:nvPr/>
          </p:nvSpPr>
          <p:spPr>
            <a:xfrm>
              <a:off x="276225" y="213360"/>
              <a:ext cx="250031" cy="563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a typeface="华文细黑" panose="02010600040101010101" pitchFamily="2" charset="-122"/>
              </a:endParaRPr>
            </a:p>
          </p:txBody>
        </p:sp>
        <p:sp>
          <p:nvSpPr>
            <p:cNvPr id="55" name="椭圆 54"/>
            <p:cNvSpPr/>
            <p:nvPr/>
          </p:nvSpPr>
          <p:spPr>
            <a:xfrm>
              <a:off x="276225" y="213360"/>
              <a:ext cx="563880" cy="563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a typeface="华文细黑" panose="02010600040101010101" pitchFamily="2" charset="-122"/>
              </a:endParaRPr>
            </a:p>
          </p:txBody>
        </p:sp>
      </p:grpSp>
      <p:sp>
        <p:nvSpPr>
          <p:cNvPr id="56" name="文本占位符 1"/>
          <p:cNvSpPr txBox="1">
            <a:spLocks/>
          </p:cNvSpPr>
          <p:nvPr/>
        </p:nvSpPr>
        <p:spPr>
          <a:xfrm>
            <a:off x="882321" y="369381"/>
            <a:ext cx="3142872" cy="37121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zh-CN" altLang="en-US" sz="2400" dirty="0" smtClean="0">
                <a:latin typeface="微软雅黑" panose="020B0503020204020204" pitchFamily="34" charset="-122"/>
                <a:ea typeface="微软雅黑" panose="020B0503020204020204" pitchFamily="34" charset="-122"/>
              </a:rPr>
              <a:t>此处添加你的标题</a:t>
            </a:r>
            <a:endParaRPr lang="zh-CN" altLang="en-US" sz="2400" dirty="0">
              <a:latin typeface="微软雅黑" panose="020B0503020204020204" pitchFamily="34" charset="-122"/>
              <a:ea typeface="微软雅黑" panose="020B0503020204020204" pitchFamily="34" charset="-122"/>
            </a:endParaRPr>
          </a:p>
        </p:txBody>
      </p:sp>
      <p:sp>
        <p:nvSpPr>
          <p:cNvPr id="57" name="矩形 56" descr="e7d195523061f1c0328eee58866a2c96cef83cb5d7e8264eD65FB5D2354A91F359B7105383B69D524259A334A3200F36813883930A71B82EE2EA40F90FB214134A4A98ADE1E0FC8B02277D03E7C388C8844F6667A767A457C58EC4EF438D4DBA2F337A4E3A9E72ECF5B9EE29DA3FD7002A62458D4C4F02DB9F13C54FC10D2269724F8ED066D08CCA"/>
          <p:cNvSpPr/>
          <p:nvPr/>
        </p:nvSpPr>
        <p:spPr>
          <a:xfrm>
            <a:off x="1188456" y="1764218"/>
            <a:ext cx="3342687" cy="5099504"/>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 name="矩形 1"/>
          <p:cNvSpPr/>
          <p:nvPr/>
        </p:nvSpPr>
        <p:spPr>
          <a:xfrm>
            <a:off x="5157635" y="2460224"/>
            <a:ext cx="6096000" cy="874407"/>
          </a:xfrm>
          <a:prstGeom prst="rect">
            <a:avLst/>
          </a:prstGeom>
        </p:spPr>
        <p:txBody>
          <a:bodyPr>
            <a:spAutoFit/>
          </a:bodyPr>
          <a:lstStyle/>
          <a:p>
            <a:pPr>
              <a:lnSpc>
                <a:spcPct val="150000"/>
              </a:lnSpc>
            </a:pPr>
            <a:r>
              <a:rPr lang="zh-CN" altLang="en-US" kern="1100" spc="150" dirty="0" smtClean="0">
                <a:latin typeface="微软雅黑" panose="020B0503020204020204" pitchFamily="34" charset="-122"/>
                <a:ea typeface="微软雅黑" panose="020B0503020204020204" pitchFamily="34" charset="-122"/>
              </a:rPr>
              <a:t>此处</a:t>
            </a:r>
            <a:r>
              <a:rPr lang="zh-CN" altLang="en-US" kern="1100" spc="150" dirty="0">
                <a:latin typeface="微软雅黑" panose="020B0503020204020204" pitchFamily="34" charset="-122"/>
                <a:ea typeface="微软雅黑" panose="020B0503020204020204" pitchFamily="34" charset="-122"/>
              </a:rPr>
              <a:t>添加你的信息此处添加你的信息此处添加你的信息此处添加你的信息</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285122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18B067"/>
            </a:gs>
            <a:gs pos="100000">
              <a:srgbClr val="18B067"/>
            </a:gs>
          </a:gsLst>
          <a:path path="circle">
            <a:fillToRect l="50000" t="50000" r="50000" b="50000"/>
          </a:path>
        </a:gradFill>
        <a:effectLst/>
      </p:bgPr>
    </p:bg>
    <p:spTree>
      <p:nvGrpSpPr>
        <p:cNvPr id="1" name=""/>
        <p:cNvGrpSpPr/>
        <p:nvPr/>
      </p:nvGrpSpPr>
      <p:grpSpPr>
        <a:xfrm>
          <a:off x="0" y="0"/>
          <a:ext cx="0" cy="0"/>
          <a:chOff x="0" y="0"/>
          <a:chExt cx="0" cy="0"/>
        </a:xfrm>
      </p:grpSpPr>
      <p:sp>
        <p:nvSpPr>
          <p:cNvPr id="17" name="矩形 16"/>
          <p:cNvSpPr/>
          <p:nvPr/>
        </p:nvSpPr>
        <p:spPr>
          <a:xfrm>
            <a:off x="0" y="0"/>
            <a:ext cx="12192000" cy="6858000"/>
          </a:xfrm>
          <a:prstGeom prst="rect">
            <a:avLst/>
          </a:prstGeom>
          <a:gradFill>
            <a:gsLst>
              <a:gs pos="0">
                <a:srgbClr val="18B067"/>
              </a:gs>
              <a:gs pos="100000">
                <a:srgbClr val="18B067"/>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rot="17795422">
            <a:off x="883784" y="2576087"/>
            <a:ext cx="2883216" cy="2883216"/>
          </a:xfrm>
          <a:prstGeom prst="ellipse">
            <a:avLst/>
          </a:prstGeom>
          <a:gradFill flip="none" rotWithShape="1">
            <a:gsLst>
              <a:gs pos="0">
                <a:srgbClr val="9CDD6A"/>
              </a:gs>
              <a:gs pos="80000">
                <a:srgbClr val="29B365">
                  <a:alpha val="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023382" y="3245476"/>
            <a:ext cx="3933825" cy="52443"/>
          </a:xfrm>
          <a:prstGeom prst="rect">
            <a:avLst/>
          </a:prstGeom>
          <a:solidFill>
            <a:srgbClr val="FFEB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884591" y="2348367"/>
            <a:ext cx="4072616" cy="923330"/>
          </a:xfrm>
          <a:prstGeom prst="rect">
            <a:avLst/>
          </a:prstGeom>
          <a:noFill/>
        </p:spPr>
        <p:txBody>
          <a:bodyPr wrap="square" rtlCol="0">
            <a:spAutoFit/>
          </a:bodyPr>
          <a:lstStyle/>
          <a:p>
            <a:r>
              <a:rPr lang="en-US" altLang="zh-CN" sz="5400" spc="-150" dirty="0" smtClean="0">
                <a:solidFill>
                  <a:schemeClr val="bg1"/>
                </a:solidFill>
                <a:latin typeface="微软雅黑" panose="020B0503020204020204" pitchFamily="34" charset="-122"/>
                <a:ea typeface="微软雅黑" panose="020B0503020204020204" pitchFamily="34" charset="-122"/>
              </a:rPr>
              <a:t>PART TWO</a:t>
            </a:r>
            <a:endParaRPr lang="zh-CN" altLang="en-US" sz="5400" spc="-150" dirty="0">
              <a:solidFill>
                <a:schemeClr val="bg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1884591" y="3355976"/>
            <a:ext cx="4224233" cy="923330"/>
          </a:xfrm>
          <a:prstGeom prst="rect">
            <a:avLst/>
          </a:prstGeom>
          <a:noFill/>
        </p:spPr>
        <p:txBody>
          <a:bodyPr wrap="none" rtlCol="0">
            <a:spAutoFit/>
          </a:bodyPr>
          <a:lstStyle/>
          <a:p>
            <a:r>
              <a:rPr lang="zh-CN" altLang="en-US" sz="5400" spc="-150" dirty="0" smtClean="0">
                <a:solidFill>
                  <a:schemeClr val="bg1"/>
                </a:solidFill>
                <a:latin typeface="微软雅黑 Light" panose="020B0502040204020203" pitchFamily="34" charset="-122"/>
                <a:ea typeface="微软雅黑 Light" panose="020B0502040204020203" pitchFamily="34" charset="-122"/>
              </a:rPr>
              <a:t>添加你的标题</a:t>
            </a:r>
            <a:endParaRPr lang="zh-CN" altLang="en-US" sz="5400" spc="-150" dirty="0">
              <a:solidFill>
                <a:schemeClr val="bg1"/>
              </a:solidFill>
              <a:latin typeface="微软雅黑 Light" panose="020B0502040204020203" pitchFamily="34" charset="-122"/>
              <a:ea typeface="微软雅黑 Light" panose="020B0502040204020203" pitchFamily="34" charset="-122"/>
            </a:endParaRPr>
          </a:p>
        </p:txBody>
      </p:sp>
      <p:sp>
        <p:nvSpPr>
          <p:cNvPr id="10" name="椭圆 9"/>
          <p:cNvSpPr/>
          <p:nvPr/>
        </p:nvSpPr>
        <p:spPr>
          <a:xfrm rot="17795422">
            <a:off x="2607168" y="-541189"/>
            <a:ext cx="1648592" cy="1648592"/>
          </a:xfrm>
          <a:prstGeom prst="ellipse">
            <a:avLst/>
          </a:prstGeom>
          <a:gradFill flip="none" rotWithShape="1">
            <a:gsLst>
              <a:gs pos="0">
                <a:srgbClr val="9CDD6A"/>
              </a:gs>
              <a:gs pos="80000">
                <a:srgbClr val="29B365">
                  <a:alpha val="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9634251">
            <a:off x="6952978" y="5633421"/>
            <a:ext cx="2139072" cy="2139072"/>
          </a:xfrm>
          <a:prstGeom prst="ellipse">
            <a:avLst/>
          </a:prstGeom>
          <a:gradFill flip="none" rotWithShape="1">
            <a:gsLst>
              <a:gs pos="0">
                <a:srgbClr val="9CDD6A"/>
              </a:gs>
              <a:gs pos="80000">
                <a:srgbClr val="29B365">
                  <a:alpha val="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8095618">
            <a:off x="11082169" y="2124133"/>
            <a:ext cx="1876762" cy="1876762"/>
          </a:xfrm>
          <a:prstGeom prst="ellipse">
            <a:avLst/>
          </a:prstGeom>
          <a:gradFill flip="none" rotWithShape="1">
            <a:gsLst>
              <a:gs pos="0">
                <a:srgbClr val="9CDD6A"/>
              </a:gs>
              <a:gs pos="80000">
                <a:srgbClr val="29B365">
                  <a:alpha val="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6902710" y="1569396"/>
            <a:ext cx="3541181" cy="3541181"/>
          </a:xfrm>
          <a:prstGeom prst="ellips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23" name="组合 22"/>
          <p:cNvGrpSpPr/>
          <p:nvPr/>
        </p:nvGrpSpPr>
        <p:grpSpPr>
          <a:xfrm>
            <a:off x="7338948" y="4474627"/>
            <a:ext cx="409576" cy="409576"/>
            <a:chOff x="7338948" y="4474627"/>
            <a:chExt cx="409576" cy="409576"/>
          </a:xfrm>
        </p:grpSpPr>
        <p:sp>
          <p:nvSpPr>
            <p:cNvPr id="20" name="椭圆 19"/>
            <p:cNvSpPr/>
            <p:nvPr/>
          </p:nvSpPr>
          <p:spPr>
            <a:xfrm>
              <a:off x="7445134" y="4580813"/>
              <a:ext cx="197203" cy="1972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7338948" y="4474627"/>
              <a:ext cx="409576" cy="409576"/>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9691681" y="1865802"/>
            <a:ext cx="409576" cy="409576"/>
            <a:chOff x="7338948" y="4474627"/>
            <a:chExt cx="409576" cy="409576"/>
          </a:xfrm>
        </p:grpSpPr>
        <p:sp>
          <p:nvSpPr>
            <p:cNvPr id="25" name="椭圆 24"/>
            <p:cNvSpPr/>
            <p:nvPr/>
          </p:nvSpPr>
          <p:spPr>
            <a:xfrm>
              <a:off x="7445134" y="4580813"/>
              <a:ext cx="197203" cy="1972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7338948" y="4474627"/>
              <a:ext cx="409576" cy="409576"/>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1"/>
          <p:cNvSpPr/>
          <p:nvPr/>
        </p:nvSpPr>
        <p:spPr>
          <a:xfrm>
            <a:off x="7716623" y="1543868"/>
            <a:ext cx="1890261" cy="3770263"/>
          </a:xfrm>
          <a:prstGeom prst="rect">
            <a:avLst/>
          </a:prstGeom>
        </p:spPr>
        <p:txBody>
          <a:bodyPr wrap="none">
            <a:spAutoFit/>
          </a:bodyPr>
          <a:lstStyle/>
          <a:p>
            <a:r>
              <a:rPr lang="en-US" altLang="zh-CN" sz="23900" b="1" dirty="0" smtClean="0">
                <a:solidFill>
                  <a:schemeClr val="bg1"/>
                </a:solidFill>
                <a:latin typeface="微软雅黑 Light" panose="020B0502040204020203" pitchFamily="34" charset="-122"/>
                <a:ea typeface="微软雅黑 Light" panose="020B0502040204020203" pitchFamily="34" charset="-122"/>
              </a:rPr>
              <a:t>2</a:t>
            </a:r>
            <a:endParaRPr lang="en-US" altLang="zh-CN" sz="23900" b="1"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255114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27025"/>
            <a:ext cx="152400" cy="565150"/>
          </a:xfrm>
          <a:prstGeom prst="rect">
            <a:avLst/>
          </a:prstGeom>
          <a:solidFill>
            <a:srgbClr val="025042"/>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a typeface="华文细黑" panose="02010600040101010101" pitchFamily="2" charset="-122"/>
            </a:endParaRPr>
          </a:p>
        </p:txBody>
      </p:sp>
      <p:grpSp>
        <p:nvGrpSpPr>
          <p:cNvPr id="3" name="组合 2"/>
          <p:cNvGrpSpPr/>
          <p:nvPr/>
        </p:nvGrpSpPr>
        <p:grpSpPr>
          <a:xfrm>
            <a:off x="245745" y="327660"/>
            <a:ext cx="563880" cy="563880"/>
            <a:chOff x="276225" y="213360"/>
            <a:chExt cx="563880" cy="563880"/>
          </a:xfrm>
          <a:solidFill>
            <a:srgbClr val="66D579"/>
          </a:solidFill>
        </p:grpSpPr>
        <p:sp>
          <p:nvSpPr>
            <p:cNvPr id="4" name="矩形 3"/>
            <p:cNvSpPr/>
            <p:nvPr/>
          </p:nvSpPr>
          <p:spPr>
            <a:xfrm>
              <a:off x="276225" y="213360"/>
              <a:ext cx="250031" cy="563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a typeface="华文细黑" panose="02010600040101010101" pitchFamily="2" charset="-122"/>
              </a:endParaRPr>
            </a:p>
          </p:txBody>
        </p:sp>
        <p:sp>
          <p:nvSpPr>
            <p:cNvPr id="5" name="椭圆 4"/>
            <p:cNvSpPr/>
            <p:nvPr/>
          </p:nvSpPr>
          <p:spPr>
            <a:xfrm>
              <a:off x="276225" y="213360"/>
              <a:ext cx="563880" cy="563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a typeface="华文细黑" panose="02010600040101010101" pitchFamily="2" charset="-122"/>
              </a:endParaRPr>
            </a:p>
          </p:txBody>
        </p:sp>
      </p:grpSp>
      <p:sp>
        <p:nvSpPr>
          <p:cNvPr id="6" name="文本占位符 1"/>
          <p:cNvSpPr txBox="1">
            <a:spLocks/>
          </p:cNvSpPr>
          <p:nvPr/>
        </p:nvSpPr>
        <p:spPr>
          <a:xfrm>
            <a:off x="882321" y="369381"/>
            <a:ext cx="3142872" cy="37121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zh-CN" altLang="en-US" sz="2400" dirty="0" smtClean="0">
                <a:latin typeface="微软雅黑" panose="020B0503020204020204" pitchFamily="34" charset="-122"/>
                <a:ea typeface="微软雅黑" panose="020B0503020204020204" pitchFamily="34" charset="-122"/>
              </a:rPr>
              <a:t>此处添加你的标题</a:t>
            </a:r>
            <a:endParaRPr lang="zh-CN" altLang="en-US" sz="2400" dirty="0">
              <a:latin typeface="微软雅黑" panose="020B0503020204020204" pitchFamily="34" charset="-122"/>
              <a:ea typeface="微软雅黑" panose="020B0503020204020204" pitchFamily="34" charset="-122"/>
            </a:endParaRPr>
          </a:p>
        </p:txBody>
      </p:sp>
      <p:cxnSp>
        <p:nvCxnSpPr>
          <p:cNvPr id="7" name="稻壳儿小白白(http://dwz.cn/Wu2UP)"/>
          <p:cNvCxnSpPr/>
          <p:nvPr/>
        </p:nvCxnSpPr>
        <p:spPr>
          <a:xfrm>
            <a:off x="3612206" y="3960207"/>
            <a:ext cx="2092664" cy="0"/>
          </a:xfrm>
          <a:prstGeom prst="line">
            <a:avLst/>
          </a:prstGeom>
          <a:ln w="9525">
            <a:solidFill>
              <a:srgbClr val="3D7351"/>
            </a:solidFill>
          </a:ln>
        </p:spPr>
        <p:style>
          <a:lnRef idx="1">
            <a:schemeClr val="accent1"/>
          </a:lnRef>
          <a:fillRef idx="0">
            <a:schemeClr val="accent1"/>
          </a:fillRef>
          <a:effectRef idx="0">
            <a:schemeClr val="accent1"/>
          </a:effectRef>
          <a:fontRef idx="minor">
            <a:schemeClr val="tx1"/>
          </a:fontRef>
        </p:style>
      </p:cxnSp>
      <p:cxnSp>
        <p:nvCxnSpPr>
          <p:cNvPr id="8" name="稻壳儿小白白(http://dwz.cn/Wu2UP)"/>
          <p:cNvCxnSpPr/>
          <p:nvPr/>
        </p:nvCxnSpPr>
        <p:spPr>
          <a:xfrm flipV="1">
            <a:off x="5704870" y="2272609"/>
            <a:ext cx="0" cy="3367148"/>
          </a:xfrm>
          <a:prstGeom prst="line">
            <a:avLst/>
          </a:prstGeom>
          <a:ln w="9525">
            <a:solidFill>
              <a:srgbClr val="3D7351"/>
            </a:solidFill>
          </a:ln>
        </p:spPr>
        <p:style>
          <a:lnRef idx="1">
            <a:schemeClr val="accent1"/>
          </a:lnRef>
          <a:fillRef idx="0">
            <a:schemeClr val="accent1"/>
          </a:fillRef>
          <a:effectRef idx="0">
            <a:schemeClr val="accent1"/>
          </a:effectRef>
          <a:fontRef idx="minor">
            <a:schemeClr val="tx1"/>
          </a:fontRef>
        </p:style>
      </p:cxnSp>
      <p:sp>
        <p:nvSpPr>
          <p:cNvPr id="9" name="稻壳儿小白白(http://dwz.cn/Wu2UP)"/>
          <p:cNvSpPr>
            <a:spLocks noChangeArrowheads="1"/>
          </p:cNvSpPr>
          <p:nvPr/>
        </p:nvSpPr>
        <p:spPr bwMode="auto">
          <a:xfrm>
            <a:off x="1928397" y="3680277"/>
            <a:ext cx="560917" cy="559859"/>
          </a:xfrm>
          <a:prstGeom prst="ellipse">
            <a:avLst/>
          </a:prstGeom>
          <a:solidFill>
            <a:srgbClr val="3D7351"/>
          </a:solidFill>
          <a:ln>
            <a:noFill/>
          </a:ln>
        </p:spPr>
        <p:txBody>
          <a:bodyPr/>
          <a:lstStyle/>
          <a:p>
            <a:pPr>
              <a:defRPr/>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0" name="稻壳儿小白白(http://dwz.cn/Wu2UP)"/>
          <p:cNvGrpSpPr>
            <a:grpSpLocks/>
          </p:cNvGrpSpPr>
          <p:nvPr/>
        </p:nvGrpSpPr>
        <p:grpSpPr bwMode="auto">
          <a:xfrm>
            <a:off x="2209914" y="1627111"/>
            <a:ext cx="2036233" cy="2334683"/>
            <a:chOff x="3879850" y="2675943"/>
            <a:chExt cx="3054350" cy="3502025"/>
          </a:xfrm>
          <a:solidFill>
            <a:srgbClr val="3D7351"/>
          </a:solidFill>
        </p:grpSpPr>
        <p:sp>
          <p:nvSpPr>
            <p:cNvPr id="11" name="稻壳儿小白白(http://dwz.cn/Wu2UP)"/>
            <p:cNvSpPr>
              <a:spLocks/>
            </p:cNvSpPr>
            <p:nvPr/>
          </p:nvSpPr>
          <p:spPr bwMode="auto">
            <a:xfrm>
              <a:off x="5710238" y="3528431"/>
              <a:ext cx="1223962" cy="644525"/>
            </a:xfrm>
            <a:custGeom>
              <a:avLst/>
              <a:gdLst>
                <a:gd name="T0" fmla="*/ 344 w 771"/>
                <a:gd name="T1" fmla="*/ 0 h 406"/>
                <a:gd name="T2" fmla="*/ 771 w 771"/>
                <a:gd name="T3" fmla="*/ 40 h 406"/>
                <a:gd name="T4" fmla="*/ 274 w 771"/>
                <a:gd name="T5" fmla="*/ 379 h 406"/>
                <a:gd name="T6" fmla="*/ 0 w 771"/>
                <a:gd name="T7" fmla="*/ 406 h 406"/>
                <a:gd name="T8" fmla="*/ 344 w 771"/>
                <a:gd name="T9" fmla="*/ 0 h 406"/>
              </a:gdLst>
              <a:ahLst/>
              <a:cxnLst>
                <a:cxn ang="0">
                  <a:pos x="T0" y="T1"/>
                </a:cxn>
                <a:cxn ang="0">
                  <a:pos x="T2" y="T3"/>
                </a:cxn>
                <a:cxn ang="0">
                  <a:pos x="T4" y="T5"/>
                </a:cxn>
                <a:cxn ang="0">
                  <a:pos x="T6" y="T7"/>
                </a:cxn>
                <a:cxn ang="0">
                  <a:pos x="T8" y="T9"/>
                </a:cxn>
              </a:cxnLst>
              <a:rect l="0" t="0" r="r" b="b"/>
              <a:pathLst>
                <a:path w="771" h="406">
                  <a:moveTo>
                    <a:pt x="344" y="0"/>
                  </a:moveTo>
                  <a:lnTo>
                    <a:pt x="771" y="40"/>
                  </a:lnTo>
                  <a:lnTo>
                    <a:pt x="274" y="379"/>
                  </a:lnTo>
                  <a:lnTo>
                    <a:pt x="0" y="406"/>
                  </a:lnTo>
                  <a:lnTo>
                    <a:pt x="344" y="0"/>
                  </a:lnTo>
                  <a:close/>
                </a:path>
              </a:pathLst>
            </a:custGeom>
            <a:grpFill/>
            <a:ln>
              <a:noFill/>
            </a:ln>
          </p:spPr>
          <p:txBody>
            <a:bodyPr/>
            <a:lstStyle/>
            <a:p>
              <a:pPr>
                <a:defRPr/>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稻壳儿小白白(http://dwz.cn/Wu2UP)"/>
            <p:cNvSpPr>
              <a:spLocks/>
            </p:cNvSpPr>
            <p:nvPr/>
          </p:nvSpPr>
          <p:spPr bwMode="auto">
            <a:xfrm>
              <a:off x="5414963" y="2675943"/>
              <a:ext cx="568325" cy="1322388"/>
            </a:xfrm>
            <a:custGeom>
              <a:avLst/>
              <a:gdLst>
                <a:gd name="T0" fmla="*/ 358 w 358"/>
                <a:gd name="T1" fmla="*/ 400 h 833"/>
                <a:gd name="T2" fmla="*/ 226 w 358"/>
                <a:gd name="T3" fmla="*/ 0 h 833"/>
                <a:gd name="T4" fmla="*/ 0 w 358"/>
                <a:gd name="T5" fmla="*/ 556 h 833"/>
                <a:gd name="T6" fmla="*/ 35 w 358"/>
                <a:gd name="T7" fmla="*/ 833 h 833"/>
                <a:gd name="T8" fmla="*/ 358 w 358"/>
                <a:gd name="T9" fmla="*/ 400 h 833"/>
              </a:gdLst>
              <a:ahLst/>
              <a:cxnLst>
                <a:cxn ang="0">
                  <a:pos x="T0" y="T1"/>
                </a:cxn>
                <a:cxn ang="0">
                  <a:pos x="T2" y="T3"/>
                </a:cxn>
                <a:cxn ang="0">
                  <a:pos x="T4" y="T5"/>
                </a:cxn>
                <a:cxn ang="0">
                  <a:pos x="T6" y="T7"/>
                </a:cxn>
                <a:cxn ang="0">
                  <a:pos x="T8" y="T9"/>
                </a:cxn>
              </a:cxnLst>
              <a:rect l="0" t="0" r="r" b="b"/>
              <a:pathLst>
                <a:path w="358" h="833">
                  <a:moveTo>
                    <a:pt x="358" y="400"/>
                  </a:moveTo>
                  <a:lnTo>
                    <a:pt x="226" y="0"/>
                  </a:lnTo>
                  <a:lnTo>
                    <a:pt x="0" y="556"/>
                  </a:lnTo>
                  <a:lnTo>
                    <a:pt x="35" y="833"/>
                  </a:lnTo>
                  <a:lnTo>
                    <a:pt x="358" y="400"/>
                  </a:lnTo>
                  <a:close/>
                </a:path>
              </a:pathLst>
            </a:custGeom>
            <a:grpFill/>
            <a:ln>
              <a:noFill/>
            </a:ln>
          </p:spPr>
          <p:txBody>
            <a:bodyPr/>
            <a:lstStyle/>
            <a:p>
              <a:pPr>
                <a:defRPr/>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稻壳儿小白白(http://dwz.cn/Wu2UP)"/>
            <p:cNvSpPr>
              <a:spLocks/>
            </p:cNvSpPr>
            <p:nvPr/>
          </p:nvSpPr>
          <p:spPr bwMode="auto">
            <a:xfrm>
              <a:off x="3879850" y="3149018"/>
              <a:ext cx="2503488" cy="3028950"/>
            </a:xfrm>
            <a:custGeom>
              <a:avLst/>
              <a:gdLst>
                <a:gd name="T0" fmla="*/ 0 w 1577"/>
                <a:gd name="T1" fmla="*/ 1908 h 1908"/>
                <a:gd name="T2" fmla="*/ 239 w 1577"/>
                <a:gd name="T3" fmla="*/ 1443 h 1908"/>
                <a:gd name="T4" fmla="*/ 264 w 1577"/>
                <a:gd name="T5" fmla="*/ 1523 h 1908"/>
                <a:gd name="T6" fmla="*/ 1387 w 1577"/>
                <a:gd name="T7" fmla="*/ 0 h 1908"/>
                <a:gd name="T8" fmla="*/ 1577 w 1577"/>
                <a:gd name="T9" fmla="*/ 161 h 1908"/>
                <a:gd name="T10" fmla="*/ 341 w 1577"/>
                <a:gd name="T11" fmla="*/ 1588 h 1908"/>
                <a:gd name="T12" fmla="*/ 422 w 1577"/>
                <a:gd name="T13" fmla="*/ 1601 h 1908"/>
                <a:gd name="T14" fmla="*/ 0 w 1577"/>
                <a:gd name="T15" fmla="*/ 1908 h 19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77" h="1908">
                  <a:moveTo>
                    <a:pt x="0" y="1908"/>
                  </a:moveTo>
                  <a:lnTo>
                    <a:pt x="239" y="1443"/>
                  </a:lnTo>
                  <a:lnTo>
                    <a:pt x="264" y="1523"/>
                  </a:lnTo>
                  <a:lnTo>
                    <a:pt x="1387" y="0"/>
                  </a:lnTo>
                  <a:lnTo>
                    <a:pt x="1577" y="161"/>
                  </a:lnTo>
                  <a:lnTo>
                    <a:pt x="341" y="1588"/>
                  </a:lnTo>
                  <a:lnTo>
                    <a:pt x="422" y="1601"/>
                  </a:lnTo>
                  <a:lnTo>
                    <a:pt x="0" y="1908"/>
                  </a:lnTo>
                  <a:close/>
                </a:path>
              </a:pathLst>
            </a:custGeom>
            <a:grpFill/>
            <a:ln>
              <a:noFill/>
            </a:ln>
          </p:spPr>
          <p:txBody>
            <a:bodyPr/>
            <a:lstStyle/>
            <a:p>
              <a:pPr>
                <a:defRPr/>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稻壳儿小白白(http://dwz.cn/Wu2UP)"/>
          <p:cNvSpPr>
            <a:spLocks/>
          </p:cNvSpPr>
          <p:nvPr/>
        </p:nvSpPr>
        <p:spPr bwMode="auto">
          <a:xfrm>
            <a:off x="1498714" y="3250594"/>
            <a:ext cx="1422400" cy="1421342"/>
          </a:xfrm>
          <a:custGeom>
            <a:avLst/>
            <a:gdLst>
              <a:gd name="T0" fmla="*/ 250 w 500"/>
              <a:gd name="T1" fmla="*/ 500 h 500"/>
              <a:gd name="T2" fmla="*/ 0 w 500"/>
              <a:gd name="T3" fmla="*/ 250 h 500"/>
              <a:gd name="T4" fmla="*/ 250 w 500"/>
              <a:gd name="T5" fmla="*/ 0 h 500"/>
              <a:gd name="T6" fmla="*/ 348 w 500"/>
              <a:gd name="T7" fmla="*/ 20 h 500"/>
              <a:gd name="T8" fmla="*/ 311 w 500"/>
              <a:gd name="T9" fmla="*/ 75 h 500"/>
              <a:gd name="T10" fmla="*/ 250 w 500"/>
              <a:gd name="T11" fmla="*/ 64 h 500"/>
              <a:gd name="T12" fmla="*/ 64 w 500"/>
              <a:gd name="T13" fmla="*/ 250 h 500"/>
              <a:gd name="T14" fmla="*/ 250 w 500"/>
              <a:gd name="T15" fmla="*/ 435 h 500"/>
              <a:gd name="T16" fmla="*/ 435 w 500"/>
              <a:gd name="T17" fmla="*/ 250 h 500"/>
              <a:gd name="T18" fmla="*/ 414 w 500"/>
              <a:gd name="T19" fmla="*/ 164 h 500"/>
              <a:gd name="T20" fmla="*/ 460 w 500"/>
              <a:gd name="T21" fmla="*/ 114 h 500"/>
              <a:gd name="T22" fmla="*/ 500 w 500"/>
              <a:gd name="T23" fmla="*/ 250 h 500"/>
              <a:gd name="T24" fmla="*/ 250 w 500"/>
              <a:gd name="T25" fmla="*/ 50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0" h="500">
                <a:moveTo>
                  <a:pt x="250" y="500"/>
                </a:moveTo>
                <a:cubicBezTo>
                  <a:pt x="112" y="500"/>
                  <a:pt x="0" y="388"/>
                  <a:pt x="0" y="250"/>
                </a:cubicBezTo>
                <a:cubicBezTo>
                  <a:pt x="0" y="112"/>
                  <a:pt x="112" y="0"/>
                  <a:pt x="250" y="0"/>
                </a:cubicBezTo>
                <a:cubicBezTo>
                  <a:pt x="285" y="0"/>
                  <a:pt x="318" y="7"/>
                  <a:pt x="348" y="20"/>
                </a:cubicBezTo>
                <a:cubicBezTo>
                  <a:pt x="311" y="75"/>
                  <a:pt x="311" y="75"/>
                  <a:pt x="311" y="75"/>
                </a:cubicBezTo>
                <a:cubicBezTo>
                  <a:pt x="291" y="68"/>
                  <a:pt x="271" y="64"/>
                  <a:pt x="250" y="64"/>
                </a:cubicBezTo>
                <a:cubicBezTo>
                  <a:pt x="147" y="64"/>
                  <a:pt x="64" y="147"/>
                  <a:pt x="64" y="250"/>
                </a:cubicBezTo>
                <a:cubicBezTo>
                  <a:pt x="64" y="352"/>
                  <a:pt x="147" y="435"/>
                  <a:pt x="250" y="435"/>
                </a:cubicBezTo>
                <a:cubicBezTo>
                  <a:pt x="352" y="435"/>
                  <a:pt x="435" y="352"/>
                  <a:pt x="435" y="250"/>
                </a:cubicBezTo>
                <a:cubicBezTo>
                  <a:pt x="435" y="219"/>
                  <a:pt x="427" y="189"/>
                  <a:pt x="414" y="164"/>
                </a:cubicBezTo>
                <a:cubicBezTo>
                  <a:pt x="460" y="114"/>
                  <a:pt x="460" y="114"/>
                  <a:pt x="460" y="114"/>
                </a:cubicBezTo>
                <a:cubicBezTo>
                  <a:pt x="485" y="153"/>
                  <a:pt x="500" y="200"/>
                  <a:pt x="500" y="250"/>
                </a:cubicBezTo>
                <a:cubicBezTo>
                  <a:pt x="500" y="388"/>
                  <a:pt x="388" y="500"/>
                  <a:pt x="250" y="500"/>
                </a:cubicBezTo>
                <a:close/>
              </a:path>
            </a:pathLst>
          </a:custGeom>
          <a:solidFill>
            <a:srgbClr val="3D7351"/>
          </a:solidFill>
          <a:ln>
            <a:noFill/>
          </a:ln>
        </p:spPr>
        <p:txBody>
          <a:bodyPr/>
          <a:lstStyle/>
          <a:p>
            <a:pPr>
              <a:defRPr/>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稻壳儿小白白(http://dwz.cn/Wu2UP)"/>
          <p:cNvSpPr>
            <a:spLocks/>
          </p:cNvSpPr>
          <p:nvPr/>
        </p:nvSpPr>
        <p:spPr bwMode="auto">
          <a:xfrm>
            <a:off x="1120889" y="2872769"/>
            <a:ext cx="2175933" cy="2174875"/>
          </a:xfrm>
          <a:custGeom>
            <a:avLst/>
            <a:gdLst>
              <a:gd name="T0" fmla="*/ 383 w 765"/>
              <a:gd name="T1" fmla="*/ 765 h 765"/>
              <a:gd name="T2" fmla="*/ 0 w 765"/>
              <a:gd name="T3" fmla="*/ 383 h 765"/>
              <a:gd name="T4" fmla="*/ 383 w 765"/>
              <a:gd name="T5" fmla="*/ 0 h 765"/>
              <a:gd name="T6" fmla="*/ 562 w 765"/>
              <a:gd name="T7" fmla="*/ 45 h 765"/>
              <a:gd name="T8" fmla="*/ 529 w 765"/>
              <a:gd name="T9" fmla="*/ 93 h 765"/>
              <a:gd name="T10" fmla="*/ 383 w 765"/>
              <a:gd name="T11" fmla="*/ 58 h 765"/>
              <a:gd name="T12" fmla="*/ 153 w 765"/>
              <a:gd name="T13" fmla="*/ 153 h 765"/>
              <a:gd name="T14" fmla="*/ 58 w 765"/>
              <a:gd name="T15" fmla="*/ 383 h 765"/>
              <a:gd name="T16" fmla="*/ 153 w 765"/>
              <a:gd name="T17" fmla="*/ 612 h 765"/>
              <a:gd name="T18" fmla="*/ 383 w 765"/>
              <a:gd name="T19" fmla="*/ 707 h 765"/>
              <a:gd name="T20" fmla="*/ 612 w 765"/>
              <a:gd name="T21" fmla="*/ 612 h 765"/>
              <a:gd name="T22" fmla="*/ 707 w 765"/>
              <a:gd name="T23" fmla="*/ 383 h 765"/>
              <a:gd name="T24" fmla="*/ 640 w 765"/>
              <a:gd name="T25" fmla="*/ 186 h 765"/>
              <a:gd name="T26" fmla="*/ 680 w 765"/>
              <a:gd name="T27" fmla="*/ 143 h 765"/>
              <a:gd name="T28" fmla="*/ 765 w 765"/>
              <a:gd name="T29" fmla="*/ 383 h 765"/>
              <a:gd name="T30" fmla="*/ 383 w 765"/>
              <a:gd name="T31" fmla="*/ 765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5" h="765">
                <a:moveTo>
                  <a:pt x="383" y="765"/>
                </a:moveTo>
                <a:cubicBezTo>
                  <a:pt x="171" y="765"/>
                  <a:pt x="0" y="594"/>
                  <a:pt x="0" y="383"/>
                </a:cubicBezTo>
                <a:cubicBezTo>
                  <a:pt x="0" y="171"/>
                  <a:pt x="171" y="0"/>
                  <a:pt x="383" y="0"/>
                </a:cubicBezTo>
                <a:cubicBezTo>
                  <a:pt x="447" y="0"/>
                  <a:pt x="508" y="16"/>
                  <a:pt x="562" y="45"/>
                </a:cubicBezTo>
                <a:cubicBezTo>
                  <a:pt x="529" y="93"/>
                  <a:pt x="529" y="93"/>
                  <a:pt x="529" y="93"/>
                </a:cubicBezTo>
                <a:cubicBezTo>
                  <a:pt x="485" y="71"/>
                  <a:pt x="435" y="58"/>
                  <a:pt x="383" y="58"/>
                </a:cubicBezTo>
                <a:cubicBezTo>
                  <a:pt x="293" y="59"/>
                  <a:pt x="212" y="95"/>
                  <a:pt x="153" y="153"/>
                </a:cubicBezTo>
                <a:cubicBezTo>
                  <a:pt x="95" y="212"/>
                  <a:pt x="59" y="293"/>
                  <a:pt x="58" y="383"/>
                </a:cubicBezTo>
                <a:cubicBezTo>
                  <a:pt x="59" y="472"/>
                  <a:pt x="95" y="553"/>
                  <a:pt x="153" y="612"/>
                </a:cubicBezTo>
                <a:cubicBezTo>
                  <a:pt x="212" y="671"/>
                  <a:pt x="293" y="707"/>
                  <a:pt x="383" y="707"/>
                </a:cubicBezTo>
                <a:cubicBezTo>
                  <a:pt x="472" y="707"/>
                  <a:pt x="553" y="671"/>
                  <a:pt x="612" y="612"/>
                </a:cubicBezTo>
                <a:cubicBezTo>
                  <a:pt x="671" y="553"/>
                  <a:pt x="707" y="472"/>
                  <a:pt x="707" y="383"/>
                </a:cubicBezTo>
                <a:cubicBezTo>
                  <a:pt x="707" y="309"/>
                  <a:pt x="682" y="240"/>
                  <a:pt x="640" y="186"/>
                </a:cubicBezTo>
                <a:cubicBezTo>
                  <a:pt x="680" y="143"/>
                  <a:pt x="680" y="143"/>
                  <a:pt x="680" y="143"/>
                </a:cubicBezTo>
                <a:cubicBezTo>
                  <a:pt x="733" y="208"/>
                  <a:pt x="765" y="292"/>
                  <a:pt x="765" y="383"/>
                </a:cubicBezTo>
                <a:cubicBezTo>
                  <a:pt x="765" y="594"/>
                  <a:pt x="594" y="765"/>
                  <a:pt x="383" y="765"/>
                </a:cubicBezTo>
                <a:close/>
              </a:path>
            </a:pathLst>
          </a:custGeom>
          <a:solidFill>
            <a:srgbClr val="3D7351"/>
          </a:solidFill>
          <a:ln>
            <a:noFill/>
          </a:ln>
        </p:spPr>
        <p:txBody>
          <a:bodyPr/>
          <a:lstStyle/>
          <a:p>
            <a:pPr>
              <a:defRPr/>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稻壳儿小白白(http://dwz.cn/Wu2UP)"/>
          <p:cNvSpPr>
            <a:spLocks/>
          </p:cNvSpPr>
          <p:nvPr/>
        </p:nvSpPr>
        <p:spPr bwMode="auto">
          <a:xfrm>
            <a:off x="734597" y="2485419"/>
            <a:ext cx="2951692" cy="2948517"/>
          </a:xfrm>
          <a:custGeom>
            <a:avLst/>
            <a:gdLst>
              <a:gd name="T0" fmla="*/ 519 w 1038"/>
              <a:gd name="T1" fmla="*/ 0 h 1037"/>
              <a:gd name="T2" fmla="*/ 775 w 1038"/>
              <a:gd name="T3" fmla="*/ 68 h 1037"/>
              <a:gd name="T4" fmla="*/ 740 w 1038"/>
              <a:gd name="T5" fmla="*/ 119 h 1037"/>
              <a:gd name="T6" fmla="*/ 519 w 1038"/>
              <a:gd name="T7" fmla="*/ 62 h 1037"/>
              <a:gd name="T8" fmla="*/ 196 w 1038"/>
              <a:gd name="T9" fmla="*/ 196 h 1037"/>
              <a:gd name="T10" fmla="*/ 62 w 1038"/>
              <a:gd name="T11" fmla="*/ 519 h 1037"/>
              <a:gd name="T12" fmla="*/ 196 w 1038"/>
              <a:gd name="T13" fmla="*/ 842 h 1037"/>
              <a:gd name="T14" fmla="*/ 519 w 1038"/>
              <a:gd name="T15" fmla="*/ 976 h 1037"/>
              <a:gd name="T16" fmla="*/ 842 w 1038"/>
              <a:gd name="T17" fmla="*/ 842 h 1037"/>
              <a:gd name="T18" fmla="*/ 976 w 1038"/>
              <a:gd name="T19" fmla="*/ 519 h 1037"/>
              <a:gd name="T20" fmla="*/ 867 w 1038"/>
              <a:gd name="T21" fmla="*/ 224 h 1037"/>
              <a:gd name="T22" fmla="*/ 910 w 1038"/>
              <a:gd name="T23" fmla="*/ 178 h 1037"/>
              <a:gd name="T24" fmla="*/ 1038 w 1038"/>
              <a:gd name="T25" fmla="*/ 519 h 1037"/>
              <a:gd name="T26" fmla="*/ 519 w 1038"/>
              <a:gd name="T27" fmla="*/ 1037 h 1037"/>
              <a:gd name="T28" fmla="*/ 0 w 1038"/>
              <a:gd name="T29" fmla="*/ 519 h 1037"/>
              <a:gd name="T30" fmla="*/ 519 w 1038"/>
              <a:gd name="T31" fmla="*/ 0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8" h="1037">
                <a:moveTo>
                  <a:pt x="519" y="0"/>
                </a:moveTo>
                <a:cubicBezTo>
                  <a:pt x="612" y="0"/>
                  <a:pt x="700" y="25"/>
                  <a:pt x="775" y="68"/>
                </a:cubicBezTo>
                <a:cubicBezTo>
                  <a:pt x="740" y="119"/>
                  <a:pt x="740" y="119"/>
                  <a:pt x="740" y="119"/>
                </a:cubicBezTo>
                <a:cubicBezTo>
                  <a:pt x="675" y="83"/>
                  <a:pt x="599" y="62"/>
                  <a:pt x="519" y="62"/>
                </a:cubicBezTo>
                <a:cubicBezTo>
                  <a:pt x="392" y="62"/>
                  <a:pt x="278" y="113"/>
                  <a:pt x="196" y="196"/>
                </a:cubicBezTo>
                <a:cubicBezTo>
                  <a:pt x="113" y="278"/>
                  <a:pt x="62" y="392"/>
                  <a:pt x="62" y="519"/>
                </a:cubicBezTo>
                <a:cubicBezTo>
                  <a:pt x="62" y="645"/>
                  <a:pt x="113" y="759"/>
                  <a:pt x="196" y="842"/>
                </a:cubicBezTo>
                <a:cubicBezTo>
                  <a:pt x="278" y="925"/>
                  <a:pt x="392" y="976"/>
                  <a:pt x="519" y="976"/>
                </a:cubicBezTo>
                <a:cubicBezTo>
                  <a:pt x="645" y="976"/>
                  <a:pt x="759" y="925"/>
                  <a:pt x="842" y="842"/>
                </a:cubicBezTo>
                <a:cubicBezTo>
                  <a:pt x="925" y="759"/>
                  <a:pt x="976" y="645"/>
                  <a:pt x="976" y="519"/>
                </a:cubicBezTo>
                <a:cubicBezTo>
                  <a:pt x="976" y="406"/>
                  <a:pt x="935" y="303"/>
                  <a:pt x="867" y="224"/>
                </a:cubicBezTo>
                <a:cubicBezTo>
                  <a:pt x="910" y="178"/>
                  <a:pt x="910" y="178"/>
                  <a:pt x="910" y="178"/>
                </a:cubicBezTo>
                <a:cubicBezTo>
                  <a:pt x="989" y="269"/>
                  <a:pt x="1037" y="388"/>
                  <a:pt x="1038" y="519"/>
                </a:cubicBezTo>
                <a:cubicBezTo>
                  <a:pt x="1037" y="805"/>
                  <a:pt x="805" y="1037"/>
                  <a:pt x="519" y="1037"/>
                </a:cubicBezTo>
                <a:cubicBezTo>
                  <a:pt x="232" y="1037"/>
                  <a:pt x="0" y="805"/>
                  <a:pt x="0" y="519"/>
                </a:cubicBezTo>
                <a:cubicBezTo>
                  <a:pt x="0" y="232"/>
                  <a:pt x="232" y="0"/>
                  <a:pt x="519" y="0"/>
                </a:cubicBezTo>
                <a:close/>
              </a:path>
            </a:pathLst>
          </a:custGeom>
          <a:solidFill>
            <a:srgbClr val="3D7351"/>
          </a:solidFill>
          <a:ln>
            <a:noFill/>
          </a:ln>
        </p:spPr>
        <p:txBody>
          <a:bodyPr/>
          <a:lstStyle/>
          <a:p>
            <a:pPr>
              <a:defRPr/>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cxnSp>
        <p:nvCxnSpPr>
          <p:cNvPr id="17" name="稻壳儿小白白(http://dwz.cn/Wu2UP)"/>
          <p:cNvCxnSpPr/>
          <p:nvPr/>
        </p:nvCxnSpPr>
        <p:spPr bwMode="auto">
          <a:xfrm>
            <a:off x="5704870" y="2267137"/>
            <a:ext cx="425450" cy="0"/>
          </a:xfrm>
          <a:prstGeom prst="straightConnector1">
            <a:avLst/>
          </a:prstGeom>
          <a:ln w="9525">
            <a:solidFill>
              <a:srgbClr val="3D7351"/>
            </a:solidFill>
            <a:tailEnd type="triangle"/>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6406924" y="1940717"/>
            <a:ext cx="595086" cy="595086"/>
          </a:xfrm>
          <a:prstGeom prst="ellipse">
            <a:avLst/>
          </a:prstGeom>
          <a:solidFill>
            <a:srgbClr val="3D7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华文细黑" panose="02010600040101010101" pitchFamily="2" charset="-122"/>
                <a:ea typeface="华文细黑" panose="02010600040101010101" pitchFamily="2" charset="-122"/>
              </a:rPr>
              <a:t>1</a:t>
            </a:r>
            <a:endParaRPr lang="zh-CN" altLang="en-US" sz="2000" b="1" dirty="0">
              <a:latin typeface="华文细黑" panose="02010600040101010101" pitchFamily="2" charset="-122"/>
              <a:ea typeface="华文细黑" panose="02010600040101010101" pitchFamily="2" charset="-122"/>
            </a:endParaRPr>
          </a:p>
        </p:txBody>
      </p:sp>
      <p:cxnSp>
        <p:nvCxnSpPr>
          <p:cNvPr id="19" name="稻壳儿小白白(http://dwz.cn/Wu2UP)"/>
          <p:cNvCxnSpPr/>
          <p:nvPr/>
        </p:nvCxnSpPr>
        <p:spPr bwMode="auto">
          <a:xfrm>
            <a:off x="5704870" y="3110292"/>
            <a:ext cx="425450" cy="0"/>
          </a:xfrm>
          <a:prstGeom prst="straightConnector1">
            <a:avLst/>
          </a:prstGeom>
          <a:ln w="9525">
            <a:solidFill>
              <a:srgbClr val="3D7351"/>
            </a:solidFill>
            <a:tailEnd type="triangle"/>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6406924" y="2783872"/>
            <a:ext cx="595086" cy="595086"/>
          </a:xfrm>
          <a:prstGeom prst="ellipse">
            <a:avLst/>
          </a:prstGeom>
          <a:solidFill>
            <a:srgbClr val="3D7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华文细黑" panose="02010600040101010101" pitchFamily="2" charset="-122"/>
                <a:ea typeface="华文细黑" panose="02010600040101010101" pitchFamily="2" charset="-122"/>
              </a:rPr>
              <a:t>2</a:t>
            </a:r>
            <a:endParaRPr lang="zh-CN" altLang="en-US" sz="2000" b="1" dirty="0">
              <a:latin typeface="华文细黑" panose="02010600040101010101" pitchFamily="2" charset="-122"/>
              <a:ea typeface="华文细黑" panose="02010600040101010101" pitchFamily="2" charset="-122"/>
            </a:endParaRPr>
          </a:p>
        </p:txBody>
      </p:sp>
      <p:cxnSp>
        <p:nvCxnSpPr>
          <p:cNvPr id="21" name="稻壳儿小白白(http://dwz.cn/Wu2UP)"/>
          <p:cNvCxnSpPr/>
          <p:nvPr/>
        </p:nvCxnSpPr>
        <p:spPr bwMode="auto">
          <a:xfrm>
            <a:off x="5704870" y="3953447"/>
            <a:ext cx="425450" cy="0"/>
          </a:xfrm>
          <a:prstGeom prst="straightConnector1">
            <a:avLst/>
          </a:prstGeom>
          <a:ln w="9525">
            <a:solidFill>
              <a:srgbClr val="3D7351"/>
            </a:solidFill>
            <a:tailEnd type="triangle"/>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6406924" y="3627027"/>
            <a:ext cx="595086" cy="595086"/>
          </a:xfrm>
          <a:prstGeom prst="ellipse">
            <a:avLst/>
          </a:prstGeom>
          <a:solidFill>
            <a:srgbClr val="3D7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华文细黑" panose="02010600040101010101" pitchFamily="2" charset="-122"/>
                <a:ea typeface="华文细黑" panose="02010600040101010101" pitchFamily="2" charset="-122"/>
              </a:rPr>
              <a:t>3</a:t>
            </a:r>
            <a:endParaRPr lang="zh-CN" altLang="en-US" sz="2000" b="1" dirty="0">
              <a:latin typeface="华文细黑" panose="02010600040101010101" pitchFamily="2" charset="-122"/>
              <a:ea typeface="华文细黑" panose="02010600040101010101" pitchFamily="2" charset="-122"/>
            </a:endParaRPr>
          </a:p>
        </p:txBody>
      </p:sp>
      <p:cxnSp>
        <p:nvCxnSpPr>
          <p:cNvPr id="23" name="稻壳儿小白白(http://dwz.cn/Wu2UP)"/>
          <p:cNvCxnSpPr/>
          <p:nvPr/>
        </p:nvCxnSpPr>
        <p:spPr bwMode="auto">
          <a:xfrm>
            <a:off x="5704870" y="4796602"/>
            <a:ext cx="425450" cy="0"/>
          </a:xfrm>
          <a:prstGeom prst="straightConnector1">
            <a:avLst/>
          </a:prstGeom>
          <a:ln w="9525">
            <a:solidFill>
              <a:srgbClr val="3D7351"/>
            </a:solidFill>
            <a:tailEnd type="triangle"/>
          </a:ln>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a:off x="6406924" y="4470182"/>
            <a:ext cx="595086" cy="595086"/>
          </a:xfrm>
          <a:prstGeom prst="ellipse">
            <a:avLst/>
          </a:prstGeom>
          <a:solidFill>
            <a:srgbClr val="3D7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华文细黑" panose="02010600040101010101" pitchFamily="2" charset="-122"/>
                <a:ea typeface="华文细黑" panose="02010600040101010101" pitchFamily="2" charset="-122"/>
              </a:rPr>
              <a:t>4</a:t>
            </a:r>
            <a:endParaRPr lang="zh-CN" altLang="en-US" sz="2000" b="1" dirty="0">
              <a:latin typeface="华文细黑" panose="02010600040101010101" pitchFamily="2" charset="-122"/>
              <a:ea typeface="华文细黑" panose="02010600040101010101" pitchFamily="2" charset="-122"/>
            </a:endParaRPr>
          </a:p>
        </p:txBody>
      </p:sp>
      <p:cxnSp>
        <p:nvCxnSpPr>
          <p:cNvPr id="25" name="稻壳儿小白白(http://dwz.cn/Wu2UP)"/>
          <p:cNvCxnSpPr/>
          <p:nvPr/>
        </p:nvCxnSpPr>
        <p:spPr bwMode="auto">
          <a:xfrm>
            <a:off x="5704870" y="5639757"/>
            <a:ext cx="425450" cy="0"/>
          </a:xfrm>
          <a:prstGeom prst="straightConnector1">
            <a:avLst/>
          </a:prstGeom>
          <a:ln w="9525">
            <a:solidFill>
              <a:srgbClr val="3D7351"/>
            </a:solidFill>
            <a:tailEnd type="triangle"/>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6406924" y="5313337"/>
            <a:ext cx="595086" cy="595086"/>
          </a:xfrm>
          <a:prstGeom prst="ellipse">
            <a:avLst/>
          </a:prstGeom>
          <a:solidFill>
            <a:srgbClr val="3D7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华文细黑" panose="02010600040101010101" pitchFamily="2" charset="-122"/>
                <a:ea typeface="华文细黑" panose="02010600040101010101" pitchFamily="2" charset="-122"/>
              </a:rPr>
              <a:t>5</a:t>
            </a:r>
            <a:endParaRPr lang="zh-CN" altLang="en-US" sz="2000" b="1" dirty="0">
              <a:latin typeface="华文细黑" panose="02010600040101010101" pitchFamily="2" charset="-122"/>
              <a:ea typeface="华文细黑" panose="02010600040101010101" pitchFamily="2" charset="-122"/>
            </a:endParaRPr>
          </a:p>
        </p:txBody>
      </p:sp>
      <p:sp>
        <p:nvSpPr>
          <p:cNvPr id="27" name="Rectangle 24"/>
          <p:cNvSpPr>
            <a:spLocks noChangeArrowheads="1"/>
          </p:cNvSpPr>
          <p:nvPr/>
        </p:nvSpPr>
        <p:spPr bwMode="auto">
          <a:xfrm>
            <a:off x="7163594" y="1966093"/>
            <a:ext cx="4489627"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nSpc>
                <a:spcPct val="120000"/>
              </a:lnSpc>
              <a:spcBef>
                <a:spcPts val="300"/>
              </a:spcBef>
            </a:pPr>
            <a:r>
              <a:rPr lang="zh-CN" altLang="en-US" sz="1100" kern="1100" spc="150" dirty="0">
                <a:latin typeface="微软雅黑" panose="020B0503020204020204" pitchFamily="34" charset="-122"/>
                <a:ea typeface="微软雅黑" panose="020B0503020204020204" pitchFamily="34" charset="-122"/>
              </a:rPr>
              <a:t>此处添加你的信息此处添加你的信息此处添加你的信息此处添加你的信息</a:t>
            </a:r>
            <a:endParaRPr lang="zh-CN" altLang="en-US" sz="1100" dirty="0">
              <a:solidFill>
                <a:schemeClr val="bg1">
                  <a:lumMod val="50000"/>
                </a:schemeClr>
              </a:solidFill>
            </a:endParaRPr>
          </a:p>
        </p:txBody>
      </p:sp>
      <p:sp>
        <p:nvSpPr>
          <p:cNvPr id="28" name="Rectangle 24"/>
          <p:cNvSpPr>
            <a:spLocks noChangeArrowheads="1"/>
          </p:cNvSpPr>
          <p:nvPr/>
        </p:nvSpPr>
        <p:spPr bwMode="auto">
          <a:xfrm>
            <a:off x="7163594" y="2831346"/>
            <a:ext cx="4489627"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nSpc>
                <a:spcPct val="120000"/>
              </a:lnSpc>
              <a:spcBef>
                <a:spcPts val="300"/>
              </a:spcBef>
            </a:pPr>
            <a:r>
              <a:rPr lang="zh-CN" altLang="en-US" sz="1100" kern="1100" spc="150" dirty="0">
                <a:latin typeface="微软雅黑" panose="020B0503020204020204" pitchFamily="34" charset="-122"/>
                <a:ea typeface="微软雅黑" panose="020B0503020204020204" pitchFamily="34" charset="-122"/>
              </a:rPr>
              <a:t>此处添加你的信息此处添加你的信息此处添加你的信息此处添加你的信息</a:t>
            </a:r>
            <a:endParaRPr lang="zh-CN" altLang="en-US" sz="1100" dirty="0">
              <a:solidFill>
                <a:schemeClr val="bg1">
                  <a:lumMod val="50000"/>
                </a:schemeClr>
              </a:solidFill>
            </a:endParaRPr>
          </a:p>
        </p:txBody>
      </p:sp>
      <p:sp>
        <p:nvSpPr>
          <p:cNvPr id="29" name="Rectangle 24"/>
          <p:cNvSpPr>
            <a:spLocks noChangeArrowheads="1"/>
          </p:cNvSpPr>
          <p:nvPr/>
        </p:nvSpPr>
        <p:spPr bwMode="auto">
          <a:xfrm>
            <a:off x="7163594" y="3710137"/>
            <a:ext cx="4489627"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nSpc>
                <a:spcPct val="120000"/>
              </a:lnSpc>
              <a:spcBef>
                <a:spcPts val="300"/>
              </a:spcBef>
            </a:pPr>
            <a:r>
              <a:rPr lang="zh-CN" altLang="en-US" sz="1100" kern="1100" spc="150" dirty="0">
                <a:latin typeface="微软雅黑" panose="020B0503020204020204" pitchFamily="34" charset="-122"/>
                <a:ea typeface="微软雅黑" panose="020B0503020204020204" pitchFamily="34" charset="-122"/>
              </a:rPr>
              <a:t>此处添加你的信息此处添加你的信息此处添加你的信息此处添加你的信息</a:t>
            </a:r>
            <a:endParaRPr lang="zh-CN" altLang="en-US" sz="1100" dirty="0">
              <a:solidFill>
                <a:schemeClr val="bg1">
                  <a:lumMod val="50000"/>
                </a:schemeClr>
              </a:solidFill>
            </a:endParaRPr>
          </a:p>
        </p:txBody>
      </p:sp>
      <p:sp>
        <p:nvSpPr>
          <p:cNvPr id="30" name="Rectangle 24"/>
          <p:cNvSpPr>
            <a:spLocks noChangeArrowheads="1"/>
          </p:cNvSpPr>
          <p:nvPr/>
        </p:nvSpPr>
        <p:spPr bwMode="auto">
          <a:xfrm>
            <a:off x="7163594" y="4517656"/>
            <a:ext cx="4489627"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nSpc>
                <a:spcPct val="120000"/>
              </a:lnSpc>
              <a:spcBef>
                <a:spcPts val="300"/>
              </a:spcBef>
            </a:pPr>
            <a:r>
              <a:rPr lang="zh-CN" altLang="en-US" sz="1100" kern="1100" spc="150" dirty="0">
                <a:latin typeface="微软雅黑" panose="020B0503020204020204" pitchFamily="34" charset="-122"/>
                <a:ea typeface="微软雅黑" panose="020B0503020204020204" pitchFamily="34" charset="-122"/>
              </a:rPr>
              <a:t>此处添加你的信息此处添加你的信息此处添加你的信息此处添加你的信息</a:t>
            </a:r>
            <a:endParaRPr lang="zh-CN" altLang="en-US" sz="1100" dirty="0">
              <a:solidFill>
                <a:schemeClr val="bg1">
                  <a:lumMod val="50000"/>
                </a:schemeClr>
              </a:solidFill>
            </a:endParaRPr>
          </a:p>
        </p:txBody>
      </p:sp>
      <p:sp>
        <p:nvSpPr>
          <p:cNvPr id="31" name="Rectangle 24"/>
          <p:cNvSpPr>
            <a:spLocks noChangeArrowheads="1"/>
          </p:cNvSpPr>
          <p:nvPr/>
        </p:nvSpPr>
        <p:spPr bwMode="auto">
          <a:xfrm>
            <a:off x="7163594" y="5360811"/>
            <a:ext cx="4489627"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nSpc>
                <a:spcPct val="120000"/>
              </a:lnSpc>
              <a:spcBef>
                <a:spcPts val="300"/>
              </a:spcBef>
            </a:pPr>
            <a:r>
              <a:rPr lang="zh-CN" altLang="en-US" sz="1100" kern="1100" spc="150" dirty="0">
                <a:latin typeface="微软雅黑" panose="020B0503020204020204" pitchFamily="34" charset="-122"/>
                <a:ea typeface="微软雅黑" panose="020B0503020204020204" pitchFamily="34" charset="-122"/>
              </a:rPr>
              <a:t>此处添加你的信息此处添加你的信息此处添加你的信息此处添加你的信息</a:t>
            </a:r>
            <a:endParaRPr lang="zh-CN" altLang="en-US" sz="1100" dirty="0">
              <a:solidFill>
                <a:schemeClr val="bg1">
                  <a:lumMod val="50000"/>
                </a:schemeClr>
              </a:solidFill>
            </a:endParaRPr>
          </a:p>
        </p:txBody>
      </p:sp>
    </p:spTree>
    <p:extLst>
      <p:ext uri="{BB962C8B-B14F-4D97-AF65-F5344CB8AC3E}">
        <p14:creationId xmlns:p14="http://schemas.microsoft.com/office/powerpoint/2010/main" val="1655429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2"/>
          <p:cNvSpPr/>
          <p:nvPr/>
        </p:nvSpPr>
        <p:spPr>
          <a:xfrm>
            <a:off x="735008" y="2315173"/>
            <a:ext cx="1725099" cy="1725099"/>
          </a:xfrm>
          <a:custGeom>
            <a:avLst/>
            <a:gdLst>
              <a:gd name="connsiteX0" fmla="*/ 0 w 1725099"/>
              <a:gd name="connsiteY0" fmla="*/ 862550 h 1725099"/>
              <a:gd name="connsiteX1" fmla="*/ 862550 w 1725099"/>
              <a:gd name="connsiteY1" fmla="*/ 0 h 1725099"/>
              <a:gd name="connsiteX2" fmla="*/ 1725100 w 1725099"/>
              <a:gd name="connsiteY2" fmla="*/ 862550 h 1725099"/>
              <a:gd name="connsiteX3" fmla="*/ 862550 w 1725099"/>
              <a:gd name="connsiteY3" fmla="*/ 1725100 h 1725099"/>
              <a:gd name="connsiteX4" fmla="*/ 0 w 1725099"/>
              <a:gd name="connsiteY4" fmla="*/ 862550 h 1725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5099" h="1725099">
                <a:moveTo>
                  <a:pt x="0" y="862550"/>
                </a:moveTo>
                <a:cubicBezTo>
                  <a:pt x="0" y="386177"/>
                  <a:pt x="386177" y="0"/>
                  <a:pt x="862550" y="0"/>
                </a:cubicBezTo>
                <a:cubicBezTo>
                  <a:pt x="1338923" y="0"/>
                  <a:pt x="1725100" y="386177"/>
                  <a:pt x="1725100" y="862550"/>
                </a:cubicBezTo>
                <a:cubicBezTo>
                  <a:pt x="1725100" y="1338923"/>
                  <a:pt x="1338923" y="1725100"/>
                  <a:pt x="862550" y="1725100"/>
                </a:cubicBezTo>
                <a:cubicBezTo>
                  <a:pt x="386177" y="1725100"/>
                  <a:pt x="0" y="1338923"/>
                  <a:pt x="0" y="862550"/>
                </a:cubicBezTo>
                <a:close/>
              </a:path>
            </a:pathLst>
          </a:custGeom>
          <a:solidFill>
            <a:srgbClr val="3D7351"/>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335185" tIns="335185" rIns="335185" bIns="335185" numCol="1" spcCol="1270" anchor="ctr" anchorCtr="0">
            <a:noAutofit/>
          </a:bodyPr>
          <a:lstStyle/>
          <a:p>
            <a:pPr lvl="0" algn="ctr" defTabSz="2889250">
              <a:lnSpc>
                <a:spcPct val="90000"/>
              </a:lnSpc>
              <a:spcBef>
                <a:spcPct val="0"/>
              </a:spcBef>
              <a:spcAft>
                <a:spcPct val="35000"/>
              </a:spcAft>
            </a:pPr>
            <a:endParaRPr lang="en-US" sz="6500" kern="120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任意多边形 3"/>
          <p:cNvSpPr/>
          <p:nvPr/>
        </p:nvSpPr>
        <p:spPr>
          <a:xfrm>
            <a:off x="2600185" y="2677444"/>
            <a:ext cx="1000557" cy="1000557"/>
          </a:xfrm>
          <a:custGeom>
            <a:avLst/>
            <a:gdLst>
              <a:gd name="connsiteX0" fmla="*/ 132624 w 1000557"/>
              <a:gd name="connsiteY0" fmla="*/ 382613 h 1000557"/>
              <a:gd name="connsiteX1" fmla="*/ 382613 w 1000557"/>
              <a:gd name="connsiteY1" fmla="*/ 382613 h 1000557"/>
              <a:gd name="connsiteX2" fmla="*/ 382613 w 1000557"/>
              <a:gd name="connsiteY2" fmla="*/ 132624 h 1000557"/>
              <a:gd name="connsiteX3" fmla="*/ 617944 w 1000557"/>
              <a:gd name="connsiteY3" fmla="*/ 132624 h 1000557"/>
              <a:gd name="connsiteX4" fmla="*/ 617944 w 1000557"/>
              <a:gd name="connsiteY4" fmla="*/ 382613 h 1000557"/>
              <a:gd name="connsiteX5" fmla="*/ 867933 w 1000557"/>
              <a:gd name="connsiteY5" fmla="*/ 382613 h 1000557"/>
              <a:gd name="connsiteX6" fmla="*/ 867933 w 1000557"/>
              <a:gd name="connsiteY6" fmla="*/ 617944 h 1000557"/>
              <a:gd name="connsiteX7" fmla="*/ 617944 w 1000557"/>
              <a:gd name="connsiteY7" fmla="*/ 617944 h 1000557"/>
              <a:gd name="connsiteX8" fmla="*/ 617944 w 1000557"/>
              <a:gd name="connsiteY8" fmla="*/ 867933 h 1000557"/>
              <a:gd name="connsiteX9" fmla="*/ 382613 w 1000557"/>
              <a:gd name="connsiteY9" fmla="*/ 867933 h 1000557"/>
              <a:gd name="connsiteX10" fmla="*/ 382613 w 1000557"/>
              <a:gd name="connsiteY10" fmla="*/ 617944 h 1000557"/>
              <a:gd name="connsiteX11" fmla="*/ 132624 w 1000557"/>
              <a:gd name="connsiteY11" fmla="*/ 617944 h 1000557"/>
              <a:gd name="connsiteX12" fmla="*/ 132624 w 1000557"/>
              <a:gd name="connsiteY12" fmla="*/ 382613 h 1000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0557" h="1000557">
                <a:moveTo>
                  <a:pt x="132624" y="382613"/>
                </a:moveTo>
                <a:lnTo>
                  <a:pt x="382613" y="382613"/>
                </a:lnTo>
                <a:lnTo>
                  <a:pt x="382613" y="132624"/>
                </a:lnTo>
                <a:lnTo>
                  <a:pt x="617944" y="132624"/>
                </a:lnTo>
                <a:lnTo>
                  <a:pt x="617944" y="382613"/>
                </a:lnTo>
                <a:lnTo>
                  <a:pt x="867933" y="382613"/>
                </a:lnTo>
                <a:lnTo>
                  <a:pt x="867933" y="617944"/>
                </a:lnTo>
                <a:lnTo>
                  <a:pt x="617944" y="617944"/>
                </a:lnTo>
                <a:lnTo>
                  <a:pt x="617944" y="867933"/>
                </a:lnTo>
                <a:lnTo>
                  <a:pt x="382613" y="867933"/>
                </a:lnTo>
                <a:lnTo>
                  <a:pt x="382613" y="617944"/>
                </a:lnTo>
                <a:lnTo>
                  <a:pt x="132624" y="617944"/>
                </a:lnTo>
                <a:lnTo>
                  <a:pt x="132624" y="382613"/>
                </a:lnTo>
                <a:close/>
              </a:path>
            </a:pathLst>
          </a:custGeom>
          <a:solidFill>
            <a:schemeClr val="bg1">
              <a:lumMod val="85000"/>
            </a:schemeClr>
          </a:solidFill>
          <a:ln>
            <a:noFill/>
          </a:ln>
          <a:effectLst/>
        </p:spPr>
        <p:style>
          <a:lnRef idx="0">
            <a:scrgbClr r="0" g="0" b="0"/>
          </a:lnRef>
          <a:fillRef idx="1">
            <a:scrgbClr r="0" g="0" b="0"/>
          </a:fillRef>
          <a:effectRef idx="0">
            <a:scrgbClr r="0" g="0" b="0"/>
          </a:effectRef>
          <a:fontRef idx="minor">
            <a:schemeClr val="lt1"/>
          </a:fontRef>
        </p:style>
        <p:txBody>
          <a:bodyPr spcFirstLastPara="0" vert="horz" wrap="square" lIns="132624" tIns="382613" rIns="132624" bIns="382613" numCol="1" spcCol="1270" anchor="ctr" anchorCtr="0">
            <a:noAutofit/>
          </a:bodyPr>
          <a:lstStyle/>
          <a:p>
            <a:pPr lvl="0" algn="ctr" defTabSz="711200">
              <a:lnSpc>
                <a:spcPct val="90000"/>
              </a:lnSpc>
              <a:spcBef>
                <a:spcPct val="0"/>
              </a:spcBef>
              <a:spcAft>
                <a:spcPct val="35000"/>
              </a:spcAft>
            </a:pPr>
            <a:endParaRPr lang="en-US" sz="1600" kern="120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任意多边形 4"/>
          <p:cNvSpPr/>
          <p:nvPr/>
        </p:nvSpPr>
        <p:spPr>
          <a:xfrm>
            <a:off x="3740821" y="2315173"/>
            <a:ext cx="1725099" cy="1725099"/>
          </a:xfrm>
          <a:custGeom>
            <a:avLst/>
            <a:gdLst>
              <a:gd name="connsiteX0" fmla="*/ 0 w 1725099"/>
              <a:gd name="connsiteY0" fmla="*/ 862550 h 1725099"/>
              <a:gd name="connsiteX1" fmla="*/ 862550 w 1725099"/>
              <a:gd name="connsiteY1" fmla="*/ 0 h 1725099"/>
              <a:gd name="connsiteX2" fmla="*/ 1725100 w 1725099"/>
              <a:gd name="connsiteY2" fmla="*/ 862550 h 1725099"/>
              <a:gd name="connsiteX3" fmla="*/ 862550 w 1725099"/>
              <a:gd name="connsiteY3" fmla="*/ 1725100 h 1725099"/>
              <a:gd name="connsiteX4" fmla="*/ 0 w 1725099"/>
              <a:gd name="connsiteY4" fmla="*/ 862550 h 1725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5099" h="1725099">
                <a:moveTo>
                  <a:pt x="0" y="862550"/>
                </a:moveTo>
                <a:cubicBezTo>
                  <a:pt x="0" y="386177"/>
                  <a:pt x="386177" y="0"/>
                  <a:pt x="862550" y="0"/>
                </a:cubicBezTo>
                <a:cubicBezTo>
                  <a:pt x="1338923" y="0"/>
                  <a:pt x="1725100" y="386177"/>
                  <a:pt x="1725100" y="862550"/>
                </a:cubicBezTo>
                <a:cubicBezTo>
                  <a:pt x="1725100" y="1338923"/>
                  <a:pt x="1338923" y="1725100"/>
                  <a:pt x="862550" y="1725100"/>
                </a:cubicBezTo>
                <a:cubicBezTo>
                  <a:pt x="386177" y="1725100"/>
                  <a:pt x="0" y="1338923"/>
                  <a:pt x="0" y="862550"/>
                </a:cubicBezTo>
                <a:close/>
              </a:path>
            </a:pathLst>
          </a:custGeom>
          <a:solidFill>
            <a:srgbClr val="3D7351"/>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335185" tIns="335185" rIns="335185" bIns="335185" numCol="1" spcCol="1270" anchor="ctr" anchorCtr="0">
            <a:noAutofit/>
          </a:bodyPr>
          <a:lstStyle/>
          <a:p>
            <a:pPr lvl="0" algn="ctr" defTabSz="2889250">
              <a:lnSpc>
                <a:spcPct val="90000"/>
              </a:lnSpc>
              <a:spcBef>
                <a:spcPct val="0"/>
              </a:spcBef>
              <a:spcAft>
                <a:spcPct val="35000"/>
              </a:spcAft>
            </a:pPr>
            <a:endParaRPr lang="en-US" sz="6500" kern="120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任意多边形 5"/>
          <p:cNvSpPr/>
          <p:nvPr/>
        </p:nvSpPr>
        <p:spPr>
          <a:xfrm>
            <a:off x="5605998" y="2677444"/>
            <a:ext cx="1000557" cy="1000557"/>
          </a:xfrm>
          <a:custGeom>
            <a:avLst/>
            <a:gdLst>
              <a:gd name="connsiteX0" fmla="*/ 132624 w 1000557"/>
              <a:gd name="connsiteY0" fmla="*/ 382613 h 1000557"/>
              <a:gd name="connsiteX1" fmla="*/ 382613 w 1000557"/>
              <a:gd name="connsiteY1" fmla="*/ 382613 h 1000557"/>
              <a:gd name="connsiteX2" fmla="*/ 382613 w 1000557"/>
              <a:gd name="connsiteY2" fmla="*/ 132624 h 1000557"/>
              <a:gd name="connsiteX3" fmla="*/ 617944 w 1000557"/>
              <a:gd name="connsiteY3" fmla="*/ 132624 h 1000557"/>
              <a:gd name="connsiteX4" fmla="*/ 617944 w 1000557"/>
              <a:gd name="connsiteY4" fmla="*/ 382613 h 1000557"/>
              <a:gd name="connsiteX5" fmla="*/ 867933 w 1000557"/>
              <a:gd name="connsiteY5" fmla="*/ 382613 h 1000557"/>
              <a:gd name="connsiteX6" fmla="*/ 867933 w 1000557"/>
              <a:gd name="connsiteY6" fmla="*/ 617944 h 1000557"/>
              <a:gd name="connsiteX7" fmla="*/ 617944 w 1000557"/>
              <a:gd name="connsiteY7" fmla="*/ 617944 h 1000557"/>
              <a:gd name="connsiteX8" fmla="*/ 617944 w 1000557"/>
              <a:gd name="connsiteY8" fmla="*/ 867933 h 1000557"/>
              <a:gd name="connsiteX9" fmla="*/ 382613 w 1000557"/>
              <a:gd name="connsiteY9" fmla="*/ 867933 h 1000557"/>
              <a:gd name="connsiteX10" fmla="*/ 382613 w 1000557"/>
              <a:gd name="connsiteY10" fmla="*/ 617944 h 1000557"/>
              <a:gd name="connsiteX11" fmla="*/ 132624 w 1000557"/>
              <a:gd name="connsiteY11" fmla="*/ 617944 h 1000557"/>
              <a:gd name="connsiteX12" fmla="*/ 132624 w 1000557"/>
              <a:gd name="connsiteY12" fmla="*/ 382613 h 1000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0557" h="1000557">
                <a:moveTo>
                  <a:pt x="132624" y="382613"/>
                </a:moveTo>
                <a:lnTo>
                  <a:pt x="382613" y="382613"/>
                </a:lnTo>
                <a:lnTo>
                  <a:pt x="382613" y="132624"/>
                </a:lnTo>
                <a:lnTo>
                  <a:pt x="617944" y="132624"/>
                </a:lnTo>
                <a:lnTo>
                  <a:pt x="617944" y="382613"/>
                </a:lnTo>
                <a:lnTo>
                  <a:pt x="867933" y="382613"/>
                </a:lnTo>
                <a:lnTo>
                  <a:pt x="867933" y="617944"/>
                </a:lnTo>
                <a:lnTo>
                  <a:pt x="617944" y="617944"/>
                </a:lnTo>
                <a:lnTo>
                  <a:pt x="617944" y="867933"/>
                </a:lnTo>
                <a:lnTo>
                  <a:pt x="382613" y="867933"/>
                </a:lnTo>
                <a:lnTo>
                  <a:pt x="382613" y="617944"/>
                </a:lnTo>
                <a:lnTo>
                  <a:pt x="132624" y="617944"/>
                </a:lnTo>
                <a:lnTo>
                  <a:pt x="132624" y="382613"/>
                </a:lnTo>
                <a:close/>
              </a:path>
            </a:pathLst>
          </a:custGeom>
          <a:solidFill>
            <a:schemeClr val="bg1">
              <a:lumMod val="85000"/>
            </a:schemeClr>
          </a:solidFill>
          <a:ln>
            <a:noFill/>
          </a:ln>
          <a:effectLst/>
        </p:spPr>
        <p:style>
          <a:lnRef idx="0">
            <a:scrgbClr r="0" g="0" b="0"/>
          </a:lnRef>
          <a:fillRef idx="1">
            <a:scrgbClr r="0" g="0" b="0"/>
          </a:fillRef>
          <a:effectRef idx="0">
            <a:scrgbClr r="0" g="0" b="0"/>
          </a:effectRef>
          <a:fontRef idx="minor">
            <a:schemeClr val="lt1"/>
          </a:fontRef>
        </p:style>
        <p:txBody>
          <a:bodyPr spcFirstLastPara="0" vert="horz" wrap="square" lIns="132624" tIns="382613" rIns="132624" bIns="382613" numCol="1" spcCol="1270" anchor="ctr" anchorCtr="0">
            <a:noAutofit/>
          </a:bodyPr>
          <a:lstStyle/>
          <a:p>
            <a:pPr lvl="0" algn="ctr" defTabSz="711200">
              <a:lnSpc>
                <a:spcPct val="90000"/>
              </a:lnSpc>
              <a:spcBef>
                <a:spcPct val="0"/>
              </a:spcBef>
              <a:spcAft>
                <a:spcPct val="35000"/>
              </a:spcAft>
            </a:pPr>
            <a:endParaRPr lang="en-US" sz="1600" kern="120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任意多边形 6"/>
          <p:cNvSpPr/>
          <p:nvPr/>
        </p:nvSpPr>
        <p:spPr>
          <a:xfrm>
            <a:off x="6746633" y="2315173"/>
            <a:ext cx="1725099" cy="1725099"/>
          </a:xfrm>
          <a:custGeom>
            <a:avLst/>
            <a:gdLst>
              <a:gd name="connsiteX0" fmla="*/ 0 w 1725099"/>
              <a:gd name="connsiteY0" fmla="*/ 862550 h 1725099"/>
              <a:gd name="connsiteX1" fmla="*/ 862550 w 1725099"/>
              <a:gd name="connsiteY1" fmla="*/ 0 h 1725099"/>
              <a:gd name="connsiteX2" fmla="*/ 1725100 w 1725099"/>
              <a:gd name="connsiteY2" fmla="*/ 862550 h 1725099"/>
              <a:gd name="connsiteX3" fmla="*/ 862550 w 1725099"/>
              <a:gd name="connsiteY3" fmla="*/ 1725100 h 1725099"/>
              <a:gd name="connsiteX4" fmla="*/ 0 w 1725099"/>
              <a:gd name="connsiteY4" fmla="*/ 862550 h 1725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5099" h="1725099">
                <a:moveTo>
                  <a:pt x="0" y="862550"/>
                </a:moveTo>
                <a:cubicBezTo>
                  <a:pt x="0" y="386177"/>
                  <a:pt x="386177" y="0"/>
                  <a:pt x="862550" y="0"/>
                </a:cubicBezTo>
                <a:cubicBezTo>
                  <a:pt x="1338923" y="0"/>
                  <a:pt x="1725100" y="386177"/>
                  <a:pt x="1725100" y="862550"/>
                </a:cubicBezTo>
                <a:cubicBezTo>
                  <a:pt x="1725100" y="1338923"/>
                  <a:pt x="1338923" y="1725100"/>
                  <a:pt x="862550" y="1725100"/>
                </a:cubicBezTo>
                <a:cubicBezTo>
                  <a:pt x="386177" y="1725100"/>
                  <a:pt x="0" y="1338923"/>
                  <a:pt x="0" y="862550"/>
                </a:cubicBezTo>
                <a:close/>
              </a:path>
            </a:pathLst>
          </a:custGeom>
          <a:solidFill>
            <a:srgbClr val="3D7351"/>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335185" tIns="335185" rIns="335185" bIns="335185" numCol="1" spcCol="1270" anchor="ctr" anchorCtr="0">
            <a:noAutofit/>
          </a:bodyPr>
          <a:lstStyle/>
          <a:p>
            <a:pPr lvl="0" algn="ctr" defTabSz="2889250">
              <a:lnSpc>
                <a:spcPct val="90000"/>
              </a:lnSpc>
              <a:spcBef>
                <a:spcPct val="0"/>
              </a:spcBef>
              <a:spcAft>
                <a:spcPct val="35000"/>
              </a:spcAft>
            </a:pPr>
            <a:endParaRPr lang="en-US" sz="6500" kern="120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任意多边形 7"/>
          <p:cNvSpPr/>
          <p:nvPr/>
        </p:nvSpPr>
        <p:spPr>
          <a:xfrm>
            <a:off x="8611810" y="2677444"/>
            <a:ext cx="1000557" cy="1000557"/>
          </a:xfrm>
          <a:custGeom>
            <a:avLst/>
            <a:gdLst>
              <a:gd name="connsiteX0" fmla="*/ 132624 w 1000557"/>
              <a:gd name="connsiteY0" fmla="*/ 206115 h 1000557"/>
              <a:gd name="connsiteX1" fmla="*/ 867933 w 1000557"/>
              <a:gd name="connsiteY1" fmla="*/ 206115 h 1000557"/>
              <a:gd name="connsiteX2" fmla="*/ 867933 w 1000557"/>
              <a:gd name="connsiteY2" fmla="*/ 441446 h 1000557"/>
              <a:gd name="connsiteX3" fmla="*/ 132624 w 1000557"/>
              <a:gd name="connsiteY3" fmla="*/ 441446 h 1000557"/>
              <a:gd name="connsiteX4" fmla="*/ 132624 w 1000557"/>
              <a:gd name="connsiteY4" fmla="*/ 206115 h 1000557"/>
              <a:gd name="connsiteX5" fmla="*/ 132624 w 1000557"/>
              <a:gd name="connsiteY5" fmla="*/ 559111 h 1000557"/>
              <a:gd name="connsiteX6" fmla="*/ 867933 w 1000557"/>
              <a:gd name="connsiteY6" fmla="*/ 559111 h 1000557"/>
              <a:gd name="connsiteX7" fmla="*/ 867933 w 1000557"/>
              <a:gd name="connsiteY7" fmla="*/ 794442 h 1000557"/>
              <a:gd name="connsiteX8" fmla="*/ 132624 w 1000557"/>
              <a:gd name="connsiteY8" fmla="*/ 794442 h 1000557"/>
              <a:gd name="connsiteX9" fmla="*/ 132624 w 1000557"/>
              <a:gd name="connsiteY9" fmla="*/ 559111 h 1000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557" h="1000557">
                <a:moveTo>
                  <a:pt x="132624" y="206115"/>
                </a:moveTo>
                <a:lnTo>
                  <a:pt x="867933" y="206115"/>
                </a:lnTo>
                <a:lnTo>
                  <a:pt x="867933" y="441446"/>
                </a:lnTo>
                <a:lnTo>
                  <a:pt x="132624" y="441446"/>
                </a:lnTo>
                <a:lnTo>
                  <a:pt x="132624" y="206115"/>
                </a:lnTo>
                <a:close/>
                <a:moveTo>
                  <a:pt x="132624" y="559111"/>
                </a:moveTo>
                <a:lnTo>
                  <a:pt x="867933" y="559111"/>
                </a:lnTo>
                <a:lnTo>
                  <a:pt x="867933" y="794442"/>
                </a:lnTo>
                <a:lnTo>
                  <a:pt x="132624" y="794442"/>
                </a:lnTo>
                <a:lnTo>
                  <a:pt x="132624" y="559111"/>
                </a:lnTo>
                <a:close/>
              </a:path>
            </a:pathLst>
          </a:custGeom>
          <a:solidFill>
            <a:schemeClr val="bg1">
              <a:lumMod val="85000"/>
            </a:schemeClr>
          </a:solidFill>
          <a:ln>
            <a:noFill/>
          </a:ln>
          <a:effectLst/>
        </p:spPr>
        <p:style>
          <a:lnRef idx="0">
            <a:scrgbClr r="0" g="0" b="0"/>
          </a:lnRef>
          <a:fillRef idx="1">
            <a:scrgbClr r="0" g="0" b="0"/>
          </a:fillRef>
          <a:effectRef idx="0">
            <a:scrgbClr r="0" g="0" b="0"/>
          </a:effectRef>
          <a:fontRef idx="minor">
            <a:schemeClr val="lt1"/>
          </a:fontRef>
        </p:style>
        <p:txBody>
          <a:bodyPr spcFirstLastPara="0" vert="horz" wrap="square" lIns="132624" tIns="206115" rIns="132624" bIns="206115" numCol="1" spcCol="1270" anchor="ctr" anchorCtr="0">
            <a:noAutofit/>
          </a:bodyPr>
          <a:lstStyle/>
          <a:p>
            <a:pPr lvl="0" algn="ctr" defTabSz="1866900">
              <a:lnSpc>
                <a:spcPct val="90000"/>
              </a:lnSpc>
              <a:spcBef>
                <a:spcPct val="0"/>
              </a:spcBef>
              <a:spcAft>
                <a:spcPct val="35000"/>
              </a:spcAft>
            </a:pPr>
            <a:endParaRPr lang="en-US" sz="4200" kern="120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任意多边形 8"/>
          <p:cNvSpPr/>
          <p:nvPr/>
        </p:nvSpPr>
        <p:spPr>
          <a:xfrm>
            <a:off x="9752446" y="2315173"/>
            <a:ext cx="1725099" cy="1725099"/>
          </a:xfrm>
          <a:custGeom>
            <a:avLst/>
            <a:gdLst>
              <a:gd name="connsiteX0" fmla="*/ 0 w 1725099"/>
              <a:gd name="connsiteY0" fmla="*/ 862550 h 1725099"/>
              <a:gd name="connsiteX1" fmla="*/ 862550 w 1725099"/>
              <a:gd name="connsiteY1" fmla="*/ 0 h 1725099"/>
              <a:gd name="connsiteX2" fmla="*/ 1725100 w 1725099"/>
              <a:gd name="connsiteY2" fmla="*/ 862550 h 1725099"/>
              <a:gd name="connsiteX3" fmla="*/ 862550 w 1725099"/>
              <a:gd name="connsiteY3" fmla="*/ 1725100 h 1725099"/>
              <a:gd name="connsiteX4" fmla="*/ 0 w 1725099"/>
              <a:gd name="connsiteY4" fmla="*/ 862550 h 1725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5099" h="1725099">
                <a:moveTo>
                  <a:pt x="0" y="862550"/>
                </a:moveTo>
                <a:cubicBezTo>
                  <a:pt x="0" y="386177"/>
                  <a:pt x="386177" y="0"/>
                  <a:pt x="862550" y="0"/>
                </a:cubicBezTo>
                <a:cubicBezTo>
                  <a:pt x="1338923" y="0"/>
                  <a:pt x="1725100" y="386177"/>
                  <a:pt x="1725100" y="862550"/>
                </a:cubicBezTo>
                <a:cubicBezTo>
                  <a:pt x="1725100" y="1338923"/>
                  <a:pt x="1338923" y="1725100"/>
                  <a:pt x="862550" y="1725100"/>
                </a:cubicBezTo>
                <a:cubicBezTo>
                  <a:pt x="386177" y="1725100"/>
                  <a:pt x="0" y="1338923"/>
                  <a:pt x="0" y="862550"/>
                </a:cubicBezTo>
                <a:close/>
              </a:path>
            </a:pathLst>
          </a:custGeom>
          <a:solidFill>
            <a:srgbClr val="3D7351"/>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335185" tIns="335185" rIns="335185" bIns="335185" numCol="1" spcCol="1270" anchor="ctr" anchorCtr="0">
            <a:noAutofit/>
          </a:bodyPr>
          <a:lstStyle/>
          <a:p>
            <a:pPr lvl="0" algn="ctr" defTabSz="2889250">
              <a:lnSpc>
                <a:spcPct val="90000"/>
              </a:lnSpc>
              <a:spcBef>
                <a:spcPct val="0"/>
              </a:spcBef>
              <a:spcAft>
                <a:spcPct val="35000"/>
              </a:spcAft>
            </a:pPr>
            <a:endParaRPr lang="en-US" sz="6500" kern="120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3" name="Picture 1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298267" y="2909667"/>
            <a:ext cx="538696" cy="538696"/>
          </a:xfrm>
          <a:prstGeom prst="rect">
            <a:avLst/>
          </a:prstGeom>
        </p:spPr>
      </p:pic>
      <p:pic>
        <p:nvPicPr>
          <p:cNvPr id="14" name="Picture 19"/>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rcRect t="2370" b="-1"/>
          <a:stretch/>
        </p:blipFill>
        <p:spPr>
          <a:xfrm>
            <a:off x="7370855" y="2921286"/>
            <a:ext cx="507008" cy="494993"/>
          </a:xfrm>
          <a:prstGeom prst="rect">
            <a:avLst/>
          </a:prstGeom>
        </p:spPr>
      </p:pic>
      <p:pic>
        <p:nvPicPr>
          <p:cNvPr id="15" name="Picture 20"/>
          <p:cNvPicPr>
            <a:picLocks noChangeAspect="1"/>
          </p:cNvPicPr>
          <p:nvPr/>
        </p:nvPicPr>
        <p:blipFill>
          <a:blip r:embed="rId6" cstate="print">
            <a:extLst>
              <a:ext uri="{BEBA8EAE-BF5A-486C-A8C5-ECC9F3942E4B}">
                <a14:imgProps xmlns:a14="http://schemas.microsoft.com/office/drawing/2010/main">
                  <a14:imgLayer r:embed="rId7">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0311501" y="2842602"/>
            <a:ext cx="614797" cy="614797"/>
          </a:xfrm>
          <a:prstGeom prst="rect">
            <a:avLst/>
          </a:prstGeom>
        </p:spPr>
      </p:pic>
      <p:pic>
        <p:nvPicPr>
          <p:cNvPr id="16" name="Picture 2"/>
          <p:cNvPicPr>
            <a:picLocks noChangeAspect="1"/>
          </p:cNvPicPr>
          <p:nvPr/>
        </p:nvPicPr>
        <p:blipFill>
          <a:blip r:embed="rId8" cstate="print">
            <a:extLst>
              <a:ext uri="{BEBA8EAE-BF5A-486C-A8C5-ECC9F3942E4B}">
                <a14:imgProps xmlns:a14="http://schemas.microsoft.com/office/drawing/2010/main">
                  <a14:imgLayer r:embed="rId9">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4367540" y="2921288"/>
            <a:ext cx="536112" cy="536112"/>
          </a:xfrm>
          <a:prstGeom prst="rect">
            <a:avLst/>
          </a:prstGeom>
        </p:spPr>
      </p:pic>
      <p:sp>
        <p:nvSpPr>
          <p:cNvPr id="17" name="Rectangle 24"/>
          <p:cNvSpPr>
            <a:spLocks noChangeArrowheads="1"/>
          </p:cNvSpPr>
          <p:nvPr/>
        </p:nvSpPr>
        <p:spPr bwMode="auto">
          <a:xfrm>
            <a:off x="575402" y="4467966"/>
            <a:ext cx="1984425" cy="906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gn="ctr">
              <a:lnSpc>
                <a:spcPct val="120000"/>
              </a:lnSpc>
              <a:spcBef>
                <a:spcPts val="300"/>
              </a:spcBef>
            </a:pPr>
            <a:r>
              <a:rPr lang="zh-CN" altLang="en-US" sz="1100" kern="1100" spc="150" dirty="0">
                <a:latin typeface="微软雅黑" panose="020B0503020204020204" pitchFamily="34" charset="-122"/>
                <a:ea typeface="微软雅黑" panose="020B0503020204020204" pitchFamily="34" charset="-122"/>
              </a:rPr>
              <a:t>此处添加你的信息此处添加你的信息此处添加你的信息此处添加你的信息</a:t>
            </a:r>
            <a:endParaRPr lang="zh-CN" altLang="en-US" sz="1100" dirty="0">
              <a:solidFill>
                <a:schemeClr val="bg1">
                  <a:lumMod val="50000"/>
                </a:schemeClr>
              </a:solidFill>
            </a:endParaRPr>
          </a:p>
        </p:txBody>
      </p:sp>
      <p:sp>
        <p:nvSpPr>
          <p:cNvPr id="18" name="Rectangle 24"/>
          <p:cNvSpPr>
            <a:spLocks noChangeArrowheads="1"/>
          </p:cNvSpPr>
          <p:nvPr/>
        </p:nvSpPr>
        <p:spPr bwMode="auto">
          <a:xfrm>
            <a:off x="3643383" y="4467966"/>
            <a:ext cx="1984425" cy="906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gn="ctr">
              <a:lnSpc>
                <a:spcPct val="120000"/>
              </a:lnSpc>
              <a:spcBef>
                <a:spcPts val="300"/>
              </a:spcBef>
            </a:pPr>
            <a:r>
              <a:rPr lang="zh-CN" altLang="en-US" sz="1100" kern="1100" spc="150" dirty="0">
                <a:latin typeface="微软雅黑" panose="020B0503020204020204" pitchFamily="34" charset="-122"/>
                <a:ea typeface="微软雅黑" panose="020B0503020204020204" pitchFamily="34" charset="-122"/>
              </a:rPr>
              <a:t>此处添加你的信息此处添加你的信息此处添加你的信息此处添加你的信息</a:t>
            </a:r>
            <a:endParaRPr lang="zh-CN" altLang="en-US" sz="1100" dirty="0">
              <a:solidFill>
                <a:schemeClr val="bg1">
                  <a:lumMod val="50000"/>
                </a:schemeClr>
              </a:solidFill>
            </a:endParaRPr>
          </a:p>
        </p:txBody>
      </p:sp>
      <p:sp>
        <p:nvSpPr>
          <p:cNvPr id="19" name="Rectangle 24"/>
          <p:cNvSpPr>
            <a:spLocks noChangeArrowheads="1"/>
          </p:cNvSpPr>
          <p:nvPr/>
        </p:nvSpPr>
        <p:spPr bwMode="auto">
          <a:xfrm>
            <a:off x="6637598" y="4467966"/>
            <a:ext cx="1984425" cy="906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gn="ctr">
              <a:lnSpc>
                <a:spcPct val="120000"/>
              </a:lnSpc>
              <a:spcBef>
                <a:spcPts val="300"/>
              </a:spcBef>
            </a:pPr>
            <a:r>
              <a:rPr lang="zh-CN" altLang="en-US" sz="1100" kern="1100" spc="150" dirty="0">
                <a:latin typeface="微软雅黑" panose="020B0503020204020204" pitchFamily="34" charset="-122"/>
                <a:ea typeface="微软雅黑" panose="020B0503020204020204" pitchFamily="34" charset="-122"/>
              </a:rPr>
              <a:t>此处添加你的信息此处添加你的信息此处添加你的信息此处添加你的信息</a:t>
            </a:r>
            <a:endParaRPr lang="zh-CN" altLang="en-US" sz="1100" dirty="0">
              <a:solidFill>
                <a:schemeClr val="bg1">
                  <a:lumMod val="50000"/>
                </a:schemeClr>
              </a:solidFill>
            </a:endParaRPr>
          </a:p>
        </p:txBody>
      </p:sp>
      <p:sp>
        <p:nvSpPr>
          <p:cNvPr id="20" name="Rectangle 24"/>
          <p:cNvSpPr>
            <a:spLocks noChangeArrowheads="1"/>
          </p:cNvSpPr>
          <p:nvPr/>
        </p:nvSpPr>
        <p:spPr bwMode="auto">
          <a:xfrm>
            <a:off x="9631813" y="4467966"/>
            <a:ext cx="1984425" cy="906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gn="ctr">
              <a:lnSpc>
                <a:spcPct val="120000"/>
              </a:lnSpc>
              <a:spcBef>
                <a:spcPts val="300"/>
              </a:spcBef>
            </a:pPr>
            <a:r>
              <a:rPr lang="zh-CN" altLang="en-US" sz="1100" kern="1100" spc="150" dirty="0">
                <a:latin typeface="微软雅黑" panose="020B0503020204020204" pitchFamily="34" charset="-122"/>
                <a:ea typeface="微软雅黑" panose="020B0503020204020204" pitchFamily="34" charset="-122"/>
              </a:rPr>
              <a:t>此处添加你的信息此处添加你的信息此处添加你的信息此处添加你的信息</a:t>
            </a:r>
            <a:endParaRPr lang="zh-CN" altLang="en-US" sz="1100" dirty="0">
              <a:solidFill>
                <a:schemeClr val="bg1">
                  <a:lumMod val="50000"/>
                </a:schemeClr>
              </a:solidFill>
            </a:endParaRPr>
          </a:p>
        </p:txBody>
      </p:sp>
      <p:sp>
        <p:nvSpPr>
          <p:cNvPr id="21" name="矩形 20"/>
          <p:cNvSpPr/>
          <p:nvPr/>
        </p:nvSpPr>
        <p:spPr>
          <a:xfrm>
            <a:off x="0" y="327025"/>
            <a:ext cx="152400" cy="565150"/>
          </a:xfrm>
          <a:prstGeom prst="rect">
            <a:avLst/>
          </a:prstGeom>
          <a:solidFill>
            <a:srgbClr val="025042"/>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a typeface="华文细黑" panose="02010600040101010101" pitchFamily="2" charset="-122"/>
            </a:endParaRPr>
          </a:p>
        </p:txBody>
      </p:sp>
      <p:grpSp>
        <p:nvGrpSpPr>
          <p:cNvPr id="22" name="组合 21"/>
          <p:cNvGrpSpPr/>
          <p:nvPr/>
        </p:nvGrpSpPr>
        <p:grpSpPr>
          <a:xfrm>
            <a:off x="245745" y="327660"/>
            <a:ext cx="563880" cy="563880"/>
            <a:chOff x="276225" y="213360"/>
            <a:chExt cx="563880" cy="563880"/>
          </a:xfrm>
          <a:solidFill>
            <a:srgbClr val="66D579"/>
          </a:solidFill>
        </p:grpSpPr>
        <p:sp>
          <p:nvSpPr>
            <p:cNvPr id="23" name="矩形 22"/>
            <p:cNvSpPr/>
            <p:nvPr/>
          </p:nvSpPr>
          <p:spPr>
            <a:xfrm>
              <a:off x="276225" y="213360"/>
              <a:ext cx="250031" cy="563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a typeface="华文细黑" panose="02010600040101010101" pitchFamily="2" charset="-122"/>
              </a:endParaRPr>
            </a:p>
          </p:txBody>
        </p:sp>
        <p:sp>
          <p:nvSpPr>
            <p:cNvPr id="24" name="椭圆 23"/>
            <p:cNvSpPr/>
            <p:nvPr/>
          </p:nvSpPr>
          <p:spPr>
            <a:xfrm>
              <a:off x="276225" y="213360"/>
              <a:ext cx="563880" cy="563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a typeface="华文细黑" panose="02010600040101010101" pitchFamily="2" charset="-122"/>
              </a:endParaRPr>
            </a:p>
          </p:txBody>
        </p:sp>
      </p:grpSp>
      <p:sp>
        <p:nvSpPr>
          <p:cNvPr id="25" name="文本占位符 1"/>
          <p:cNvSpPr txBox="1">
            <a:spLocks/>
          </p:cNvSpPr>
          <p:nvPr/>
        </p:nvSpPr>
        <p:spPr>
          <a:xfrm>
            <a:off x="882321" y="369381"/>
            <a:ext cx="3142872" cy="37121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zh-CN" altLang="en-US" sz="2400" dirty="0" smtClean="0">
                <a:latin typeface="微软雅黑" panose="020B0503020204020204" pitchFamily="34" charset="-122"/>
                <a:ea typeface="微软雅黑" panose="020B0503020204020204" pitchFamily="34" charset="-122"/>
              </a:rPr>
              <a:t>此处添加你的标题</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22351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0" y="0"/>
            <a:ext cx="12192000" cy="6858000"/>
          </a:xfrm>
          <a:prstGeom prst="rect">
            <a:avLst/>
          </a:prstGeom>
          <a:gradFill>
            <a:gsLst>
              <a:gs pos="0">
                <a:srgbClr val="18B067"/>
              </a:gs>
              <a:gs pos="100000">
                <a:srgbClr val="18B067"/>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rot="17795422">
            <a:off x="883784" y="2576087"/>
            <a:ext cx="2883216" cy="2883216"/>
          </a:xfrm>
          <a:prstGeom prst="ellipse">
            <a:avLst/>
          </a:prstGeom>
          <a:gradFill flip="none" rotWithShape="1">
            <a:gsLst>
              <a:gs pos="0">
                <a:srgbClr val="9CDD6A"/>
              </a:gs>
              <a:gs pos="80000">
                <a:srgbClr val="29B365">
                  <a:alpha val="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023382" y="3245476"/>
            <a:ext cx="3933825" cy="52443"/>
          </a:xfrm>
          <a:prstGeom prst="rect">
            <a:avLst/>
          </a:prstGeom>
          <a:solidFill>
            <a:srgbClr val="FFEB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884591" y="2348367"/>
            <a:ext cx="4072616" cy="923330"/>
          </a:xfrm>
          <a:prstGeom prst="rect">
            <a:avLst/>
          </a:prstGeom>
          <a:noFill/>
        </p:spPr>
        <p:txBody>
          <a:bodyPr wrap="square" rtlCol="0">
            <a:spAutoFit/>
          </a:bodyPr>
          <a:lstStyle/>
          <a:p>
            <a:r>
              <a:rPr lang="en-US" altLang="zh-CN" sz="5400" spc="-150" dirty="0" smtClean="0">
                <a:solidFill>
                  <a:schemeClr val="bg1"/>
                </a:solidFill>
                <a:latin typeface="微软雅黑" panose="020B0503020204020204" pitchFamily="34" charset="-122"/>
                <a:ea typeface="微软雅黑" panose="020B0503020204020204" pitchFamily="34" charset="-122"/>
              </a:rPr>
              <a:t>PART THREE</a:t>
            </a:r>
            <a:endParaRPr lang="zh-CN" altLang="en-US" sz="5400" spc="-150" dirty="0">
              <a:solidFill>
                <a:schemeClr val="bg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1884591" y="3355976"/>
            <a:ext cx="4224233" cy="923330"/>
          </a:xfrm>
          <a:prstGeom prst="rect">
            <a:avLst/>
          </a:prstGeom>
          <a:noFill/>
        </p:spPr>
        <p:txBody>
          <a:bodyPr wrap="none" rtlCol="0">
            <a:spAutoFit/>
          </a:bodyPr>
          <a:lstStyle/>
          <a:p>
            <a:r>
              <a:rPr lang="zh-CN" altLang="en-US" sz="5400" spc="-150" dirty="0" smtClean="0">
                <a:solidFill>
                  <a:schemeClr val="bg1"/>
                </a:solidFill>
                <a:latin typeface="微软雅黑 Light" panose="020B0502040204020203" pitchFamily="34" charset="-122"/>
                <a:ea typeface="微软雅黑 Light" panose="020B0502040204020203" pitchFamily="34" charset="-122"/>
              </a:rPr>
              <a:t>添加你的标题</a:t>
            </a:r>
            <a:endParaRPr lang="zh-CN" altLang="en-US" sz="5400" spc="-150" dirty="0">
              <a:solidFill>
                <a:schemeClr val="bg1"/>
              </a:solidFill>
              <a:latin typeface="微软雅黑 Light" panose="020B0502040204020203" pitchFamily="34" charset="-122"/>
              <a:ea typeface="微软雅黑 Light" panose="020B0502040204020203" pitchFamily="34" charset="-122"/>
            </a:endParaRPr>
          </a:p>
        </p:txBody>
      </p:sp>
      <p:sp>
        <p:nvSpPr>
          <p:cNvPr id="10" name="椭圆 9"/>
          <p:cNvSpPr/>
          <p:nvPr/>
        </p:nvSpPr>
        <p:spPr>
          <a:xfrm rot="17795422">
            <a:off x="2607168" y="-541189"/>
            <a:ext cx="1648592" cy="1648592"/>
          </a:xfrm>
          <a:prstGeom prst="ellipse">
            <a:avLst/>
          </a:prstGeom>
          <a:gradFill flip="none" rotWithShape="1">
            <a:gsLst>
              <a:gs pos="0">
                <a:srgbClr val="9CDD6A"/>
              </a:gs>
              <a:gs pos="80000">
                <a:srgbClr val="29B365">
                  <a:alpha val="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9634251">
            <a:off x="6952978" y="5633421"/>
            <a:ext cx="2139072" cy="2139072"/>
          </a:xfrm>
          <a:prstGeom prst="ellipse">
            <a:avLst/>
          </a:prstGeom>
          <a:gradFill flip="none" rotWithShape="1">
            <a:gsLst>
              <a:gs pos="0">
                <a:srgbClr val="9CDD6A"/>
              </a:gs>
              <a:gs pos="80000">
                <a:srgbClr val="29B365">
                  <a:alpha val="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8095618">
            <a:off x="11082169" y="2124133"/>
            <a:ext cx="1876762" cy="1876762"/>
          </a:xfrm>
          <a:prstGeom prst="ellipse">
            <a:avLst/>
          </a:prstGeom>
          <a:gradFill flip="none" rotWithShape="1">
            <a:gsLst>
              <a:gs pos="0">
                <a:srgbClr val="9CDD6A"/>
              </a:gs>
              <a:gs pos="80000">
                <a:srgbClr val="29B365">
                  <a:alpha val="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6902710" y="1569396"/>
            <a:ext cx="3541181" cy="3541181"/>
          </a:xfrm>
          <a:prstGeom prst="ellips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23" name="组合 22"/>
          <p:cNvGrpSpPr/>
          <p:nvPr/>
        </p:nvGrpSpPr>
        <p:grpSpPr>
          <a:xfrm>
            <a:off x="7338948" y="4474627"/>
            <a:ext cx="409576" cy="409576"/>
            <a:chOff x="7338948" y="4474627"/>
            <a:chExt cx="409576" cy="409576"/>
          </a:xfrm>
        </p:grpSpPr>
        <p:sp>
          <p:nvSpPr>
            <p:cNvPr id="20" name="椭圆 19"/>
            <p:cNvSpPr/>
            <p:nvPr/>
          </p:nvSpPr>
          <p:spPr>
            <a:xfrm>
              <a:off x="7445134" y="4580813"/>
              <a:ext cx="197203" cy="1972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7338948" y="4474627"/>
              <a:ext cx="409576" cy="409576"/>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9691681" y="1865802"/>
            <a:ext cx="409576" cy="409576"/>
            <a:chOff x="7338948" y="4474627"/>
            <a:chExt cx="409576" cy="409576"/>
          </a:xfrm>
        </p:grpSpPr>
        <p:sp>
          <p:nvSpPr>
            <p:cNvPr id="25" name="椭圆 24"/>
            <p:cNvSpPr/>
            <p:nvPr/>
          </p:nvSpPr>
          <p:spPr>
            <a:xfrm>
              <a:off x="7445134" y="4580813"/>
              <a:ext cx="197203" cy="1972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7338948" y="4474627"/>
              <a:ext cx="409576" cy="409576"/>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1"/>
          <p:cNvSpPr/>
          <p:nvPr/>
        </p:nvSpPr>
        <p:spPr>
          <a:xfrm>
            <a:off x="7841062" y="1648773"/>
            <a:ext cx="1890261" cy="3770263"/>
          </a:xfrm>
          <a:prstGeom prst="rect">
            <a:avLst/>
          </a:prstGeom>
        </p:spPr>
        <p:txBody>
          <a:bodyPr wrap="none">
            <a:spAutoFit/>
          </a:bodyPr>
          <a:lstStyle/>
          <a:p>
            <a:r>
              <a:rPr lang="en-US" altLang="zh-CN" sz="23900" b="1" dirty="0" smtClean="0">
                <a:solidFill>
                  <a:schemeClr val="bg1"/>
                </a:solidFill>
                <a:latin typeface="微软雅黑 Light" panose="020B0502040204020203" pitchFamily="34" charset="-122"/>
                <a:ea typeface="微软雅黑 Light" panose="020B0502040204020203" pitchFamily="34" charset="-122"/>
              </a:rPr>
              <a:t>3</a:t>
            </a:r>
            <a:endParaRPr lang="en-US" altLang="zh-CN" sz="23900" b="1"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712763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327025"/>
            <a:ext cx="152400" cy="565150"/>
          </a:xfrm>
          <a:prstGeom prst="rect">
            <a:avLst/>
          </a:prstGeom>
          <a:solidFill>
            <a:srgbClr val="025042"/>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a typeface="华文细黑" panose="02010600040101010101" pitchFamily="2" charset="-122"/>
            </a:endParaRPr>
          </a:p>
        </p:txBody>
      </p:sp>
      <p:grpSp>
        <p:nvGrpSpPr>
          <p:cNvPr id="3" name="组合 2"/>
          <p:cNvGrpSpPr/>
          <p:nvPr/>
        </p:nvGrpSpPr>
        <p:grpSpPr>
          <a:xfrm>
            <a:off x="245745" y="327660"/>
            <a:ext cx="563880" cy="563880"/>
            <a:chOff x="276225" y="213360"/>
            <a:chExt cx="563880" cy="563880"/>
          </a:xfrm>
          <a:solidFill>
            <a:srgbClr val="66D579"/>
          </a:solidFill>
        </p:grpSpPr>
        <p:sp>
          <p:nvSpPr>
            <p:cNvPr id="4" name="矩形 3"/>
            <p:cNvSpPr/>
            <p:nvPr/>
          </p:nvSpPr>
          <p:spPr>
            <a:xfrm>
              <a:off x="276225" y="213360"/>
              <a:ext cx="250031" cy="563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a typeface="华文细黑" panose="02010600040101010101" pitchFamily="2" charset="-122"/>
              </a:endParaRPr>
            </a:p>
          </p:txBody>
        </p:sp>
        <p:sp>
          <p:nvSpPr>
            <p:cNvPr id="5" name="椭圆 4"/>
            <p:cNvSpPr/>
            <p:nvPr/>
          </p:nvSpPr>
          <p:spPr>
            <a:xfrm>
              <a:off x="276225" y="213360"/>
              <a:ext cx="563880" cy="563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a typeface="华文细黑" panose="02010600040101010101" pitchFamily="2" charset="-122"/>
              </a:endParaRPr>
            </a:p>
          </p:txBody>
        </p:sp>
      </p:grpSp>
      <p:sp>
        <p:nvSpPr>
          <p:cNvPr id="6" name="文本占位符 1"/>
          <p:cNvSpPr txBox="1">
            <a:spLocks/>
          </p:cNvSpPr>
          <p:nvPr/>
        </p:nvSpPr>
        <p:spPr>
          <a:xfrm>
            <a:off x="882321" y="369381"/>
            <a:ext cx="3142872" cy="37121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zh-CN" altLang="en-US" sz="2400" dirty="0" smtClean="0">
                <a:latin typeface="微软雅黑" panose="020B0503020204020204" pitchFamily="34" charset="-122"/>
                <a:ea typeface="微软雅黑" panose="020B0503020204020204" pitchFamily="34" charset="-122"/>
              </a:rPr>
              <a:t>此处添加你的标题</a:t>
            </a:r>
            <a:endParaRPr lang="zh-CN" altLang="en-US" sz="2400" dirty="0">
              <a:latin typeface="微软雅黑" panose="020B0503020204020204" pitchFamily="34" charset="-122"/>
              <a:ea typeface="微软雅黑" panose="020B0503020204020204" pitchFamily="34" charset="-122"/>
            </a:endParaRPr>
          </a:p>
        </p:txBody>
      </p:sp>
      <p:sp>
        <p:nvSpPr>
          <p:cNvPr id="15" name="新月形 5"/>
          <p:cNvSpPr>
            <a:spLocks noChangeArrowheads="1"/>
          </p:cNvSpPr>
          <p:nvPr/>
        </p:nvSpPr>
        <p:spPr bwMode="auto">
          <a:xfrm rot="4551297">
            <a:off x="5189538" y="1391444"/>
            <a:ext cx="1589088" cy="3176587"/>
          </a:xfrm>
          <a:prstGeom prst="moon">
            <a:avLst>
              <a:gd name="adj" fmla="val 15190"/>
            </a:avLst>
          </a:prstGeom>
          <a:solidFill>
            <a:srgbClr val="3D7351"/>
          </a:solidFill>
          <a:ln w="3175" cmpd="sng">
            <a:solidFill>
              <a:schemeClr val="bg1"/>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 typeface="Arial" panose="020B0604020202020204" pitchFamily="34" charset="0"/>
              <a:buNone/>
              <a:defRPr/>
            </a:pPr>
            <a:endParaRPr lang="zh-CN" altLang="en-US" kern="0">
              <a:solidFill>
                <a:srgbClr val="FFFFFF"/>
              </a:solidFill>
              <a:ea typeface="华文细黑" panose="02010600040101010101" pitchFamily="2" charset="-122"/>
              <a:cs typeface="+mn-ea"/>
              <a:sym typeface="Arial" panose="020B0604020202020204" pitchFamily="34" charset="0"/>
            </a:endParaRPr>
          </a:p>
        </p:txBody>
      </p:sp>
      <p:sp>
        <p:nvSpPr>
          <p:cNvPr id="16" name="新月形 4"/>
          <p:cNvSpPr>
            <a:spLocks noChangeArrowheads="1"/>
          </p:cNvSpPr>
          <p:nvPr/>
        </p:nvSpPr>
        <p:spPr bwMode="auto">
          <a:xfrm rot="20751297">
            <a:off x="4376738" y="2426494"/>
            <a:ext cx="1589087" cy="3178175"/>
          </a:xfrm>
          <a:prstGeom prst="moon">
            <a:avLst>
              <a:gd name="adj" fmla="val 15190"/>
            </a:avLst>
          </a:prstGeom>
          <a:solidFill>
            <a:srgbClr val="3D7351"/>
          </a:solidFill>
          <a:ln w="3175" cmpd="sng">
            <a:solidFill>
              <a:schemeClr val="bg1"/>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 typeface="Arial" panose="020B0604020202020204" pitchFamily="34" charset="0"/>
              <a:buNone/>
              <a:defRPr/>
            </a:pPr>
            <a:endParaRPr lang="zh-CN" altLang="en-US" kern="0">
              <a:solidFill>
                <a:srgbClr val="FFFFFF"/>
              </a:solidFill>
              <a:ea typeface="华文细黑" panose="02010600040101010101" pitchFamily="2" charset="-122"/>
              <a:cs typeface="+mn-ea"/>
              <a:sym typeface="Arial" panose="020B0604020202020204" pitchFamily="34" charset="0"/>
            </a:endParaRPr>
          </a:p>
        </p:txBody>
      </p:sp>
      <p:sp>
        <p:nvSpPr>
          <p:cNvPr id="17" name="新月形 6"/>
          <p:cNvSpPr>
            <a:spLocks noChangeArrowheads="1"/>
          </p:cNvSpPr>
          <p:nvPr/>
        </p:nvSpPr>
        <p:spPr bwMode="auto">
          <a:xfrm rot="9951297">
            <a:off x="6226175" y="2205832"/>
            <a:ext cx="1589088" cy="3178175"/>
          </a:xfrm>
          <a:prstGeom prst="moon">
            <a:avLst>
              <a:gd name="adj" fmla="val 15190"/>
            </a:avLst>
          </a:prstGeom>
          <a:solidFill>
            <a:srgbClr val="3D7351"/>
          </a:solidFill>
          <a:ln w="3175" cmpd="sng">
            <a:solidFill>
              <a:schemeClr val="bg1"/>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 typeface="Arial" panose="020B0604020202020204" pitchFamily="34" charset="0"/>
              <a:buNone/>
              <a:defRPr/>
            </a:pPr>
            <a:endParaRPr lang="zh-CN" altLang="en-US" kern="0">
              <a:solidFill>
                <a:srgbClr val="FFFFFF"/>
              </a:solidFill>
              <a:ea typeface="华文细黑" panose="02010600040101010101" pitchFamily="2" charset="-122"/>
              <a:cs typeface="+mn-ea"/>
              <a:sym typeface="Arial" panose="020B0604020202020204" pitchFamily="34" charset="0"/>
            </a:endParaRPr>
          </a:p>
        </p:txBody>
      </p:sp>
      <p:sp>
        <p:nvSpPr>
          <p:cNvPr id="18" name="新月形 7"/>
          <p:cNvSpPr>
            <a:spLocks noChangeArrowheads="1"/>
          </p:cNvSpPr>
          <p:nvPr/>
        </p:nvSpPr>
        <p:spPr bwMode="auto">
          <a:xfrm rot="15351297">
            <a:off x="5426075" y="3229769"/>
            <a:ext cx="1589088" cy="3176588"/>
          </a:xfrm>
          <a:prstGeom prst="moon">
            <a:avLst>
              <a:gd name="adj" fmla="val 15190"/>
            </a:avLst>
          </a:prstGeom>
          <a:solidFill>
            <a:srgbClr val="3D7351"/>
          </a:solidFill>
          <a:ln w="3175" cmpd="sng">
            <a:solidFill>
              <a:schemeClr val="bg1"/>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 typeface="Arial" panose="020B0604020202020204" pitchFamily="34" charset="0"/>
              <a:buNone/>
              <a:defRPr/>
            </a:pPr>
            <a:endParaRPr lang="zh-CN" altLang="en-US" kern="0">
              <a:solidFill>
                <a:srgbClr val="FFFFFF"/>
              </a:solidFill>
              <a:ea typeface="华文细黑" panose="02010600040101010101" pitchFamily="2" charset="-122"/>
              <a:cs typeface="+mn-ea"/>
              <a:sym typeface="Arial" panose="020B0604020202020204" pitchFamily="34" charset="0"/>
            </a:endParaRPr>
          </a:p>
        </p:txBody>
      </p:sp>
      <p:sp>
        <p:nvSpPr>
          <p:cNvPr id="19" name="TextBox 11"/>
          <p:cNvSpPr>
            <a:spLocks noChangeArrowheads="1"/>
          </p:cNvSpPr>
          <p:nvPr/>
        </p:nvSpPr>
        <p:spPr bwMode="auto">
          <a:xfrm flipH="1">
            <a:off x="5089525" y="3602832"/>
            <a:ext cx="21113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 typeface="Arial" panose="020B0604020202020204" pitchFamily="34" charset="0"/>
              <a:buNone/>
              <a:defRPr/>
            </a:pPr>
            <a:r>
              <a:rPr lang="zh-CN" altLang="en-US" sz="2400" b="1" dirty="0">
                <a:solidFill>
                  <a:schemeClr val="tx1">
                    <a:lumMod val="50000"/>
                    <a:lumOff val="50000"/>
                  </a:schemeClr>
                </a:solidFill>
                <a:ea typeface="华文细黑" panose="02010600040101010101" pitchFamily="2" charset="-122"/>
                <a:cs typeface="+mn-ea"/>
                <a:sym typeface="Arial" panose="020B0604020202020204" pitchFamily="34" charset="0"/>
              </a:rPr>
              <a:t>编辑标题</a:t>
            </a:r>
            <a:endParaRPr lang="en-US" sz="2400" b="1" dirty="0">
              <a:solidFill>
                <a:schemeClr val="tx1">
                  <a:lumMod val="50000"/>
                  <a:lumOff val="50000"/>
                </a:schemeClr>
              </a:solidFill>
              <a:ea typeface="华文细黑" panose="02010600040101010101" pitchFamily="2" charset="-122"/>
              <a:cs typeface="+mn-ea"/>
              <a:sym typeface="Arial" panose="020B0604020202020204" pitchFamily="34" charset="0"/>
            </a:endParaRPr>
          </a:p>
        </p:txBody>
      </p:sp>
      <p:sp>
        <p:nvSpPr>
          <p:cNvPr id="20" name="Rectangle 24"/>
          <p:cNvSpPr>
            <a:spLocks noChangeArrowheads="1"/>
          </p:cNvSpPr>
          <p:nvPr/>
        </p:nvSpPr>
        <p:spPr bwMode="auto">
          <a:xfrm>
            <a:off x="1042740" y="2473402"/>
            <a:ext cx="2806145"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gn="r">
              <a:lnSpc>
                <a:spcPct val="120000"/>
              </a:lnSpc>
              <a:spcBef>
                <a:spcPts val="300"/>
              </a:spcBef>
            </a:pPr>
            <a:r>
              <a:rPr lang="zh-CN" altLang="en-US" sz="1100" kern="1100" spc="150" dirty="0">
                <a:latin typeface="微软雅黑" panose="020B0503020204020204" pitchFamily="34" charset="-122"/>
                <a:ea typeface="微软雅黑" panose="020B0503020204020204" pitchFamily="34" charset="-122"/>
              </a:rPr>
              <a:t>此处添加你的信息此处添加你的信息此处添加你的信息此处添加你的信息</a:t>
            </a:r>
            <a:endParaRPr lang="zh-CN" altLang="en-US" sz="1100" dirty="0">
              <a:solidFill>
                <a:schemeClr val="bg1">
                  <a:lumMod val="50000"/>
                </a:schemeClr>
              </a:solidFill>
            </a:endParaRPr>
          </a:p>
        </p:txBody>
      </p:sp>
      <p:sp>
        <p:nvSpPr>
          <p:cNvPr id="21" name="Rectangle 24"/>
          <p:cNvSpPr>
            <a:spLocks noChangeArrowheads="1"/>
          </p:cNvSpPr>
          <p:nvPr/>
        </p:nvSpPr>
        <p:spPr bwMode="auto">
          <a:xfrm>
            <a:off x="8343116" y="2473402"/>
            <a:ext cx="2806145"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nSpc>
                <a:spcPct val="120000"/>
              </a:lnSpc>
              <a:spcBef>
                <a:spcPts val="300"/>
              </a:spcBef>
            </a:pPr>
            <a:r>
              <a:rPr lang="zh-CN" altLang="en-US" sz="1100" kern="1100" spc="150" dirty="0">
                <a:latin typeface="微软雅黑" panose="020B0503020204020204" pitchFamily="34" charset="-122"/>
                <a:ea typeface="微软雅黑" panose="020B0503020204020204" pitchFamily="34" charset="-122"/>
              </a:rPr>
              <a:t>此处添加你的信息此处添加你的信息此处添加你的信息此处添加你的信息</a:t>
            </a:r>
            <a:endParaRPr lang="zh-CN" altLang="en-US" sz="1100" dirty="0">
              <a:solidFill>
                <a:schemeClr val="bg1">
                  <a:lumMod val="50000"/>
                </a:schemeClr>
              </a:solidFill>
            </a:endParaRPr>
          </a:p>
        </p:txBody>
      </p:sp>
      <p:sp>
        <p:nvSpPr>
          <p:cNvPr id="22" name="Rectangle 24"/>
          <p:cNvSpPr>
            <a:spLocks noChangeArrowheads="1"/>
          </p:cNvSpPr>
          <p:nvPr/>
        </p:nvSpPr>
        <p:spPr bwMode="auto">
          <a:xfrm>
            <a:off x="1042740" y="4621129"/>
            <a:ext cx="2806145"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gn="r">
              <a:lnSpc>
                <a:spcPct val="120000"/>
              </a:lnSpc>
              <a:spcBef>
                <a:spcPts val="300"/>
              </a:spcBef>
            </a:pPr>
            <a:r>
              <a:rPr lang="zh-CN" altLang="en-US" sz="1100" kern="1100" spc="150" dirty="0">
                <a:latin typeface="微软雅黑" panose="020B0503020204020204" pitchFamily="34" charset="-122"/>
                <a:ea typeface="微软雅黑" panose="020B0503020204020204" pitchFamily="34" charset="-122"/>
              </a:rPr>
              <a:t>此处添加你的信息此处添加你的信息此处添加你的信息此处添加你的信息</a:t>
            </a:r>
            <a:endParaRPr lang="zh-CN" altLang="en-US" sz="1100" dirty="0">
              <a:solidFill>
                <a:schemeClr val="bg1">
                  <a:lumMod val="50000"/>
                </a:schemeClr>
              </a:solidFill>
            </a:endParaRPr>
          </a:p>
        </p:txBody>
      </p:sp>
      <p:sp>
        <p:nvSpPr>
          <p:cNvPr id="23" name="Rectangle 24"/>
          <p:cNvSpPr>
            <a:spLocks noChangeArrowheads="1"/>
          </p:cNvSpPr>
          <p:nvPr/>
        </p:nvSpPr>
        <p:spPr bwMode="auto">
          <a:xfrm>
            <a:off x="8343116" y="4621129"/>
            <a:ext cx="2806145"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nSpc>
                <a:spcPct val="120000"/>
              </a:lnSpc>
              <a:spcBef>
                <a:spcPts val="300"/>
              </a:spcBef>
            </a:pPr>
            <a:r>
              <a:rPr lang="zh-CN" altLang="en-US" sz="1100" kern="1100" spc="150" dirty="0">
                <a:latin typeface="微软雅黑" panose="020B0503020204020204" pitchFamily="34" charset="-122"/>
                <a:ea typeface="微软雅黑" panose="020B0503020204020204" pitchFamily="34" charset="-122"/>
              </a:rPr>
              <a:t>此处添加你的信息此处添加你的信息此处添加你的信息此处添加你的信息</a:t>
            </a:r>
            <a:endParaRPr lang="zh-CN" altLang="en-US" sz="1100" dirty="0">
              <a:solidFill>
                <a:schemeClr val="bg1">
                  <a:lumMod val="50000"/>
                </a:schemeClr>
              </a:solidFill>
            </a:endParaRPr>
          </a:p>
        </p:txBody>
      </p:sp>
    </p:spTree>
    <p:extLst>
      <p:ext uri="{BB962C8B-B14F-4D97-AF65-F5344CB8AC3E}">
        <p14:creationId xmlns:p14="http://schemas.microsoft.com/office/powerpoint/2010/main" val="3895023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27025"/>
            <a:ext cx="152400" cy="565150"/>
          </a:xfrm>
          <a:prstGeom prst="rect">
            <a:avLst/>
          </a:prstGeom>
          <a:solidFill>
            <a:srgbClr val="025042"/>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a typeface="华文细黑" panose="02010600040101010101" pitchFamily="2" charset="-122"/>
            </a:endParaRPr>
          </a:p>
        </p:txBody>
      </p:sp>
      <p:grpSp>
        <p:nvGrpSpPr>
          <p:cNvPr id="3" name="组合 2"/>
          <p:cNvGrpSpPr/>
          <p:nvPr/>
        </p:nvGrpSpPr>
        <p:grpSpPr>
          <a:xfrm>
            <a:off x="245745" y="327660"/>
            <a:ext cx="563880" cy="563880"/>
            <a:chOff x="276225" y="213360"/>
            <a:chExt cx="563880" cy="563880"/>
          </a:xfrm>
          <a:solidFill>
            <a:srgbClr val="66D579"/>
          </a:solidFill>
        </p:grpSpPr>
        <p:sp>
          <p:nvSpPr>
            <p:cNvPr id="4" name="矩形 3"/>
            <p:cNvSpPr/>
            <p:nvPr/>
          </p:nvSpPr>
          <p:spPr>
            <a:xfrm>
              <a:off x="276225" y="213360"/>
              <a:ext cx="250031" cy="563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a typeface="华文细黑" panose="02010600040101010101" pitchFamily="2" charset="-122"/>
              </a:endParaRPr>
            </a:p>
          </p:txBody>
        </p:sp>
        <p:sp>
          <p:nvSpPr>
            <p:cNvPr id="5" name="椭圆 4"/>
            <p:cNvSpPr/>
            <p:nvPr/>
          </p:nvSpPr>
          <p:spPr>
            <a:xfrm>
              <a:off x="276225" y="213360"/>
              <a:ext cx="563880" cy="563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a typeface="华文细黑" panose="02010600040101010101" pitchFamily="2" charset="-122"/>
              </a:endParaRPr>
            </a:p>
          </p:txBody>
        </p:sp>
      </p:grpSp>
      <p:sp>
        <p:nvSpPr>
          <p:cNvPr id="6" name="文本占位符 1"/>
          <p:cNvSpPr txBox="1">
            <a:spLocks/>
          </p:cNvSpPr>
          <p:nvPr/>
        </p:nvSpPr>
        <p:spPr>
          <a:xfrm>
            <a:off x="882321" y="369381"/>
            <a:ext cx="3142872" cy="37121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zh-CN" altLang="en-US" sz="2400" dirty="0" smtClean="0">
                <a:latin typeface="微软雅黑" panose="020B0503020204020204" pitchFamily="34" charset="-122"/>
                <a:ea typeface="微软雅黑" panose="020B0503020204020204" pitchFamily="34" charset="-122"/>
              </a:rPr>
              <a:t>此处添加你的标题</a:t>
            </a:r>
            <a:endParaRPr lang="zh-CN" altLang="en-US" sz="2400" dirty="0">
              <a:latin typeface="微软雅黑" panose="020B0503020204020204" pitchFamily="34" charset="-122"/>
              <a:ea typeface="微软雅黑" panose="020B0503020204020204" pitchFamily="34" charset="-122"/>
            </a:endParaRPr>
          </a:p>
        </p:txBody>
      </p:sp>
      <p:sp>
        <p:nvSpPr>
          <p:cNvPr id="12" name="Oval 43"/>
          <p:cNvSpPr>
            <a:spLocks noChangeArrowheads="1"/>
          </p:cNvSpPr>
          <p:nvPr/>
        </p:nvSpPr>
        <p:spPr bwMode="auto">
          <a:xfrm>
            <a:off x="863435" y="3738473"/>
            <a:ext cx="1524607" cy="1529563"/>
          </a:xfrm>
          <a:prstGeom prst="ellipse">
            <a:avLst/>
          </a:prstGeom>
          <a:solidFill>
            <a:srgbClr val="025042"/>
          </a:solidFill>
          <a:ln>
            <a:noFill/>
          </a:ln>
        </p:spPr>
        <p:txBody>
          <a:bodyPr/>
          <a:lstStyle/>
          <a:p>
            <a:endParaRPr lang="zh-CN" altLang="en-US">
              <a:solidFill>
                <a:prstClr val="black"/>
              </a:solidFill>
            </a:endParaRPr>
          </a:p>
        </p:txBody>
      </p:sp>
      <p:sp>
        <p:nvSpPr>
          <p:cNvPr id="13" name="Oval 44"/>
          <p:cNvSpPr>
            <a:spLocks noChangeArrowheads="1"/>
          </p:cNvSpPr>
          <p:nvPr/>
        </p:nvSpPr>
        <p:spPr bwMode="auto">
          <a:xfrm>
            <a:off x="2560680" y="3738473"/>
            <a:ext cx="1524607" cy="1529563"/>
          </a:xfrm>
          <a:prstGeom prst="ellipse">
            <a:avLst/>
          </a:prstGeom>
          <a:solidFill>
            <a:srgbClr val="66D579"/>
          </a:solidFill>
          <a:ln>
            <a:noFill/>
          </a:ln>
        </p:spPr>
        <p:txBody>
          <a:bodyPr/>
          <a:lstStyle/>
          <a:p>
            <a:endParaRPr lang="zh-CN" altLang="en-US">
              <a:solidFill>
                <a:prstClr val="black"/>
              </a:solidFill>
            </a:endParaRPr>
          </a:p>
        </p:txBody>
      </p:sp>
      <p:sp>
        <p:nvSpPr>
          <p:cNvPr id="14" name="Oval 45"/>
          <p:cNvSpPr>
            <a:spLocks noChangeArrowheads="1"/>
          </p:cNvSpPr>
          <p:nvPr/>
        </p:nvSpPr>
        <p:spPr bwMode="auto">
          <a:xfrm>
            <a:off x="4257927" y="3738473"/>
            <a:ext cx="1524607" cy="1529563"/>
          </a:xfrm>
          <a:prstGeom prst="ellipse">
            <a:avLst/>
          </a:prstGeom>
          <a:solidFill>
            <a:srgbClr val="0B7B55"/>
          </a:solidFill>
          <a:ln>
            <a:noFill/>
          </a:ln>
        </p:spPr>
        <p:txBody>
          <a:bodyPr/>
          <a:lstStyle/>
          <a:p>
            <a:endParaRPr lang="zh-CN" altLang="en-US">
              <a:solidFill>
                <a:prstClr val="black"/>
              </a:solidFill>
            </a:endParaRPr>
          </a:p>
        </p:txBody>
      </p:sp>
      <p:grpSp>
        <p:nvGrpSpPr>
          <p:cNvPr id="15" name="Group 58"/>
          <p:cNvGrpSpPr/>
          <p:nvPr/>
        </p:nvGrpSpPr>
        <p:grpSpPr bwMode="auto">
          <a:xfrm>
            <a:off x="4834139" y="4115258"/>
            <a:ext cx="372183" cy="390240"/>
            <a:chOff x="2352" y="1832"/>
            <a:chExt cx="166" cy="174"/>
          </a:xfrm>
        </p:grpSpPr>
        <p:sp>
          <p:nvSpPr>
            <p:cNvPr id="16" name="Freeform 48"/>
            <p:cNvSpPr/>
            <p:nvPr/>
          </p:nvSpPr>
          <p:spPr bwMode="auto">
            <a:xfrm>
              <a:off x="2352" y="1832"/>
              <a:ext cx="166" cy="14"/>
            </a:xfrm>
            <a:custGeom>
              <a:avLst/>
              <a:gdLst>
                <a:gd name="T0" fmla="*/ 79 w 82"/>
                <a:gd name="T1" fmla="*/ 0 h 7"/>
                <a:gd name="T2" fmla="*/ 3 w 82"/>
                <a:gd name="T3" fmla="*/ 0 h 7"/>
                <a:gd name="T4" fmla="*/ 0 w 82"/>
                <a:gd name="T5" fmla="*/ 4 h 7"/>
                <a:gd name="T6" fmla="*/ 3 w 82"/>
                <a:gd name="T7" fmla="*/ 7 h 7"/>
                <a:gd name="T8" fmla="*/ 79 w 82"/>
                <a:gd name="T9" fmla="*/ 7 h 7"/>
                <a:gd name="T10" fmla="*/ 82 w 82"/>
                <a:gd name="T11" fmla="*/ 4 h 7"/>
                <a:gd name="T12" fmla="*/ 79 w 82"/>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82" h="7">
                  <a:moveTo>
                    <a:pt x="79" y="0"/>
                  </a:moveTo>
                  <a:cubicBezTo>
                    <a:pt x="3" y="0"/>
                    <a:pt x="3" y="0"/>
                    <a:pt x="3" y="0"/>
                  </a:cubicBezTo>
                  <a:cubicBezTo>
                    <a:pt x="1" y="0"/>
                    <a:pt x="0" y="2"/>
                    <a:pt x="0" y="4"/>
                  </a:cubicBezTo>
                  <a:cubicBezTo>
                    <a:pt x="0" y="6"/>
                    <a:pt x="1" y="7"/>
                    <a:pt x="3" y="7"/>
                  </a:cubicBezTo>
                  <a:cubicBezTo>
                    <a:pt x="79" y="7"/>
                    <a:pt x="79" y="7"/>
                    <a:pt x="79" y="7"/>
                  </a:cubicBezTo>
                  <a:cubicBezTo>
                    <a:pt x="81" y="7"/>
                    <a:pt x="82" y="6"/>
                    <a:pt x="82" y="4"/>
                  </a:cubicBezTo>
                  <a:cubicBezTo>
                    <a:pt x="82" y="2"/>
                    <a:pt x="81" y="0"/>
                    <a:pt x="79"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17" name="Freeform 49"/>
            <p:cNvSpPr/>
            <p:nvPr/>
          </p:nvSpPr>
          <p:spPr bwMode="auto">
            <a:xfrm>
              <a:off x="2368" y="1866"/>
              <a:ext cx="134" cy="87"/>
            </a:xfrm>
            <a:custGeom>
              <a:avLst/>
              <a:gdLst>
                <a:gd name="T0" fmla="*/ 63 w 66"/>
                <a:gd name="T1" fmla="*/ 0 h 43"/>
                <a:gd name="T2" fmla="*/ 59 w 66"/>
                <a:gd name="T3" fmla="*/ 3 h 43"/>
                <a:gd name="T4" fmla="*/ 59 w 66"/>
                <a:gd name="T5" fmla="*/ 32 h 43"/>
                <a:gd name="T6" fmla="*/ 55 w 66"/>
                <a:gd name="T7" fmla="*/ 36 h 43"/>
                <a:gd name="T8" fmla="*/ 11 w 66"/>
                <a:gd name="T9" fmla="*/ 36 h 43"/>
                <a:gd name="T10" fmla="*/ 7 w 66"/>
                <a:gd name="T11" fmla="*/ 32 h 43"/>
                <a:gd name="T12" fmla="*/ 7 w 66"/>
                <a:gd name="T13" fmla="*/ 3 h 43"/>
                <a:gd name="T14" fmla="*/ 3 w 66"/>
                <a:gd name="T15" fmla="*/ 0 h 43"/>
                <a:gd name="T16" fmla="*/ 0 w 66"/>
                <a:gd name="T17" fmla="*/ 3 h 43"/>
                <a:gd name="T18" fmla="*/ 0 w 66"/>
                <a:gd name="T19" fmla="*/ 32 h 43"/>
                <a:gd name="T20" fmla="*/ 11 w 66"/>
                <a:gd name="T21" fmla="*/ 43 h 43"/>
                <a:gd name="T22" fmla="*/ 55 w 66"/>
                <a:gd name="T23" fmla="*/ 43 h 43"/>
                <a:gd name="T24" fmla="*/ 66 w 66"/>
                <a:gd name="T25" fmla="*/ 32 h 43"/>
                <a:gd name="T26" fmla="*/ 66 w 66"/>
                <a:gd name="T27" fmla="*/ 3 h 43"/>
                <a:gd name="T28" fmla="*/ 63 w 66"/>
                <a:gd name="T2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43">
                  <a:moveTo>
                    <a:pt x="63" y="0"/>
                  </a:moveTo>
                  <a:cubicBezTo>
                    <a:pt x="61" y="0"/>
                    <a:pt x="59" y="1"/>
                    <a:pt x="59" y="3"/>
                  </a:cubicBezTo>
                  <a:cubicBezTo>
                    <a:pt x="59" y="32"/>
                    <a:pt x="59" y="32"/>
                    <a:pt x="59" y="32"/>
                  </a:cubicBezTo>
                  <a:cubicBezTo>
                    <a:pt x="59" y="34"/>
                    <a:pt x="57" y="36"/>
                    <a:pt x="55" y="36"/>
                  </a:cubicBezTo>
                  <a:cubicBezTo>
                    <a:pt x="11" y="36"/>
                    <a:pt x="11" y="36"/>
                    <a:pt x="11" y="36"/>
                  </a:cubicBezTo>
                  <a:cubicBezTo>
                    <a:pt x="9" y="36"/>
                    <a:pt x="7" y="34"/>
                    <a:pt x="7" y="32"/>
                  </a:cubicBezTo>
                  <a:cubicBezTo>
                    <a:pt x="7" y="3"/>
                    <a:pt x="7" y="3"/>
                    <a:pt x="7" y="3"/>
                  </a:cubicBezTo>
                  <a:cubicBezTo>
                    <a:pt x="7" y="1"/>
                    <a:pt x="5" y="0"/>
                    <a:pt x="3" y="0"/>
                  </a:cubicBezTo>
                  <a:cubicBezTo>
                    <a:pt x="1" y="0"/>
                    <a:pt x="0" y="1"/>
                    <a:pt x="0" y="3"/>
                  </a:cubicBezTo>
                  <a:cubicBezTo>
                    <a:pt x="0" y="32"/>
                    <a:pt x="0" y="32"/>
                    <a:pt x="0" y="32"/>
                  </a:cubicBezTo>
                  <a:cubicBezTo>
                    <a:pt x="0" y="38"/>
                    <a:pt x="5" y="43"/>
                    <a:pt x="11" y="43"/>
                  </a:cubicBezTo>
                  <a:cubicBezTo>
                    <a:pt x="55" y="43"/>
                    <a:pt x="55" y="43"/>
                    <a:pt x="55" y="43"/>
                  </a:cubicBezTo>
                  <a:cubicBezTo>
                    <a:pt x="61" y="43"/>
                    <a:pt x="66" y="38"/>
                    <a:pt x="66" y="32"/>
                  </a:cubicBezTo>
                  <a:cubicBezTo>
                    <a:pt x="66" y="3"/>
                    <a:pt x="66" y="3"/>
                    <a:pt x="66" y="3"/>
                  </a:cubicBezTo>
                  <a:cubicBezTo>
                    <a:pt x="66" y="1"/>
                    <a:pt x="65" y="0"/>
                    <a:pt x="63"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18" name="Freeform 50"/>
            <p:cNvSpPr/>
            <p:nvPr/>
          </p:nvSpPr>
          <p:spPr bwMode="auto">
            <a:xfrm>
              <a:off x="2402" y="1895"/>
              <a:ext cx="15" cy="28"/>
            </a:xfrm>
            <a:custGeom>
              <a:avLst/>
              <a:gdLst>
                <a:gd name="T0" fmla="*/ 7 w 7"/>
                <a:gd name="T1" fmla="*/ 10 h 14"/>
                <a:gd name="T2" fmla="*/ 7 w 7"/>
                <a:gd name="T3" fmla="*/ 4 h 14"/>
                <a:gd name="T4" fmla="*/ 3 w 7"/>
                <a:gd name="T5" fmla="*/ 0 h 14"/>
                <a:gd name="T6" fmla="*/ 0 w 7"/>
                <a:gd name="T7" fmla="*/ 4 h 14"/>
                <a:gd name="T8" fmla="*/ 0 w 7"/>
                <a:gd name="T9" fmla="*/ 10 h 14"/>
                <a:gd name="T10" fmla="*/ 3 w 7"/>
                <a:gd name="T11" fmla="*/ 14 h 14"/>
                <a:gd name="T12" fmla="*/ 7 w 7"/>
                <a:gd name="T13" fmla="*/ 10 h 14"/>
              </a:gdLst>
              <a:ahLst/>
              <a:cxnLst>
                <a:cxn ang="0">
                  <a:pos x="T0" y="T1"/>
                </a:cxn>
                <a:cxn ang="0">
                  <a:pos x="T2" y="T3"/>
                </a:cxn>
                <a:cxn ang="0">
                  <a:pos x="T4" y="T5"/>
                </a:cxn>
                <a:cxn ang="0">
                  <a:pos x="T6" y="T7"/>
                </a:cxn>
                <a:cxn ang="0">
                  <a:pos x="T8" y="T9"/>
                </a:cxn>
                <a:cxn ang="0">
                  <a:pos x="T10" y="T11"/>
                </a:cxn>
                <a:cxn ang="0">
                  <a:pos x="T12" y="T13"/>
                </a:cxn>
              </a:cxnLst>
              <a:rect l="0" t="0" r="r" b="b"/>
              <a:pathLst>
                <a:path w="7" h="14">
                  <a:moveTo>
                    <a:pt x="7" y="10"/>
                  </a:moveTo>
                  <a:cubicBezTo>
                    <a:pt x="7" y="4"/>
                    <a:pt x="7" y="4"/>
                    <a:pt x="7" y="4"/>
                  </a:cubicBezTo>
                  <a:cubicBezTo>
                    <a:pt x="7" y="2"/>
                    <a:pt x="5" y="0"/>
                    <a:pt x="3" y="0"/>
                  </a:cubicBezTo>
                  <a:cubicBezTo>
                    <a:pt x="1" y="0"/>
                    <a:pt x="0" y="2"/>
                    <a:pt x="0" y="4"/>
                  </a:cubicBezTo>
                  <a:cubicBezTo>
                    <a:pt x="0" y="10"/>
                    <a:pt x="0" y="10"/>
                    <a:pt x="0" y="10"/>
                  </a:cubicBezTo>
                  <a:cubicBezTo>
                    <a:pt x="0" y="12"/>
                    <a:pt x="1" y="14"/>
                    <a:pt x="3" y="14"/>
                  </a:cubicBezTo>
                  <a:cubicBezTo>
                    <a:pt x="5" y="14"/>
                    <a:pt x="7" y="12"/>
                    <a:pt x="7" y="1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19" name="Freeform 51"/>
            <p:cNvSpPr/>
            <p:nvPr/>
          </p:nvSpPr>
          <p:spPr bwMode="auto">
            <a:xfrm>
              <a:off x="2427" y="1868"/>
              <a:ext cx="16" cy="55"/>
            </a:xfrm>
            <a:custGeom>
              <a:avLst/>
              <a:gdLst>
                <a:gd name="T0" fmla="*/ 8 w 8"/>
                <a:gd name="T1" fmla="*/ 23 h 27"/>
                <a:gd name="T2" fmla="*/ 8 w 8"/>
                <a:gd name="T3" fmla="*/ 3 h 27"/>
                <a:gd name="T4" fmla="*/ 4 w 8"/>
                <a:gd name="T5" fmla="*/ 0 h 27"/>
                <a:gd name="T6" fmla="*/ 0 w 8"/>
                <a:gd name="T7" fmla="*/ 3 h 27"/>
                <a:gd name="T8" fmla="*/ 0 w 8"/>
                <a:gd name="T9" fmla="*/ 23 h 27"/>
                <a:gd name="T10" fmla="*/ 4 w 8"/>
                <a:gd name="T11" fmla="*/ 27 h 27"/>
                <a:gd name="T12" fmla="*/ 8 w 8"/>
                <a:gd name="T13" fmla="*/ 23 h 27"/>
              </a:gdLst>
              <a:ahLst/>
              <a:cxnLst>
                <a:cxn ang="0">
                  <a:pos x="T0" y="T1"/>
                </a:cxn>
                <a:cxn ang="0">
                  <a:pos x="T2" y="T3"/>
                </a:cxn>
                <a:cxn ang="0">
                  <a:pos x="T4" y="T5"/>
                </a:cxn>
                <a:cxn ang="0">
                  <a:pos x="T6" y="T7"/>
                </a:cxn>
                <a:cxn ang="0">
                  <a:pos x="T8" y="T9"/>
                </a:cxn>
                <a:cxn ang="0">
                  <a:pos x="T10" y="T11"/>
                </a:cxn>
                <a:cxn ang="0">
                  <a:pos x="T12" y="T13"/>
                </a:cxn>
              </a:cxnLst>
              <a:rect l="0" t="0" r="r" b="b"/>
              <a:pathLst>
                <a:path w="8" h="27">
                  <a:moveTo>
                    <a:pt x="8" y="23"/>
                  </a:moveTo>
                  <a:cubicBezTo>
                    <a:pt x="8" y="3"/>
                    <a:pt x="8" y="3"/>
                    <a:pt x="8" y="3"/>
                  </a:cubicBezTo>
                  <a:cubicBezTo>
                    <a:pt x="8" y="1"/>
                    <a:pt x="6" y="0"/>
                    <a:pt x="4" y="0"/>
                  </a:cubicBezTo>
                  <a:cubicBezTo>
                    <a:pt x="2" y="0"/>
                    <a:pt x="0" y="1"/>
                    <a:pt x="0" y="3"/>
                  </a:cubicBezTo>
                  <a:cubicBezTo>
                    <a:pt x="0" y="23"/>
                    <a:pt x="0" y="23"/>
                    <a:pt x="0" y="23"/>
                  </a:cubicBezTo>
                  <a:cubicBezTo>
                    <a:pt x="0" y="25"/>
                    <a:pt x="2" y="27"/>
                    <a:pt x="4" y="27"/>
                  </a:cubicBezTo>
                  <a:cubicBezTo>
                    <a:pt x="6" y="27"/>
                    <a:pt x="8" y="25"/>
                    <a:pt x="8" y="23"/>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20" name="Freeform 52"/>
            <p:cNvSpPr/>
            <p:nvPr/>
          </p:nvSpPr>
          <p:spPr bwMode="auto">
            <a:xfrm>
              <a:off x="2453" y="1881"/>
              <a:ext cx="14" cy="42"/>
            </a:xfrm>
            <a:custGeom>
              <a:avLst/>
              <a:gdLst>
                <a:gd name="T0" fmla="*/ 7 w 7"/>
                <a:gd name="T1" fmla="*/ 17 h 21"/>
                <a:gd name="T2" fmla="*/ 7 w 7"/>
                <a:gd name="T3" fmla="*/ 4 h 21"/>
                <a:gd name="T4" fmla="*/ 4 w 7"/>
                <a:gd name="T5" fmla="*/ 0 h 21"/>
                <a:gd name="T6" fmla="*/ 0 w 7"/>
                <a:gd name="T7" fmla="*/ 4 h 21"/>
                <a:gd name="T8" fmla="*/ 0 w 7"/>
                <a:gd name="T9" fmla="*/ 17 h 21"/>
                <a:gd name="T10" fmla="*/ 4 w 7"/>
                <a:gd name="T11" fmla="*/ 21 h 21"/>
                <a:gd name="T12" fmla="*/ 7 w 7"/>
                <a:gd name="T13" fmla="*/ 17 h 21"/>
              </a:gdLst>
              <a:ahLst/>
              <a:cxnLst>
                <a:cxn ang="0">
                  <a:pos x="T0" y="T1"/>
                </a:cxn>
                <a:cxn ang="0">
                  <a:pos x="T2" y="T3"/>
                </a:cxn>
                <a:cxn ang="0">
                  <a:pos x="T4" y="T5"/>
                </a:cxn>
                <a:cxn ang="0">
                  <a:pos x="T6" y="T7"/>
                </a:cxn>
                <a:cxn ang="0">
                  <a:pos x="T8" y="T9"/>
                </a:cxn>
                <a:cxn ang="0">
                  <a:pos x="T10" y="T11"/>
                </a:cxn>
                <a:cxn ang="0">
                  <a:pos x="T12" y="T13"/>
                </a:cxn>
              </a:cxnLst>
              <a:rect l="0" t="0" r="r" b="b"/>
              <a:pathLst>
                <a:path w="7" h="21">
                  <a:moveTo>
                    <a:pt x="7" y="17"/>
                  </a:moveTo>
                  <a:cubicBezTo>
                    <a:pt x="7" y="4"/>
                    <a:pt x="7" y="4"/>
                    <a:pt x="7" y="4"/>
                  </a:cubicBezTo>
                  <a:cubicBezTo>
                    <a:pt x="7" y="2"/>
                    <a:pt x="6" y="0"/>
                    <a:pt x="4" y="0"/>
                  </a:cubicBezTo>
                  <a:cubicBezTo>
                    <a:pt x="2" y="0"/>
                    <a:pt x="0" y="2"/>
                    <a:pt x="0" y="4"/>
                  </a:cubicBezTo>
                  <a:cubicBezTo>
                    <a:pt x="0" y="17"/>
                    <a:pt x="0" y="17"/>
                    <a:pt x="0" y="17"/>
                  </a:cubicBezTo>
                  <a:cubicBezTo>
                    <a:pt x="0" y="19"/>
                    <a:pt x="2" y="21"/>
                    <a:pt x="4" y="21"/>
                  </a:cubicBezTo>
                  <a:cubicBezTo>
                    <a:pt x="6" y="21"/>
                    <a:pt x="7" y="19"/>
                    <a:pt x="7" y="1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21" name="Freeform 53"/>
            <p:cNvSpPr/>
            <p:nvPr/>
          </p:nvSpPr>
          <p:spPr bwMode="auto">
            <a:xfrm>
              <a:off x="2396" y="1965"/>
              <a:ext cx="77" cy="41"/>
            </a:xfrm>
            <a:custGeom>
              <a:avLst/>
              <a:gdLst>
                <a:gd name="T0" fmla="*/ 30 w 38"/>
                <a:gd name="T1" fmla="*/ 2 h 20"/>
                <a:gd name="T2" fmla="*/ 26 w 38"/>
                <a:gd name="T3" fmla="*/ 0 h 20"/>
                <a:gd name="T4" fmla="*/ 12 w 38"/>
                <a:gd name="T5" fmla="*/ 0 h 20"/>
                <a:gd name="T6" fmla="*/ 8 w 38"/>
                <a:gd name="T7" fmla="*/ 2 h 20"/>
                <a:gd name="T8" fmla="*/ 1 w 38"/>
                <a:gd name="T9" fmla="*/ 14 h 20"/>
                <a:gd name="T10" fmla="*/ 2 w 38"/>
                <a:gd name="T11" fmla="*/ 19 h 20"/>
                <a:gd name="T12" fmla="*/ 7 w 38"/>
                <a:gd name="T13" fmla="*/ 18 h 20"/>
                <a:gd name="T14" fmla="*/ 14 w 38"/>
                <a:gd name="T15" fmla="*/ 7 h 20"/>
                <a:gd name="T16" fmla="*/ 24 w 38"/>
                <a:gd name="T17" fmla="*/ 7 h 20"/>
                <a:gd name="T18" fmla="*/ 31 w 38"/>
                <a:gd name="T19" fmla="*/ 18 h 20"/>
                <a:gd name="T20" fmla="*/ 34 w 38"/>
                <a:gd name="T21" fmla="*/ 19 h 20"/>
                <a:gd name="T22" fmla="*/ 36 w 38"/>
                <a:gd name="T23" fmla="*/ 19 h 20"/>
                <a:gd name="T24" fmla="*/ 37 w 38"/>
                <a:gd name="T25" fmla="*/ 14 h 20"/>
                <a:gd name="T26" fmla="*/ 30 w 38"/>
                <a:gd name="T2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20">
                  <a:moveTo>
                    <a:pt x="30" y="2"/>
                  </a:moveTo>
                  <a:cubicBezTo>
                    <a:pt x="29" y="1"/>
                    <a:pt x="28" y="0"/>
                    <a:pt x="26" y="0"/>
                  </a:cubicBezTo>
                  <a:cubicBezTo>
                    <a:pt x="12" y="0"/>
                    <a:pt x="12" y="0"/>
                    <a:pt x="12" y="0"/>
                  </a:cubicBezTo>
                  <a:cubicBezTo>
                    <a:pt x="10" y="0"/>
                    <a:pt x="9" y="1"/>
                    <a:pt x="8" y="2"/>
                  </a:cubicBezTo>
                  <a:cubicBezTo>
                    <a:pt x="1" y="14"/>
                    <a:pt x="1" y="14"/>
                    <a:pt x="1" y="14"/>
                  </a:cubicBezTo>
                  <a:cubicBezTo>
                    <a:pt x="0" y="16"/>
                    <a:pt x="1" y="18"/>
                    <a:pt x="2" y="19"/>
                  </a:cubicBezTo>
                  <a:cubicBezTo>
                    <a:pt x="4" y="20"/>
                    <a:pt x="6" y="19"/>
                    <a:pt x="7" y="18"/>
                  </a:cubicBezTo>
                  <a:cubicBezTo>
                    <a:pt x="14" y="7"/>
                    <a:pt x="14" y="7"/>
                    <a:pt x="14" y="7"/>
                  </a:cubicBezTo>
                  <a:cubicBezTo>
                    <a:pt x="24" y="7"/>
                    <a:pt x="24" y="7"/>
                    <a:pt x="24" y="7"/>
                  </a:cubicBezTo>
                  <a:cubicBezTo>
                    <a:pt x="31" y="18"/>
                    <a:pt x="31" y="18"/>
                    <a:pt x="31" y="18"/>
                  </a:cubicBezTo>
                  <a:cubicBezTo>
                    <a:pt x="31" y="19"/>
                    <a:pt x="32" y="19"/>
                    <a:pt x="34" y="19"/>
                  </a:cubicBezTo>
                  <a:cubicBezTo>
                    <a:pt x="34" y="19"/>
                    <a:pt x="35" y="19"/>
                    <a:pt x="36" y="19"/>
                  </a:cubicBezTo>
                  <a:cubicBezTo>
                    <a:pt x="37" y="18"/>
                    <a:pt x="38" y="16"/>
                    <a:pt x="37" y="14"/>
                  </a:cubicBezTo>
                  <a:lnTo>
                    <a:pt x="3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grpSp>
      <p:grpSp>
        <p:nvGrpSpPr>
          <p:cNvPr id="22" name="Group 57"/>
          <p:cNvGrpSpPr/>
          <p:nvPr/>
        </p:nvGrpSpPr>
        <p:grpSpPr bwMode="auto">
          <a:xfrm>
            <a:off x="1430679" y="4115257"/>
            <a:ext cx="390120" cy="385755"/>
            <a:chOff x="834" y="1832"/>
            <a:chExt cx="174" cy="172"/>
          </a:xfrm>
        </p:grpSpPr>
        <p:sp>
          <p:nvSpPr>
            <p:cNvPr id="23" name="Freeform 54"/>
            <p:cNvSpPr>
              <a:spLocks noEditPoints="1"/>
            </p:cNvSpPr>
            <p:nvPr/>
          </p:nvSpPr>
          <p:spPr bwMode="auto">
            <a:xfrm>
              <a:off x="834" y="1832"/>
              <a:ext cx="174" cy="172"/>
            </a:xfrm>
            <a:custGeom>
              <a:avLst/>
              <a:gdLst>
                <a:gd name="T0" fmla="*/ 83 w 86"/>
                <a:gd name="T1" fmla="*/ 33 h 85"/>
                <a:gd name="T2" fmla="*/ 75 w 86"/>
                <a:gd name="T3" fmla="*/ 28 h 85"/>
                <a:gd name="T4" fmla="*/ 77 w 86"/>
                <a:gd name="T5" fmla="*/ 17 h 85"/>
                <a:gd name="T6" fmla="*/ 65 w 86"/>
                <a:gd name="T7" fmla="*/ 8 h 85"/>
                <a:gd name="T8" fmla="*/ 55 w 86"/>
                <a:gd name="T9" fmla="*/ 10 h 85"/>
                <a:gd name="T10" fmla="*/ 49 w 86"/>
                <a:gd name="T11" fmla="*/ 0 h 85"/>
                <a:gd name="T12" fmla="*/ 34 w 86"/>
                <a:gd name="T13" fmla="*/ 3 h 85"/>
                <a:gd name="T14" fmla="*/ 28 w 86"/>
                <a:gd name="T15" fmla="*/ 11 h 85"/>
                <a:gd name="T16" fmla="*/ 18 w 86"/>
                <a:gd name="T17" fmla="*/ 8 h 85"/>
                <a:gd name="T18" fmla="*/ 8 w 86"/>
                <a:gd name="T19" fmla="*/ 21 h 85"/>
                <a:gd name="T20" fmla="*/ 10 w 86"/>
                <a:gd name="T21" fmla="*/ 31 h 85"/>
                <a:gd name="T22" fmla="*/ 1 w 86"/>
                <a:gd name="T23" fmla="*/ 36 h 85"/>
                <a:gd name="T24" fmla="*/ 1 w 86"/>
                <a:gd name="T25" fmla="*/ 49 h 85"/>
                <a:gd name="T26" fmla="*/ 10 w 86"/>
                <a:gd name="T27" fmla="*/ 54 h 85"/>
                <a:gd name="T28" fmla="*/ 8 w 86"/>
                <a:gd name="T29" fmla="*/ 64 h 85"/>
                <a:gd name="T30" fmla="*/ 18 w 86"/>
                <a:gd name="T31" fmla="*/ 77 h 85"/>
                <a:gd name="T32" fmla="*/ 28 w 86"/>
                <a:gd name="T33" fmla="*/ 74 h 85"/>
                <a:gd name="T34" fmla="*/ 34 w 86"/>
                <a:gd name="T35" fmla="*/ 82 h 85"/>
                <a:gd name="T36" fmla="*/ 43 w 86"/>
                <a:gd name="T37" fmla="*/ 85 h 85"/>
                <a:gd name="T38" fmla="*/ 52 w 86"/>
                <a:gd name="T39" fmla="*/ 82 h 85"/>
                <a:gd name="T40" fmla="*/ 58 w 86"/>
                <a:gd name="T41" fmla="*/ 74 h 85"/>
                <a:gd name="T42" fmla="*/ 68 w 86"/>
                <a:gd name="T43" fmla="*/ 77 h 85"/>
                <a:gd name="T44" fmla="*/ 78 w 86"/>
                <a:gd name="T45" fmla="*/ 64 h 85"/>
                <a:gd name="T46" fmla="*/ 76 w 86"/>
                <a:gd name="T47" fmla="*/ 54 h 85"/>
                <a:gd name="T48" fmla="*/ 85 w 86"/>
                <a:gd name="T49" fmla="*/ 49 h 85"/>
                <a:gd name="T50" fmla="*/ 85 w 86"/>
                <a:gd name="T51" fmla="*/ 36 h 85"/>
                <a:gd name="T52" fmla="*/ 72 w 86"/>
                <a:gd name="T53" fmla="*/ 48 h 85"/>
                <a:gd name="T54" fmla="*/ 67 w 86"/>
                <a:gd name="T55" fmla="*/ 56 h 85"/>
                <a:gd name="T56" fmla="*/ 70 w 86"/>
                <a:gd name="T57" fmla="*/ 65 h 85"/>
                <a:gd name="T58" fmla="*/ 60 w 86"/>
                <a:gd name="T59" fmla="*/ 67 h 85"/>
                <a:gd name="T60" fmla="*/ 51 w 86"/>
                <a:gd name="T61" fmla="*/ 69 h 85"/>
                <a:gd name="T62" fmla="*/ 46 w 86"/>
                <a:gd name="T63" fmla="*/ 78 h 85"/>
                <a:gd name="T64" fmla="*/ 38 w 86"/>
                <a:gd name="T65" fmla="*/ 72 h 85"/>
                <a:gd name="T66" fmla="*/ 30 w 86"/>
                <a:gd name="T67" fmla="*/ 67 h 85"/>
                <a:gd name="T68" fmla="*/ 20 w 86"/>
                <a:gd name="T69" fmla="*/ 70 h 85"/>
                <a:gd name="T70" fmla="*/ 19 w 86"/>
                <a:gd name="T71" fmla="*/ 59 h 85"/>
                <a:gd name="T72" fmla="*/ 16 w 86"/>
                <a:gd name="T73" fmla="*/ 51 h 85"/>
                <a:gd name="T74" fmla="*/ 8 w 86"/>
                <a:gd name="T75" fmla="*/ 46 h 85"/>
                <a:gd name="T76" fmla="*/ 8 w 86"/>
                <a:gd name="T77" fmla="*/ 39 h 85"/>
                <a:gd name="T78" fmla="*/ 16 w 86"/>
                <a:gd name="T79" fmla="*/ 35 h 85"/>
                <a:gd name="T80" fmla="*/ 19 w 86"/>
                <a:gd name="T81" fmla="*/ 26 h 85"/>
                <a:gd name="T82" fmla="*/ 20 w 86"/>
                <a:gd name="T83" fmla="*/ 15 h 85"/>
                <a:gd name="T84" fmla="*/ 30 w 86"/>
                <a:gd name="T85" fmla="*/ 18 h 85"/>
                <a:gd name="T86" fmla="*/ 38 w 86"/>
                <a:gd name="T87" fmla="*/ 14 h 85"/>
                <a:gd name="T88" fmla="*/ 46 w 86"/>
                <a:gd name="T89" fmla="*/ 7 h 85"/>
                <a:gd name="T90" fmla="*/ 51 w 86"/>
                <a:gd name="T91" fmla="*/ 16 h 85"/>
                <a:gd name="T92" fmla="*/ 60 w 86"/>
                <a:gd name="T93" fmla="*/ 18 h 85"/>
                <a:gd name="T94" fmla="*/ 70 w 86"/>
                <a:gd name="T95" fmla="*/ 20 h 85"/>
                <a:gd name="T96" fmla="*/ 67 w 86"/>
                <a:gd name="T97" fmla="*/ 29 h 85"/>
                <a:gd name="T98" fmla="*/ 72 w 86"/>
                <a:gd name="T99" fmla="*/ 37 h 85"/>
                <a:gd name="T100" fmla="*/ 78 w 86"/>
                <a:gd name="T101" fmla="*/ 4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 h="85">
                  <a:moveTo>
                    <a:pt x="85" y="36"/>
                  </a:moveTo>
                  <a:cubicBezTo>
                    <a:pt x="85" y="35"/>
                    <a:pt x="84" y="34"/>
                    <a:pt x="83" y="33"/>
                  </a:cubicBezTo>
                  <a:cubicBezTo>
                    <a:pt x="76" y="31"/>
                    <a:pt x="76" y="31"/>
                    <a:pt x="76" y="31"/>
                  </a:cubicBezTo>
                  <a:cubicBezTo>
                    <a:pt x="76" y="30"/>
                    <a:pt x="75" y="29"/>
                    <a:pt x="75" y="28"/>
                  </a:cubicBezTo>
                  <a:cubicBezTo>
                    <a:pt x="78" y="21"/>
                    <a:pt x="78" y="21"/>
                    <a:pt x="78" y="21"/>
                  </a:cubicBezTo>
                  <a:cubicBezTo>
                    <a:pt x="78" y="20"/>
                    <a:pt x="78" y="18"/>
                    <a:pt x="77" y="17"/>
                  </a:cubicBezTo>
                  <a:cubicBezTo>
                    <a:pt x="75" y="14"/>
                    <a:pt x="72" y="11"/>
                    <a:pt x="68" y="8"/>
                  </a:cubicBezTo>
                  <a:cubicBezTo>
                    <a:pt x="67" y="7"/>
                    <a:pt x="66" y="7"/>
                    <a:pt x="65" y="8"/>
                  </a:cubicBezTo>
                  <a:cubicBezTo>
                    <a:pt x="58" y="11"/>
                    <a:pt x="58" y="11"/>
                    <a:pt x="58" y="11"/>
                  </a:cubicBezTo>
                  <a:cubicBezTo>
                    <a:pt x="57" y="10"/>
                    <a:pt x="56" y="10"/>
                    <a:pt x="55" y="10"/>
                  </a:cubicBezTo>
                  <a:cubicBezTo>
                    <a:pt x="52" y="3"/>
                    <a:pt x="52" y="3"/>
                    <a:pt x="52" y="3"/>
                  </a:cubicBezTo>
                  <a:cubicBezTo>
                    <a:pt x="52" y="2"/>
                    <a:pt x="51" y="1"/>
                    <a:pt x="49" y="0"/>
                  </a:cubicBezTo>
                  <a:cubicBezTo>
                    <a:pt x="45" y="0"/>
                    <a:pt x="41" y="0"/>
                    <a:pt x="37" y="0"/>
                  </a:cubicBezTo>
                  <a:cubicBezTo>
                    <a:pt x="35" y="1"/>
                    <a:pt x="34" y="2"/>
                    <a:pt x="34" y="3"/>
                  </a:cubicBezTo>
                  <a:cubicBezTo>
                    <a:pt x="31" y="10"/>
                    <a:pt x="31" y="10"/>
                    <a:pt x="31" y="10"/>
                  </a:cubicBezTo>
                  <a:cubicBezTo>
                    <a:pt x="30" y="10"/>
                    <a:pt x="29" y="10"/>
                    <a:pt x="28" y="11"/>
                  </a:cubicBezTo>
                  <a:cubicBezTo>
                    <a:pt x="22" y="8"/>
                    <a:pt x="22" y="8"/>
                    <a:pt x="22" y="8"/>
                  </a:cubicBezTo>
                  <a:cubicBezTo>
                    <a:pt x="20" y="7"/>
                    <a:pt x="19" y="7"/>
                    <a:pt x="18" y="8"/>
                  </a:cubicBezTo>
                  <a:cubicBezTo>
                    <a:pt x="14" y="11"/>
                    <a:pt x="11" y="14"/>
                    <a:pt x="9" y="17"/>
                  </a:cubicBezTo>
                  <a:cubicBezTo>
                    <a:pt x="8" y="18"/>
                    <a:pt x="8" y="20"/>
                    <a:pt x="8" y="21"/>
                  </a:cubicBezTo>
                  <a:cubicBezTo>
                    <a:pt x="11" y="28"/>
                    <a:pt x="11" y="28"/>
                    <a:pt x="11" y="28"/>
                  </a:cubicBezTo>
                  <a:cubicBezTo>
                    <a:pt x="11" y="29"/>
                    <a:pt x="10" y="30"/>
                    <a:pt x="10" y="31"/>
                  </a:cubicBezTo>
                  <a:cubicBezTo>
                    <a:pt x="3" y="33"/>
                    <a:pt x="3" y="33"/>
                    <a:pt x="3" y="33"/>
                  </a:cubicBezTo>
                  <a:cubicBezTo>
                    <a:pt x="2" y="34"/>
                    <a:pt x="1" y="35"/>
                    <a:pt x="1" y="36"/>
                  </a:cubicBezTo>
                  <a:cubicBezTo>
                    <a:pt x="0" y="39"/>
                    <a:pt x="0" y="41"/>
                    <a:pt x="0" y="43"/>
                  </a:cubicBezTo>
                  <a:cubicBezTo>
                    <a:pt x="0" y="45"/>
                    <a:pt x="0" y="47"/>
                    <a:pt x="1" y="49"/>
                  </a:cubicBezTo>
                  <a:cubicBezTo>
                    <a:pt x="1" y="50"/>
                    <a:pt x="2" y="52"/>
                    <a:pt x="3" y="52"/>
                  </a:cubicBezTo>
                  <a:cubicBezTo>
                    <a:pt x="10" y="54"/>
                    <a:pt x="10" y="54"/>
                    <a:pt x="10" y="54"/>
                  </a:cubicBezTo>
                  <a:cubicBezTo>
                    <a:pt x="10" y="56"/>
                    <a:pt x="11" y="57"/>
                    <a:pt x="11" y="58"/>
                  </a:cubicBezTo>
                  <a:cubicBezTo>
                    <a:pt x="8" y="64"/>
                    <a:pt x="8" y="64"/>
                    <a:pt x="8" y="64"/>
                  </a:cubicBezTo>
                  <a:cubicBezTo>
                    <a:pt x="8" y="65"/>
                    <a:pt x="8" y="67"/>
                    <a:pt x="9" y="68"/>
                  </a:cubicBezTo>
                  <a:cubicBezTo>
                    <a:pt x="11" y="71"/>
                    <a:pt x="14" y="74"/>
                    <a:pt x="18" y="77"/>
                  </a:cubicBezTo>
                  <a:cubicBezTo>
                    <a:pt x="19" y="78"/>
                    <a:pt x="20" y="78"/>
                    <a:pt x="22" y="77"/>
                  </a:cubicBezTo>
                  <a:cubicBezTo>
                    <a:pt x="28" y="74"/>
                    <a:pt x="28" y="74"/>
                    <a:pt x="28" y="74"/>
                  </a:cubicBezTo>
                  <a:cubicBezTo>
                    <a:pt x="29" y="75"/>
                    <a:pt x="30" y="75"/>
                    <a:pt x="31" y="76"/>
                  </a:cubicBezTo>
                  <a:cubicBezTo>
                    <a:pt x="34" y="82"/>
                    <a:pt x="34" y="82"/>
                    <a:pt x="34" y="82"/>
                  </a:cubicBezTo>
                  <a:cubicBezTo>
                    <a:pt x="34" y="84"/>
                    <a:pt x="35" y="85"/>
                    <a:pt x="37" y="85"/>
                  </a:cubicBezTo>
                  <a:cubicBezTo>
                    <a:pt x="39" y="85"/>
                    <a:pt x="41" y="85"/>
                    <a:pt x="43" y="85"/>
                  </a:cubicBezTo>
                  <a:cubicBezTo>
                    <a:pt x="45" y="85"/>
                    <a:pt x="47" y="85"/>
                    <a:pt x="49" y="85"/>
                  </a:cubicBezTo>
                  <a:cubicBezTo>
                    <a:pt x="51" y="85"/>
                    <a:pt x="52" y="84"/>
                    <a:pt x="52" y="82"/>
                  </a:cubicBezTo>
                  <a:cubicBezTo>
                    <a:pt x="55" y="76"/>
                    <a:pt x="55" y="76"/>
                    <a:pt x="55" y="76"/>
                  </a:cubicBezTo>
                  <a:cubicBezTo>
                    <a:pt x="56" y="75"/>
                    <a:pt x="57" y="75"/>
                    <a:pt x="58" y="74"/>
                  </a:cubicBezTo>
                  <a:cubicBezTo>
                    <a:pt x="65" y="77"/>
                    <a:pt x="65" y="77"/>
                    <a:pt x="65" y="77"/>
                  </a:cubicBezTo>
                  <a:cubicBezTo>
                    <a:pt x="66" y="78"/>
                    <a:pt x="67" y="78"/>
                    <a:pt x="68" y="77"/>
                  </a:cubicBezTo>
                  <a:cubicBezTo>
                    <a:pt x="72" y="74"/>
                    <a:pt x="75" y="71"/>
                    <a:pt x="77" y="68"/>
                  </a:cubicBezTo>
                  <a:cubicBezTo>
                    <a:pt x="78" y="67"/>
                    <a:pt x="78" y="65"/>
                    <a:pt x="78" y="64"/>
                  </a:cubicBezTo>
                  <a:cubicBezTo>
                    <a:pt x="75" y="58"/>
                    <a:pt x="75" y="58"/>
                    <a:pt x="75" y="58"/>
                  </a:cubicBezTo>
                  <a:cubicBezTo>
                    <a:pt x="75" y="57"/>
                    <a:pt x="76" y="56"/>
                    <a:pt x="76" y="54"/>
                  </a:cubicBezTo>
                  <a:cubicBezTo>
                    <a:pt x="83" y="52"/>
                    <a:pt x="83" y="52"/>
                    <a:pt x="83" y="52"/>
                  </a:cubicBezTo>
                  <a:cubicBezTo>
                    <a:pt x="84" y="52"/>
                    <a:pt x="85" y="50"/>
                    <a:pt x="85" y="49"/>
                  </a:cubicBezTo>
                  <a:cubicBezTo>
                    <a:pt x="86" y="47"/>
                    <a:pt x="86" y="45"/>
                    <a:pt x="86" y="43"/>
                  </a:cubicBezTo>
                  <a:cubicBezTo>
                    <a:pt x="86" y="41"/>
                    <a:pt x="86" y="39"/>
                    <a:pt x="85" y="36"/>
                  </a:cubicBezTo>
                  <a:moveTo>
                    <a:pt x="78" y="46"/>
                  </a:moveTo>
                  <a:cubicBezTo>
                    <a:pt x="72" y="48"/>
                    <a:pt x="72" y="48"/>
                    <a:pt x="72" y="48"/>
                  </a:cubicBezTo>
                  <a:cubicBezTo>
                    <a:pt x="71" y="48"/>
                    <a:pt x="70" y="49"/>
                    <a:pt x="70" y="51"/>
                  </a:cubicBezTo>
                  <a:cubicBezTo>
                    <a:pt x="69" y="52"/>
                    <a:pt x="68" y="54"/>
                    <a:pt x="67" y="56"/>
                  </a:cubicBezTo>
                  <a:cubicBezTo>
                    <a:pt x="67" y="57"/>
                    <a:pt x="67" y="58"/>
                    <a:pt x="67" y="59"/>
                  </a:cubicBezTo>
                  <a:cubicBezTo>
                    <a:pt x="70" y="65"/>
                    <a:pt x="70" y="65"/>
                    <a:pt x="70" y="65"/>
                  </a:cubicBezTo>
                  <a:cubicBezTo>
                    <a:pt x="69" y="67"/>
                    <a:pt x="67" y="68"/>
                    <a:pt x="66" y="70"/>
                  </a:cubicBezTo>
                  <a:cubicBezTo>
                    <a:pt x="60" y="67"/>
                    <a:pt x="60" y="67"/>
                    <a:pt x="60" y="67"/>
                  </a:cubicBezTo>
                  <a:cubicBezTo>
                    <a:pt x="59" y="66"/>
                    <a:pt x="57" y="66"/>
                    <a:pt x="56" y="67"/>
                  </a:cubicBezTo>
                  <a:cubicBezTo>
                    <a:pt x="55" y="68"/>
                    <a:pt x="53" y="69"/>
                    <a:pt x="51" y="69"/>
                  </a:cubicBezTo>
                  <a:cubicBezTo>
                    <a:pt x="50" y="70"/>
                    <a:pt x="49" y="70"/>
                    <a:pt x="48" y="72"/>
                  </a:cubicBezTo>
                  <a:cubicBezTo>
                    <a:pt x="46" y="78"/>
                    <a:pt x="46" y="78"/>
                    <a:pt x="46" y="78"/>
                  </a:cubicBezTo>
                  <a:cubicBezTo>
                    <a:pt x="44" y="78"/>
                    <a:pt x="42" y="78"/>
                    <a:pt x="40" y="78"/>
                  </a:cubicBezTo>
                  <a:cubicBezTo>
                    <a:pt x="38" y="72"/>
                    <a:pt x="38" y="72"/>
                    <a:pt x="38" y="72"/>
                  </a:cubicBezTo>
                  <a:cubicBezTo>
                    <a:pt x="37" y="70"/>
                    <a:pt x="36" y="70"/>
                    <a:pt x="35" y="69"/>
                  </a:cubicBezTo>
                  <a:cubicBezTo>
                    <a:pt x="33" y="69"/>
                    <a:pt x="31" y="68"/>
                    <a:pt x="30" y="67"/>
                  </a:cubicBezTo>
                  <a:cubicBezTo>
                    <a:pt x="29" y="66"/>
                    <a:pt x="27" y="66"/>
                    <a:pt x="26" y="67"/>
                  </a:cubicBezTo>
                  <a:cubicBezTo>
                    <a:pt x="20" y="70"/>
                    <a:pt x="20" y="70"/>
                    <a:pt x="20" y="70"/>
                  </a:cubicBezTo>
                  <a:cubicBezTo>
                    <a:pt x="19" y="68"/>
                    <a:pt x="17" y="67"/>
                    <a:pt x="16" y="65"/>
                  </a:cubicBezTo>
                  <a:cubicBezTo>
                    <a:pt x="19" y="59"/>
                    <a:pt x="19" y="59"/>
                    <a:pt x="19" y="59"/>
                  </a:cubicBezTo>
                  <a:cubicBezTo>
                    <a:pt x="19" y="58"/>
                    <a:pt x="19" y="57"/>
                    <a:pt x="19" y="56"/>
                  </a:cubicBezTo>
                  <a:cubicBezTo>
                    <a:pt x="18" y="54"/>
                    <a:pt x="17" y="52"/>
                    <a:pt x="16" y="51"/>
                  </a:cubicBezTo>
                  <a:cubicBezTo>
                    <a:pt x="16" y="49"/>
                    <a:pt x="15" y="48"/>
                    <a:pt x="14" y="48"/>
                  </a:cubicBezTo>
                  <a:cubicBezTo>
                    <a:pt x="8" y="46"/>
                    <a:pt x="8" y="46"/>
                    <a:pt x="8" y="46"/>
                  </a:cubicBezTo>
                  <a:cubicBezTo>
                    <a:pt x="8" y="45"/>
                    <a:pt x="8" y="44"/>
                    <a:pt x="8" y="43"/>
                  </a:cubicBezTo>
                  <a:cubicBezTo>
                    <a:pt x="8" y="42"/>
                    <a:pt x="8" y="41"/>
                    <a:pt x="8" y="39"/>
                  </a:cubicBezTo>
                  <a:cubicBezTo>
                    <a:pt x="14" y="37"/>
                    <a:pt x="14" y="37"/>
                    <a:pt x="14" y="37"/>
                  </a:cubicBezTo>
                  <a:cubicBezTo>
                    <a:pt x="15" y="37"/>
                    <a:pt x="16" y="36"/>
                    <a:pt x="16" y="35"/>
                  </a:cubicBezTo>
                  <a:cubicBezTo>
                    <a:pt x="17" y="33"/>
                    <a:pt x="18" y="31"/>
                    <a:pt x="19" y="29"/>
                  </a:cubicBezTo>
                  <a:cubicBezTo>
                    <a:pt x="19" y="28"/>
                    <a:pt x="19" y="27"/>
                    <a:pt x="19" y="26"/>
                  </a:cubicBezTo>
                  <a:cubicBezTo>
                    <a:pt x="16" y="20"/>
                    <a:pt x="16" y="20"/>
                    <a:pt x="16" y="20"/>
                  </a:cubicBezTo>
                  <a:cubicBezTo>
                    <a:pt x="17" y="18"/>
                    <a:pt x="19" y="17"/>
                    <a:pt x="20" y="15"/>
                  </a:cubicBezTo>
                  <a:cubicBezTo>
                    <a:pt x="26" y="18"/>
                    <a:pt x="26" y="18"/>
                    <a:pt x="26" y="18"/>
                  </a:cubicBezTo>
                  <a:cubicBezTo>
                    <a:pt x="27" y="19"/>
                    <a:pt x="29" y="19"/>
                    <a:pt x="30" y="18"/>
                  </a:cubicBezTo>
                  <a:cubicBezTo>
                    <a:pt x="31" y="17"/>
                    <a:pt x="33" y="17"/>
                    <a:pt x="35" y="16"/>
                  </a:cubicBezTo>
                  <a:cubicBezTo>
                    <a:pt x="36" y="16"/>
                    <a:pt x="37" y="15"/>
                    <a:pt x="38" y="14"/>
                  </a:cubicBezTo>
                  <a:cubicBezTo>
                    <a:pt x="40" y="7"/>
                    <a:pt x="40" y="7"/>
                    <a:pt x="40" y="7"/>
                  </a:cubicBezTo>
                  <a:cubicBezTo>
                    <a:pt x="42" y="7"/>
                    <a:pt x="44" y="7"/>
                    <a:pt x="46" y="7"/>
                  </a:cubicBezTo>
                  <a:cubicBezTo>
                    <a:pt x="48" y="14"/>
                    <a:pt x="48" y="14"/>
                    <a:pt x="48" y="14"/>
                  </a:cubicBezTo>
                  <a:cubicBezTo>
                    <a:pt x="49" y="15"/>
                    <a:pt x="50" y="16"/>
                    <a:pt x="51" y="16"/>
                  </a:cubicBezTo>
                  <a:cubicBezTo>
                    <a:pt x="53" y="17"/>
                    <a:pt x="55" y="17"/>
                    <a:pt x="56" y="18"/>
                  </a:cubicBezTo>
                  <a:cubicBezTo>
                    <a:pt x="57" y="19"/>
                    <a:pt x="59" y="19"/>
                    <a:pt x="60" y="18"/>
                  </a:cubicBezTo>
                  <a:cubicBezTo>
                    <a:pt x="66" y="15"/>
                    <a:pt x="66" y="15"/>
                    <a:pt x="66" y="15"/>
                  </a:cubicBezTo>
                  <a:cubicBezTo>
                    <a:pt x="67" y="17"/>
                    <a:pt x="69" y="18"/>
                    <a:pt x="70" y="20"/>
                  </a:cubicBezTo>
                  <a:cubicBezTo>
                    <a:pt x="67" y="26"/>
                    <a:pt x="67" y="26"/>
                    <a:pt x="67" y="26"/>
                  </a:cubicBezTo>
                  <a:cubicBezTo>
                    <a:pt x="67" y="27"/>
                    <a:pt x="67" y="28"/>
                    <a:pt x="67" y="29"/>
                  </a:cubicBezTo>
                  <a:cubicBezTo>
                    <a:pt x="68" y="31"/>
                    <a:pt x="69" y="33"/>
                    <a:pt x="70" y="35"/>
                  </a:cubicBezTo>
                  <a:cubicBezTo>
                    <a:pt x="70" y="36"/>
                    <a:pt x="71" y="37"/>
                    <a:pt x="72" y="37"/>
                  </a:cubicBezTo>
                  <a:cubicBezTo>
                    <a:pt x="78" y="39"/>
                    <a:pt x="78" y="39"/>
                    <a:pt x="78" y="39"/>
                  </a:cubicBezTo>
                  <a:cubicBezTo>
                    <a:pt x="78" y="41"/>
                    <a:pt x="78" y="42"/>
                    <a:pt x="78" y="43"/>
                  </a:cubicBezTo>
                  <a:cubicBezTo>
                    <a:pt x="78" y="44"/>
                    <a:pt x="78" y="45"/>
                    <a:pt x="78" y="4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24" name="Freeform 55"/>
            <p:cNvSpPr>
              <a:spLocks noEditPoints="1"/>
            </p:cNvSpPr>
            <p:nvPr/>
          </p:nvSpPr>
          <p:spPr bwMode="auto">
            <a:xfrm>
              <a:off x="887" y="1883"/>
              <a:ext cx="69" cy="68"/>
            </a:xfrm>
            <a:custGeom>
              <a:avLst/>
              <a:gdLst>
                <a:gd name="T0" fmla="*/ 17 w 34"/>
                <a:gd name="T1" fmla="*/ 0 h 34"/>
                <a:gd name="T2" fmla="*/ 0 w 34"/>
                <a:gd name="T3" fmla="*/ 17 h 34"/>
                <a:gd name="T4" fmla="*/ 17 w 34"/>
                <a:gd name="T5" fmla="*/ 34 h 34"/>
                <a:gd name="T6" fmla="*/ 34 w 34"/>
                <a:gd name="T7" fmla="*/ 17 h 34"/>
                <a:gd name="T8" fmla="*/ 17 w 34"/>
                <a:gd name="T9" fmla="*/ 0 h 34"/>
                <a:gd name="T10" fmla="*/ 17 w 34"/>
                <a:gd name="T11" fmla="*/ 26 h 34"/>
                <a:gd name="T12" fmla="*/ 7 w 34"/>
                <a:gd name="T13" fmla="*/ 17 h 34"/>
                <a:gd name="T14" fmla="*/ 17 w 34"/>
                <a:gd name="T15" fmla="*/ 7 h 34"/>
                <a:gd name="T16" fmla="*/ 27 w 34"/>
                <a:gd name="T17" fmla="*/ 17 h 34"/>
                <a:gd name="T18" fmla="*/ 17 w 34"/>
                <a:gd name="T19"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0"/>
                  </a:moveTo>
                  <a:cubicBezTo>
                    <a:pt x="8" y="0"/>
                    <a:pt x="0" y="7"/>
                    <a:pt x="0" y="17"/>
                  </a:cubicBezTo>
                  <a:cubicBezTo>
                    <a:pt x="0" y="26"/>
                    <a:pt x="8" y="34"/>
                    <a:pt x="17" y="34"/>
                  </a:cubicBezTo>
                  <a:cubicBezTo>
                    <a:pt x="26" y="34"/>
                    <a:pt x="34" y="26"/>
                    <a:pt x="34" y="17"/>
                  </a:cubicBezTo>
                  <a:cubicBezTo>
                    <a:pt x="34" y="7"/>
                    <a:pt x="26" y="0"/>
                    <a:pt x="17" y="0"/>
                  </a:cubicBezTo>
                  <a:moveTo>
                    <a:pt x="17" y="26"/>
                  </a:moveTo>
                  <a:cubicBezTo>
                    <a:pt x="12" y="26"/>
                    <a:pt x="7" y="22"/>
                    <a:pt x="7" y="17"/>
                  </a:cubicBezTo>
                  <a:cubicBezTo>
                    <a:pt x="7" y="11"/>
                    <a:pt x="12" y="7"/>
                    <a:pt x="17" y="7"/>
                  </a:cubicBezTo>
                  <a:cubicBezTo>
                    <a:pt x="22" y="7"/>
                    <a:pt x="27" y="11"/>
                    <a:pt x="27" y="17"/>
                  </a:cubicBezTo>
                  <a:cubicBezTo>
                    <a:pt x="27" y="22"/>
                    <a:pt x="22" y="26"/>
                    <a:pt x="17" y="2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grpSp>
      <p:sp>
        <p:nvSpPr>
          <p:cNvPr id="25" name="Freeform 56"/>
          <p:cNvSpPr>
            <a:spLocks noEditPoints="1"/>
          </p:cNvSpPr>
          <p:nvPr/>
        </p:nvSpPr>
        <p:spPr bwMode="auto">
          <a:xfrm>
            <a:off x="3123442" y="4173569"/>
            <a:ext cx="390120" cy="269132"/>
          </a:xfrm>
          <a:custGeom>
            <a:avLst/>
            <a:gdLst>
              <a:gd name="T0" fmla="*/ 82 w 86"/>
              <a:gd name="T1" fmla="*/ 7 h 59"/>
              <a:gd name="T2" fmla="*/ 74 w 86"/>
              <a:gd name="T3" fmla="*/ 4 h 59"/>
              <a:gd name="T4" fmla="*/ 66 w 86"/>
              <a:gd name="T5" fmla="*/ 7 h 59"/>
              <a:gd name="T6" fmla="*/ 63 w 86"/>
              <a:gd name="T7" fmla="*/ 15 h 59"/>
              <a:gd name="T8" fmla="*/ 64 w 86"/>
              <a:gd name="T9" fmla="*/ 20 h 59"/>
              <a:gd name="T10" fmla="*/ 50 w 86"/>
              <a:gd name="T11" fmla="*/ 32 h 59"/>
              <a:gd name="T12" fmla="*/ 42 w 86"/>
              <a:gd name="T13" fmla="*/ 30 h 59"/>
              <a:gd name="T14" fmla="*/ 35 w 86"/>
              <a:gd name="T15" fmla="*/ 32 h 59"/>
              <a:gd name="T16" fmla="*/ 25 w 86"/>
              <a:gd name="T17" fmla="*/ 20 h 59"/>
              <a:gd name="T18" fmla="*/ 23 w 86"/>
              <a:gd name="T19" fmla="*/ 4 h 59"/>
              <a:gd name="T20" fmla="*/ 14 w 86"/>
              <a:gd name="T21" fmla="*/ 0 h 59"/>
              <a:gd name="T22" fmla="*/ 4 w 86"/>
              <a:gd name="T23" fmla="*/ 4 h 59"/>
              <a:gd name="T24" fmla="*/ 0 w 86"/>
              <a:gd name="T25" fmla="*/ 14 h 59"/>
              <a:gd name="T26" fmla="*/ 4 w 86"/>
              <a:gd name="T27" fmla="*/ 23 h 59"/>
              <a:gd name="T28" fmla="*/ 14 w 86"/>
              <a:gd name="T29" fmla="*/ 27 h 59"/>
              <a:gd name="T30" fmla="*/ 20 w 86"/>
              <a:gd name="T31" fmla="*/ 25 h 59"/>
              <a:gd name="T32" fmla="*/ 30 w 86"/>
              <a:gd name="T33" fmla="*/ 37 h 59"/>
              <a:gd name="T34" fmla="*/ 32 w 86"/>
              <a:gd name="T35" fmla="*/ 55 h 59"/>
              <a:gd name="T36" fmla="*/ 42 w 86"/>
              <a:gd name="T37" fmla="*/ 59 h 59"/>
              <a:gd name="T38" fmla="*/ 52 w 86"/>
              <a:gd name="T39" fmla="*/ 55 h 59"/>
              <a:gd name="T40" fmla="*/ 55 w 86"/>
              <a:gd name="T41" fmla="*/ 38 h 59"/>
              <a:gd name="T42" fmla="*/ 69 w 86"/>
              <a:gd name="T43" fmla="*/ 25 h 59"/>
              <a:gd name="T44" fmla="*/ 74 w 86"/>
              <a:gd name="T45" fmla="*/ 27 h 59"/>
              <a:gd name="T46" fmla="*/ 82 w 86"/>
              <a:gd name="T47" fmla="*/ 23 h 59"/>
              <a:gd name="T48" fmla="*/ 86 w 86"/>
              <a:gd name="T49" fmla="*/ 15 h 59"/>
              <a:gd name="T50" fmla="*/ 82 w 86"/>
              <a:gd name="T51" fmla="*/ 7 h 59"/>
              <a:gd name="T52" fmla="*/ 9 w 86"/>
              <a:gd name="T53" fmla="*/ 18 h 59"/>
              <a:gd name="T54" fmla="*/ 8 w 86"/>
              <a:gd name="T55" fmla="*/ 14 h 59"/>
              <a:gd name="T56" fmla="*/ 9 w 86"/>
              <a:gd name="T57" fmla="*/ 9 h 59"/>
              <a:gd name="T58" fmla="*/ 14 w 86"/>
              <a:gd name="T59" fmla="*/ 8 h 59"/>
              <a:gd name="T60" fmla="*/ 18 w 86"/>
              <a:gd name="T61" fmla="*/ 9 h 59"/>
              <a:gd name="T62" fmla="*/ 18 w 86"/>
              <a:gd name="T63" fmla="*/ 18 h 59"/>
              <a:gd name="T64" fmla="*/ 9 w 86"/>
              <a:gd name="T65" fmla="*/ 18 h 59"/>
              <a:gd name="T66" fmla="*/ 77 w 86"/>
              <a:gd name="T67" fmla="*/ 18 h 59"/>
              <a:gd name="T68" fmla="*/ 71 w 86"/>
              <a:gd name="T69" fmla="*/ 18 h 59"/>
              <a:gd name="T70" fmla="*/ 70 w 86"/>
              <a:gd name="T71" fmla="*/ 15 h 59"/>
              <a:gd name="T72" fmla="*/ 71 w 86"/>
              <a:gd name="T73" fmla="*/ 12 h 59"/>
              <a:gd name="T74" fmla="*/ 74 w 86"/>
              <a:gd name="T75" fmla="*/ 11 h 59"/>
              <a:gd name="T76" fmla="*/ 77 w 86"/>
              <a:gd name="T77" fmla="*/ 12 h 59"/>
              <a:gd name="T78" fmla="*/ 78 w 86"/>
              <a:gd name="T79" fmla="*/ 15 h 59"/>
              <a:gd name="T80" fmla="*/ 77 w 86"/>
              <a:gd name="T81"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 h="59">
                <a:moveTo>
                  <a:pt x="82" y="7"/>
                </a:moveTo>
                <a:cubicBezTo>
                  <a:pt x="80" y="5"/>
                  <a:pt x="77" y="4"/>
                  <a:pt x="74" y="4"/>
                </a:cubicBezTo>
                <a:cubicBezTo>
                  <a:pt x="71" y="4"/>
                  <a:pt x="68" y="5"/>
                  <a:pt x="66" y="7"/>
                </a:cubicBezTo>
                <a:cubicBezTo>
                  <a:pt x="64" y="9"/>
                  <a:pt x="63" y="12"/>
                  <a:pt x="63" y="15"/>
                </a:cubicBezTo>
                <a:cubicBezTo>
                  <a:pt x="63" y="17"/>
                  <a:pt x="63" y="18"/>
                  <a:pt x="64" y="20"/>
                </a:cubicBezTo>
                <a:cubicBezTo>
                  <a:pt x="50" y="32"/>
                  <a:pt x="50" y="32"/>
                  <a:pt x="50" y="32"/>
                </a:cubicBezTo>
                <a:cubicBezTo>
                  <a:pt x="47" y="31"/>
                  <a:pt x="45" y="30"/>
                  <a:pt x="42" y="30"/>
                </a:cubicBezTo>
                <a:cubicBezTo>
                  <a:pt x="40" y="30"/>
                  <a:pt x="37" y="31"/>
                  <a:pt x="35" y="32"/>
                </a:cubicBezTo>
                <a:cubicBezTo>
                  <a:pt x="25" y="20"/>
                  <a:pt x="25" y="20"/>
                  <a:pt x="25" y="20"/>
                </a:cubicBezTo>
                <a:cubicBezTo>
                  <a:pt x="28" y="15"/>
                  <a:pt x="27" y="8"/>
                  <a:pt x="23" y="4"/>
                </a:cubicBezTo>
                <a:cubicBezTo>
                  <a:pt x="21" y="2"/>
                  <a:pt x="17" y="0"/>
                  <a:pt x="14" y="0"/>
                </a:cubicBezTo>
                <a:cubicBezTo>
                  <a:pt x="10" y="0"/>
                  <a:pt x="7" y="2"/>
                  <a:pt x="4" y="4"/>
                </a:cubicBezTo>
                <a:cubicBezTo>
                  <a:pt x="2" y="7"/>
                  <a:pt x="0" y="10"/>
                  <a:pt x="0" y="14"/>
                </a:cubicBezTo>
                <a:cubicBezTo>
                  <a:pt x="0" y="17"/>
                  <a:pt x="2" y="20"/>
                  <a:pt x="4" y="23"/>
                </a:cubicBezTo>
                <a:cubicBezTo>
                  <a:pt x="7" y="25"/>
                  <a:pt x="10" y="27"/>
                  <a:pt x="14" y="27"/>
                </a:cubicBezTo>
                <a:cubicBezTo>
                  <a:pt x="16" y="27"/>
                  <a:pt x="18" y="26"/>
                  <a:pt x="20" y="25"/>
                </a:cubicBezTo>
                <a:cubicBezTo>
                  <a:pt x="30" y="37"/>
                  <a:pt x="30" y="37"/>
                  <a:pt x="30" y="37"/>
                </a:cubicBezTo>
                <a:cubicBezTo>
                  <a:pt x="27" y="43"/>
                  <a:pt x="27" y="50"/>
                  <a:pt x="32" y="55"/>
                </a:cubicBezTo>
                <a:cubicBezTo>
                  <a:pt x="35" y="58"/>
                  <a:pt x="38" y="59"/>
                  <a:pt x="42" y="59"/>
                </a:cubicBezTo>
                <a:cubicBezTo>
                  <a:pt x="46" y="59"/>
                  <a:pt x="50" y="58"/>
                  <a:pt x="52" y="55"/>
                </a:cubicBezTo>
                <a:cubicBezTo>
                  <a:pt x="57" y="50"/>
                  <a:pt x="58" y="43"/>
                  <a:pt x="55" y="38"/>
                </a:cubicBezTo>
                <a:cubicBezTo>
                  <a:pt x="69" y="25"/>
                  <a:pt x="69" y="25"/>
                  <a:pt x="69" y="25"/>
                </a:cubicBezTo>
                <a:cubicBezTo>
                  <a:pt x="71" y="26"/>
                  <a:pt x="72" y="27"/>
                  <a:pt x="74" y="27"/>
                </a:cubicBezTo>
                <a:cubicBezTo>
                  <a:pt x="77" y="27"/>
                  <a:pt x="80" y="25"/>
                  <a:pt x="82" y="23"/>
                </a:cubicBezTo>
                <a:cubicBezTo>
                  <a:pt x="85" y="21"/>
                  <a:pt x="86" y="18"/>
                  <a:pt x="86" y="15"/>
                </a:cubicBezTo>
                <a:cubicBezTo>
                  <a:pt x="86" y="12"/>
                  <a:pt x="85" y="9"/>
                  <a:pt x="82" y="7"/>
                </a:cubicBezTo>
                <a:moveTo>
                  <a:pt x="9" y="18"/>
                </a:moveTo>
                <a:cubicBezTo>
                  <a:pt x="8" y="17"/>
                  <a:pt x="8" y="15"/>
                  <a:pt x="8" y="14"/>
                </a:cubicBezTo>
                <a:cubicBezTo>
                  <a:pt x="8" y="12"/>
                  <a:pt x="8" y="10"/>
                  <a:pt x="9" y="9"/>
                </a:cubicBezTo>
                <a:cubicBezTo>
                  <a:pt x="11" y="8"/>
                  <a:pt x="12" y="8"/>
                  <a:pt x="14" y="8"/>
                </a:cubicBezTo>
                <a:cubicBezTo>
                  <a:pt x="15" y="8"/>
                  <a:pt x="17" y="8"/>
                  <a:pt x="18" y="9"/>
                </a:cubicBezTo>
                <a:cubicBezTo>
                  <a:pt x="20" y="12"/>
                  <a:pt x="20" y="15"/>
                  <a:pt x="18" y="18"/>
                </a:cubicBezTo>
                <a:cubicBezTo>
                  <a:pt x="16" y="20"/>
                  <a:pt x="12" y="20"/>
                  <a:pt x="9" y="18"/>
                </a:cubicBezTo>
                <a:moveTo>
                  <a:pt x="77" y="18"/>
                </a:moveTo>
                <a:cubicBezTo>
                  <a:pt x="76" y="20"/>
                  <a:pt x="73" y="20"/>
                  <a:pt x="71" y="18"/>
                </a:cubicBezTo>
                <a:cubicBezTo>
                  <a:pt x="71" y="17"/>
                  <a:pt x="70" y="16"/>
                  <a:pt x="70" y="15"/>
                </a:cubicBezTo>
                <a:cubicBezTo>
                  <a:pt x="70" y="14"/>
                  <a:pt x="71" y="13"/>
                  <a:pt x="71" y="12"/>
                </a:cubicBezTo>
                <a:cubicBezTo>
                  <a:pt x="72" y="11"/>
                  <a:pt x="73" y="11"/>
                  <a:pt x="74" y="11"/>
                </a:cubicBezTo>
                <a:cubicBezTo>
                  <a:pt x="75" y="11"/>
                  <a:pt x="76" y="11"/>
                  <a:pt x="77" y="12"/>
                </a:cubicBezTo>
                <a:cubicBezTo>
                  <a:pt x="78" y="13"/>
                  <a:pt x="78" y="14"/>
                  <a:pt x="78" y="15"/>
                </a:cubicBezTo>
                <a:cubicBezTo>
                  <a:pt x="78" y="16"/>
                  <a:pt x="78" y="17"/>
                  <a:pt x="77" y="1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26" name="Rectangle 59"/>
          <p:cNvSpPr>
            <a:spLocks noChangeArrowheads="1"/>
          </p:cNvSpPr>
          <p:nvPr/>
        </p:nvSpPr>
        <p:spPr bwMode="auto">
          <a:xfrm>
            <a:off x="1024776" y="1334089"/>
            <a:ext cx="4961698"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pitchFamily="34" charset="0"/>
              <a:buNone/>
            </a:pPr>
            <a:r>
              <a:rPr lang="en-US" altLang="zh-CN" sz="2400" b="1" dirty="0">
                <a:solidFill>
                  <a:schemeClr val="bg1">
                    <a:lumMod val="50000"/>
                  </a:schemeClr>
                </a:solidFill>
                <a:latin typeface="微软雅黑 Light" panose="020B0502040204020203" pitchFamily="34" charset="-122"/>
                <a:ea typeface="微软雅黑 Light" panose="020B0502040204020203" pitchFamily="34" charset="-122"/>
              </a:rPr>
              <a:t>WRITE YOUR</a:t>
            </a:r>
          </a:p>
          <a:p>
            <a:pPr>
              <a:lnSpc>
                <a:spcPct val="120000"/>
              </a:lnSpc>
              <a:buFont typeface="Arial" pitchFamily="34" charset="0"/>
              <a:buNone/>
            </a:pPr>
            <a:r>
              <a:rPr lang="en-US" altLang="zh-CN" sz="2400" b="1" dirty="0">
                <a:solidFill>
                  <a:schemeClr val="accent1"/>
                </a:solidFill>
                <a:latin typeface="微软雅黑 Light" panose="020B0502040204020203" pitchFamily="34" charset="-122"/>
                <a:ea typeface="微软雅黑 Light" panose="020B0502040204020203" pitchFamily="34" charset="-122"/>
              </a:rPr>
              <a:t>GREAT TITLE </a:t>
            </a:r>
            <a:r>
              <a:rPr lang="en-US" altLang="zh-CN" sz="2400" b="1" dirty="0">
                <a:solidFill>
                  <a:schemeClr val="bg1">
                    <a:lumMod val="50000"/>
                  </a:schemeClr>
                </a:solidFill>
                <a:latin typeface="微软雅黑 Light" panose="020B0502040204020203" pitchFamily="34" charset="-122"/>
                <a:ea typeface="微软雅黑 Light" panose="020B0502040204020203" pitchFamily="34" charset="-122"/>
              </a:rPr>
              <a:t>HERE</a:t>
            </a:r>
            <a:endParaRPr lang="zh-CN" altLang="en-US" sz="2400" b="1" dirty="0">
              <a:solidFill>
                <a:schemeClr val="bg1">
                  <a:lumMod val="50000"/>
                </a:schemeClr>
              </a:solidFill>
              <a:latin typeface="微软雅黑 Light" panose="020B0502040204020203" pitchFamily="34" charset="-122"/>
              <a:ea typeface="微软雅黑 Light" panose="020B0502040204020203" pitchFamily="34" charset="-122"/>
            </a:endParaRPr>
          </a:p>
          <a:p>
            <a:pPr>
              <a:lnSpc>
                <a:spcPct val="120000"/>
              </a:lnSpc>
              <a:buFont typeface="Arial" pitchFamily="34" charset="0"/>
              <a:buNone/>
            </a:pPr>
            <a:endParaRPr lang="zh-CN" altLang="en-US" sz="1200" b="1" dirty="0">
              <a:solidFill>
                <a:schemeClr val="bg1">
                  <a:lumMod val="50000"/>
                </a:schemeClr>
              </a:solidFill>
              <a:latin typeface="微软雅黑 Light" panose="020B0502040204020203" pitchFamily="34" charset="-122"/>
              <a:ea typeface="微软雅黑 Light" panose="020B0502040204020203" pitchFamily="34" charset="-122"/>
            </a:endParaRPr>
          </a:p>
          <a:p>
            <a:pPr>
              <a:lnSpc>
                <a:spcPct val="120000"/>
              </a:lnSpc>
              <a:buFont typeface="Arial" pitchFamily="34" charset="0"/>
              <a:buNone/>
            </a:pPr>
            <a:r>
              <a:rPr lang="zh-CN" altLang="en-US" sz="1200" kern="1100" spc="150" dirty="0">
                <a:latin typeface="微软雅黑" panose="020B0503020204020204" pitchFamily="34" charset="-122"/>
                <a:ea typeface="微软雅黑" panose="020B0503020204020204" pitchFamily="34" charset="-122"/>
              </a:rPr>
              <a:t>此处添加你的信息此处添加你的信息此处添加你的信息此处添加你的</a:t>
            </a:r>
            <a:r>
              <a:rPr lang="zh-CN" altLang="en-US" sz="1200" kern="1100" spc="150" dirty="0" smtClean="0">
                <a:latin typeface="微软雅黑" panose="020B0503020204020204" pitchFamily="34" charset="-122"/>
                <a:ea typeface="微软雅黑" panose="020B0503020204020204" pitchFamily="34" charset="-122"/>
              </a:rPr>
              <a:t>信息</a:t>
            </a:r>
            <a:r>
              <a:rPr lang="zh-CN" altLang="en-US" sz="1200" kern="1100" spc="150" dirty="0">
                <a:latin typeface="微软雅黑" panose="020B0503020204020204" pitchFamily="34" charset="-122"/>
                <a:ea typeface="微软雅黑" panose="020B0503020204020204" pitchFamily="34" charset="-122"/>
              </a:rPr>
              <a:t>此处添加你的信息此处添加你的信息此处添加你的信息此处添加你的</a:t>
            </a:r>
            <a:r>
              <a:rPr lang="zh-CN" altLang="en-US" sz="1200" kern="1100" spc="150" dirty="0" smtClean="0">
                <a:latin typeface="微软雅黑" panose="020B0503020204020204" pitchFamily="34" charset="-122"/>
                <a:ea typeface="微软雅黑" panose="020B0503020204020204" pitchFamily="34" charset="-122"/>
              </a:rPr>
              <a:t>信息</a:t>
            </a:r>
            <a:r>
              <a:rPr lang="zh-CN" altLang="en-US" sz="1200" kern="1100" spc="150" dirty="0">
                <a:latin typeface="微软雅黑" panose="020B0503020204020204" pitchFamily="34" charset="-122"/>
                <a:ea typeface="微软雅黑" panose="020B0503020204020204" pitchFamily="34" charset="-122"/>
              </a:rPr>
              <a:t>此处添加你的信息此处添加你的信息此处添加你的信息此处添加你的</a:t>
            </a:r>
            <a:r>
              <a:rPr lang="zh-CN" altLang="en-US" sz="1200" kern="1100" spc="150" dirty="0" smtClean="0">
                <a:latin typeface="微软雅黑" panose="020B0503020204020204" pitchFamily="34" charset="-122"/>
                <a:ea typeface="微软雅黑" panose="020B0503020204020204" pitchFamily="34" charset="-122"/>
              </a:rPr>
              <a:t>信息</a:t>
            </a:r>
            <a:r>
              <a:rPr lang="zh-CN" altLang="en-US" sz="1200" kern="1100" spc="150" dirty="0">
                <a:latin typeface="微软雅黑" panose="020B0503020204020204" pitchFamily="34" charset="-122"/>
                <a:ea typeface="微软雅黑" panose="020B0503020204020204" pitchFamily="34" charset="-122"/>
              </a:rPr>
              <a:t>此处添加你的信息此处添加你的信息此处添加你的信息此处添加你的信息</a:t>
            </a:r>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27" name="Rectangle 60"/>
          <p:cNvSpPr>
            <a:spLocks noChangeArrowheads="1"/>
          </p:cNvSpPr>
          <p:nvPr/>
        </p:nvSpPr>
        <p:spPr bwMode="auto">
          <a:xfrm>
            <a:off x="1033832" y="4655763"/>
            <a:ext cx="1219686" cy="208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buFont typeface="Arial" pitchFamily="34" charset="0"/>
              <a:buNone/>
            </a:pPr>
            <a:r>
              <a:rPr lang="en-US" altLang="zh-CN" sz="800" dirty="0">
                <a:solidFill>
                  <a:prstClr val="white"/>
                </a:solidFill>
                <a:latin typeface="微软雅黑 Light" panose="020B0502040204020203" pitchFamily="34" charset="-122"/>
                <a:ea typeface="微软雅黑 Light" panose="020B0502040204020203" pitchFamily="34" charset="-122"/>
              </a:rPr>
              <a:t>OPTION 01</a:t>
            </a:r>
            <a:endParaRPr lang="zh-CN" altLang="zh-CN" sz="800">
              <a:solidFill>
                <a:prstClr val="white"/>
              </a:solidFill>
              <a:latin typeface="微软雅黑 Light" panose="020B0502040204020203" pitchFamily="34" charset="-122"/>
              <a:ea typeface="微软雅黑 Light" panose="020B0502040204020203" pitchFamily="34" charset="-122"/>
            </a:endParaRPr>
          </a:p>
        </p:txBody>
      </p:sp>
      <p:sp>
        <p:nvSpPr>
          <p:cNvPr id="28" name="Rectangle 61"/>
          <p:cNvSpPr>
            <a:spLocks noChangeArrowheads="1"/>
          </p:cNvSpPr>
          <p:nvPr/>
        </p:nvSpPr>
        <p:spPr bwMode="auto">
          <a:xfrm>
            <a:off x="2724352" y="4655763"/>
            <a:ext cx="1219686" cy="208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buFont typeface="Arial" pitchFamily="34" charset="0"/>
              <a:buNone/>
            </a:pPr>
            <a:r>
              <a:rPr lang="en-US" altLang="zh-CN" sz="800" dirty="0">
                <a:solidFill>
                  <a:prstClr val="white"/>
                </a:solidFill>
                <a:latin typeface="微软雅黑 Light" panose="020B0502040204020203" pitchFamily="34" charset="-122"/>
                <a:ea typeface="微软雅黑 Light" panose="020B0502040204020203" pitchFamily="34" charset="-122"/>
              </a:rPr>
              <a:t>OPTION 02</a:t>
            </a:r>
            <a:endParaRPr lang="zh-CN" altLang="zh-CN" sz="800">
              <a:solidFill>
                <a:prstClr val="white"/>
              </a:solidFill>
              <a:latin typeface="微软雅黑 Light" panose="020B0502040204020203" pitchFamily="34" charset="-122"/>
              <a:ea typeface="微软雅黑 Light" panose="020B0502040204020203" pitchFamily="34" charset="-122"/>
            </a:endParaRPr>
          </a:p>
        </p:txBody>
      </p:sp>
      <p:sp>
        <p:nvSpPr>
          <p:cNvPr id="29" name="Rectangle 62"/>
          <p:cNvSpPr>
            <a:spLocks noChangeArrowheads="1"/>
          </p:cNvSpPr>
          <p:nvPr/>
        </p:nvSpPr>
        <p:spPr bwMode="auto">
          <a:xfrm>
            <a:off x="4426082" y="4655763"/>
            <a:ext cx="1219686" cy="208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buFont typeface="Arial" pitchFamily="34" charset="0"/>
              <a:buNone/>
            </a:pPr>
            <a:r>
              <a:rPr lang="en-US" altLang="zh-CN" sz="800" dirty="0">
                <a:solidFill>
                  <a:prstClr val="white"/>
                </a:solidFill>
                <a:latin typeface="微软雅黑 Light" panose="020B0502040204020203" pitchFamily="34" charset="-122"/>
                <a:ea typeface="微软雅黑 Light" panose="020B0502040204020203" pitchFamily="34" charset="-122"/>
              </a:rPr>
              <a:t>OPTION 03</a:t>
            </a:r>
            <a:endParaRPr lang="zh-CN" altLang="zh-CN" sz="800">
              <a:solidFill>
                <a:prstClr val="white"/>
              </a:solidFill>
              <a:latin typeface="微软雅黑 Light" panose="020B0502040204020203" pitchFamily="34" charset="-122"/>
              <a:ea typeface="微软雅黑 Light" panose="020B0502040204020203" pitchFamily="34" charset="-122"/>
            </a:endParaRPr>
          </a:p>
        </p:txBody>
      </p:sp>
      <p:grpSp>
        <p:nvGrpSpPr>
          <p:cNvPr id="30" name="Group 65"/>
          <p:cNvGrpSpPr/>
          <p:nvPr/>
        </p:nvGrpSpPr>
        <p:grpSpPr bwMode="auto">
          <a:xfrm>
            <a:off x="6782984" y="1753629"/>
            <a:ext cx="4780091" cy="3514407"/>
            <a:chOff x="3243" y="1030"/>
            <a:chExt cx="2132" cy="1567"/>
          </a:xfrm>
        </p:grpSpPr>
        <p:sp>
          <p:nvSpPr>
            <p:cNvPr id="31" name="Oval 66"/>
            <p:cNvSpPr>
              <a:spLocks noChangeArrowheads="1"/>
            </p:cNvSpPr>
            <p:nvPr/>
          </p:nvSpPr>
          <p:spPr bwMode="auto">
            <a:xfrm>
              <a:off x="3243" y="2555"/>
              <a:ext cx="2132" cy="42"/>
            </a:xfrm>
            <a:prstGeom prst="ellipse">
              <a:avLst/>
            </a:prstGeom>
            <a:gradFill rotWithShape="1">
              <a:gsLst>
                <a:gs pos="0">
                  <a:schemeClr val="bg1">
                    <a:lumMod val="50000"/>
                  </a:schemeClr>
                </a:gs>
                <a:gs pos="100000">
                  <a:srgbClr val="F8F8F8">
                    <a:alpha val="0"/>
                  </a:srgb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pic>
          <p:nvPicPr>
            <p:cNvPr id="32" name="Picture 67" descr="2"/>
            <p:cNvPicPr>
              <a:picLocks noChangeAspect="1" noChangeArrowheads="1"/>
            </p:cNvPicPr>
            <p:nvPr/>
          </p:nvPicPr>
          <p:blipFill>
            <a:blip r:embed="rId2" cstate="screen"/>
            <a:srcRect/>
            <a:stretch>
              <a:fillRect/>
            </a:stretch>
          </p:blipFill>
          <p:spPr bwMode="auto">
            <a:xfrm>
              <a:off x="3322" y="1030"/>
              <a:ext cx="2025" cy="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5" name="图片 34"/>
          <p:cNvPicPr>
            <a:picLocks noChangeAspect="1"/>
          </p:cNvPicPr>
          <p:nvPr/>
        </p:nvPicPr>
        <p:blipFill>
          <a:blip r:embed="rId3"/>
          <a:stretch>
            <a:fillRect/>
          </a:stretch>
        </p:blipFill>
        <p:spPr>
          <a:xfrm>
            <a:off x="7123778" y="1908381"/>
            <a:ext cx="4217512" cy="2438636"/>
          </a:xfrm>
          <a:prstGeom prst="rect">
            <a:avLst/>
          </a:prstGeom>
        </p:spPr>
      </p:pic>
    </p:spTree>
    <p:extLst>
      <p:ext uri="{BB962C8B-B14F-4D97-AF65-F5344CB8AC3E}">
        <p14:creationId xmlns:p14="http://schemas.microsoft.com/office/powerpoint/2010/main" val="1252315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0" y="0"/>
            <a:ext cx="12192000" cy="6858000"/>
          </a:xfrm>
          <a:prstGeom prst="rect">
            <a:avLst/>
          </a:prstGeom>
          <a:gradFill>
            <a:gsLst>
              <a:gs pos="0">
                <a:srgbClr val="18B067"/>
              </a:gs>
              <a:gs pos="100000">
                <a:srgbClr val="18B067"/>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rot="17795422">
            <a:off x="883784" y="2576087"/>
            <a:ext cx="2883216" cy="2883216"/>
          </a:xfrm>
          <a:prstGeom prst="ellipse">
            <a:avLst/>
          </a:prstGeom>
          <a:gradFill flip="none" rotWithShape="1">
            <a:gsLst>
              <a:gs pos="0">
                <a:srgbClr val="9CDD6A"/>
              </a:gs>
              <a:gs pos="80000">
                <a:srgbClr val="29B365">
                  <a:alpha val="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023382" y="3245476"/>
            <a:ext cx="3933825" cy="52443"/>
          </a:xfrm>
          <a:prstGeom prst="rect">
            <a:avLst/>
          </a:prstGeom>
          <a:solidFill>
            <a:srgbClr val="FFEB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884591" y="2348367"/>
            <a:ext cx="4072616" cy="923330"/>
          </a:xfrm>
          <a:prstGeom prst="rect">
            <a:avLst/>
          </a:prstGeom>
          <a:noFill/>
        </p:spPr>
        <p:txBody>
          <a:bodyPr wrap="square" rtlCol="0">
            <a:spAutoFit/>
          </a:bodyPr>
          <a:lstStyle/>
          <a:p>
            <a:r>
              <a:rPr lang="en-US" altLang="zh-CN" sz="5400" spc="-150" dirty="0" smtClean="0">
                <a:solidFill>
                  <a:schemeClr val="bg1"/>
                </a:solidFill>
                <a:latin typeface="微软雅黑" panose="020B0503020204020204" pitchFamily="34" charset="-122"/>
                <a:ea typeface="微软雅黑" panose="020B0503020204020204" pitchFamily="34" charset="-122"/>
              </a:rPr>
              <a:t>PART FOUR</a:t>
            </a:r>
            <a:endParaRPr lang="zh-CN" altLang="en-US" sz="5400" spc="-150" dirty="0">
              <a:solidFill>
                <a:schemeClr val="bg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1884591" y="3355976"/>
            <a:ext cx="4224233" cy="923330"/>
          </a:xfrm>
          <a:prstGeom prst="rect">
            <a:avLst/>
          </a:prstGeom>
          <a:noFill/>
        </p:spPr>
        <p:txBody>
          <a:bodyPr wrap="none" rtlCol="0">
            <a:spAutoFit/>
          </a:bodyPr>
          <a:lstStyle/>
          <a:p>
            <a:r>
              <a:rPr lang="zh-CN" altLang="en-US" sz="5400" spc="-150" dirty="0" smtClean="0">
                <a:solidFill>
                  <a:schemeClr val="bg1"/>
                </a:solidFill>
                <a:latin typeface="微软雅黑 Light" panose="020B0502040204020203" pitchFamily="34" charset="-122"/>
                <a:ea typeface="微软雅黑 Light" panose="020B0502040204020203" pitchFamily="34" charset="-122"/>
              </a:rPr>
              <a:t>添加你的标题</a:t>
            </a:r>
            <a:endParaRPr lang="zh-CN" altLang="en-US" sz="5400" spc="-150" dirty="0">
              <a:solidFill>
                <a:schemeClr val="bg1"/>
              </a:solidFill>
              <a:latin typeface="微软雅黑 Light" panose="020B0502040204020203" pitchFamily="34" charset="-122"/>
              <a:ea typeface="微软雅黑 Light" panose="020B0502040204020203" pitchFamily="34" charset="-122"/>
            </a:endParaRPr>
          </a:p>
        </p:txBody>
      </p:sp>
      <p:sp>
        <p:nvSpPr>
          <p:cNvPr id="10" name="椭圆 9"/>
          <p:cNvSpPr/>
          <p:nvPr/>
        </p:nvSpPr>
        <p:spPr>
          <a:xfrm rot="17795422">
            <a:off x="2607168" y="-541189"/>
            <a:ext cx="1648592" cy="1648592"/>
          </a:xfrm>
          <a:prstGeom prst="ellipse">
            <a:avLst/>
          </a:prstGeom>
          <a:gradFill flip="none" rotWithShape="1">
            <a:gsLst>
              <a:gs pos="0">
                <a:srgbClr val="9CDD6A"/>
              </a:gs>
              <a:gs pos="80000">
                <a:srgbClr val="29B365">
                  <a:alpha val="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9634251">
            <a:off x="6952978" y="5633421"/>
            <a:ext cx="2139072" cy="2139072"/>
          </a:xfrm>
          <a:prstGeom prst="ellipse">
            <a:avLst/>
          </a:prstGeom>
          <a:gradFill flip="none" rotWithShape="1">
            <a:gsLst>
              <a:gs pos="0">
                <a:srgbClr val="9CDD6A"/>
              </a:gs>
              <a:gs pos="80000">
                <a:srgbClr val="29B365">
                  <a:alpha val="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8095618">
            <a:off x="11082169" y="2124133"/>
            <a:ext cx="1876762" cy="1876762"/>
          </a:xfrm>
          <a:prstGeom prst="ellipse">
            <a:avLst/>
          </a:prstGeom>
          <a:gradFill flip="none" rotWithShape="1">
            <a:gsLst>
              <a:gs pos="0">
                <a:srgbClr val="9CDD6A"/>
              </a:gs>
              <a:gs pos="80000">
                <a:srgbClr val="29B365">
                  <a:alpha val="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6902710" y="1569396"/>
            <a:ext cx="3541181" cy="3541181"/>
          </a:xfrm>
          <a:prstGeom prst="ellips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23" name="组合 22"/>
          <p:cNvGrpSpPr/>
          <p:nvPr/>
        </p:nvGrpSpPr>
        <p:grpSpPr>
          <a:xfrm>
            <a:off x="7338948" y="4474627"/>
            <a:ext cx="409576" cy="409576"/>
            <a:chOff x="7338948" y="4474627"/>
            <a:chExt cx="409576" cy="409576"/>
          </a:xfrm>
        </p:grpSpPr>
        <p:sp>
          <p:nvSpPr>
            <p:cNvPr id="20" name="椭圆 19"/>
            <p:cNvSpPr/>
            <p:nvPr/>
          </p:nvSpPr>
          <p:spPr>
            <a:xfrm>
              <a:off x="7445134" y="4580813"/>
              <a:ext cx="197203" cy="1972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7338948" y="4474627"/>
              <a:ext cx="409576" cy="409576"/>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9691681" y="1865802"/>
            <a:ext cx="409576" cy="409576"/>
            <a:chOff x="7338948" y="4474627"/>
            <a:chExt cx="409576" cy="409576"/>
          </a:xfrm>
        </p:grpSpPr>
        <p:sp>
          <p:nvSpPr>
            <p:cNvPr id="25" name="椭圆 24"/>
            <p:cNvSpPr/>
            <p:nvPr/>
          </p:nvSpPr>
          <p:spPr>
            <a:xfrm>
              <a:off x="7445134" y="4580813"/>
              <a:ext cx="197203" cy="1972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7338948" y="4474627"/>
              <a:ext cx="409576" cy="409576"/>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1"/>
          <p:cNvSpPr/>
          <p:nvPr/>
        </p:nvSpPr>
        <p:spPr>
          <a:xfrm>
            <a:off x="7718230" y="1648773"/>
            <a:ext cx="1943161" cy="3770263"/>
          </a:xfrm>
          <a:prstGeom prst="rect">
            <a:avLst/>
          </a:prstGeom>
        </p:spPr>
        <p:txBody>
          <a:bodyPr wrap="none">
            <a:spAutoFit/>
          </a:bodyPr>
          <a:lstStyle/>
          <a:p>
            <a:r>
              <a:rPr lang="en-US" altLang="zh-CN" sz="23900" b="1" dirty="0" smtClean="0">
                <a:solidFill>
                  <a:schemeClr val="bg1"/>
                </a:solidFill>
                <a:latin typeface="微软雅黑 Light" panose="020B0502040204020203" pitchFamily="34" charset="-122"/>
                <a:ea typeface="微软雅黑 Light" panose="020B0502040204020203" pitchFamily="34" charset="-122"/>
              </a:rPr>
              <a:t>4</a:t>
            </a:r>
            <a:endParaRPr lang="en-US" altLang="zh-CN" sz="23900" b="1"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839197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27025"/>
            <a:ext cx="152400" cy="565150"/>
          </a:xfrm>
          <a:prstGeom prst="rect">
            <a:avLst/>
          </a:prstGeom>
          <a:solidFill>
            <a:srgbClr val="025042"/>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a typeface="华文细黑" panose="02010600040101010101" pitchFamily="2" charset="-122"/>
            </a:endParaRPr>
          </a:p>
        </p:txBody>
      </p:sp>
      <p:grpSp>
        <p:nvGrpSpPr>
          <p:cNvPr id="3" name="组合 2"/>
          <p:cNvGrpSpPr/>
          <p:nvPr/>
        </p:nvGrpSpPr>
        <p:grpSpPr>
          <a:xfrm>
            <a:off x="245745" y="327660"/>
            <a:ext cx="563880" cy="563880"/>
            <a:chOff x="276225" y="213360"/>
            <a:chExt cx="563880" cy="563880"/>
          </a:xfrm>
          <a:solidFill>
            <a:srgbClr val="66D579"/>
          </a:solidFill>
        </p:grpSpPr>
        <p:sp>
          <p:nvSpPr>
            <p:cNvPr id="4" name="矩形 3"/>
            <p:cNvSpPr/>
            <p:nvPr/>
          </p:nvSpPr>
          <p:spPr>
            <a:xfrm>
              <a:off x="276225" y="213360"/>
              <a:ext cx="250031" cy="563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a typeface="华文细黑" panose="02010600040101010101" pitchFamily="2" charset="-122"/>
              </a:endParaRPr>
            </a:p>
          </p:txBody>
        </p:sp>
        <p:sp>
          <p:nvSpPr>
            <p:cNvPr id="5" name="椭圆 4"/>
            <p:cNvSpPr/>
            <p:nvPr/>
          </p:nvSpPr>
          <p:spPr>
            <a:xfrm>
              <a:off x="276225" y="213360"/>
              <a:ext cx="563880" cy="563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a typeface="华文细黑" panose="02010600040101010101" pitchFamily="2" charset="-122"/>
              </a:endParaRPr>
            </a:p>
          </p:txBody>
        </p:sp>
      </p:grpSp>
      <p:sp>
        <p:nvSpPr>
          <p:cNvPr id="6" name="文本占位符 1"/>
          <p:cNvSpPr txBox="1">
            <a:spLocks/>
          </p:cNvSpPr>
          <p:nvPr/>
        </p:nvSpPr>
        <p:spPr>
          <a:xfrm>
            <a:off x="882321" y="369381"/>
            <a:ext cx="3142872" cy="37121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zh-CN" altLang="en-US" sz="2400" dirty="0" smtClean="0">
                <a:latin typeface="微软雅黑" panose="020B0503020204020204" pitchFamily="34" charset="-122"/>
                <a:ea typeface="微软雅黑" panose="020B0503020204020204" pitchFamily="34" charset="-122"/>
              </a:rPr>
              <a:t>此处添加你的标题</a:t>
            </a:r>
            <a:endParaRPr lang="zh-CN" altLang="en-US" sz="2400" dirty="0">
              <a:latin typeface="微软雅黑" panose="020B0503020204020204" pitchFamily="34" charset="-122"/>
              <a:ea typeface="微软雅黑" panose="020B0503020204020204" pitchFamily="34" charset="-122"/>
            </a:endParaRPr>
          </a:p>
        </p:txBody>
      </p:sp>
      <p:sp>
        <p:nvSpPr>
          <p:cNvPr id="7" name="Oval 27"/>
          <p:cNvSpPr>
            <a:spLocks noChangeArrowheads="1"/>
          </p:cNvSpPr>
          <p:nvPr/>
        </p:nvSpPr>
        <p:spPr bwMode="auto">
          <a:xfrm>
            <a:off x="5754970" y="1426251"/>
            <a:ext cx="841622" cy="837355"/>
          </a:xfrm>
          <a:prstGeom prst="ellipse">
            <a:avLst/>
          </a:prstGeom>
          <a:solidFill>
            <a:srgbClr val="66D579"/>
          </a:solidFill>
          <a:ln>
            <a:noFill/>
          </a:ln>
        </p:spPr>
        <p:txBody>
          <a:bodyPr/>
          <a:lstStyle/>
          <a:p>
            <a:endParaRPr lang="zh-CN" altLang="en-US">
              <a:solidFill>
                <a:prstClr val="black"/>
              </a:solidFill>
            </a:endParaRPr>
          </a:p>
        </p:txBody>
      </p:sp>
      <p:sp>
        <p:nvSpPr>
          <p:cNvPr id="8" name="Oval 28"/>
          <p:cNvSpPr>
            <a:spLocks noChangeArrowheads="1"/>
          </p:cNvSpPr>
          <p:nvPr/>
        </p:nvSpPr>
        <p:spPr bwMode="auto">
          <a:xfrm>
            <a:off x="5754970" y="2689073"/>
            <a:ext cx="841622" cy="839619"/>
          </a:xfrm>
          <a:prstGeom prst="ellipse">
            <a:avLst/>
          </a:prstGeom>
          <a:solidFill>
            <a:srgbClr val="0B7B55"/>
          </a:solidFill>
          <a:ln>
            <a:noFill/>
          </a:ln>
        </p:spPr>
        <p:txBody>
          <a:bodyPr/>
          <a:lstStyle/>
          <a:p>
            <a:endParaRPr lang="zh-CN" altLang="en-US">
              <a:solidFill>
                <a:prstClr val="black"/>
              </a:solidFill>
            </a:endParaRPr>
          </a:p>
        </p:txBody>
      </p:sp>
      <p:sp>
        <p:nvSpPr>
          <p:cNvPr id="9" name="Oval 29"/>
          <p:cNvSpPr>
            <a:spLocks noChangeArrowheads="1"/>
          </p:cNvSpPr>
          <p:nvPr/>
        </p:nvSpPr>
        <p:spPr bwMode="auto">
          <a:xfrm>
            <a:off x="5754970" y="3954159"/>
            <a:ext cx="841622" cy="839618"/>
          </a:xfrm>
          <a:prstGeom prst="ellipse">
            <a:avLst/>
          </a:prstGeom>
          <a:solidFill>
            <a:srgbClr val="025042"/>
          </a:solidFill>
          <a:ln>
            <a:noFill/>
          </a:ln>
        </p:spPr>
        <p:txBody>
          <a:bodyPr/>
          <a:lstStyle/>
          <a:p>
            <a:endParaRPr lang="zh-CN" altLang="en-US">
              <a:solidFill>
                <a:prstClr val="black"/>
              </a:solidFill>
            </a:endParaRPr>
          </a:p>
        </p:txBody>
      </p:sp>
      <p:sp>
        <p:nvSpPr>
          <p:cNvPr id="10" name="Oval 30"/>
          <p:cNvSpPr>
            <a:spLocks noChangeArrowheads="1"/>
          </p:cNvSpPr>
          <p:nvPr/>
        </p:nvSpPr>
        <p:spPr bwMode="auto">
          <a:xfrm>
            <a:off x="5754970" y="5219243"/>
            <a:ext cx="841622" cy="839619"/>
          </a:xfrm>
          <a:prstGeom prst="ellipse">
            <a:avLst/>
          </a:prstGeom>
          <a:solidFill>
            <a:schemeClr val="accent4"/>
          </a:solidFill>
          <a:ln>
            <a:noFill/>
          </a:ln>
        </p:spPr>
        <p:txBody>
          <a:bodyPr/>
          <a:lstStyle/>
          <a:p>
            <a:endParaRPr lang="zh-CN" altLang="en-US">
              <a:solidFill>
                <a:prstClr val="black"/>
              </a:solidFill>
            </a:endParaRPr>
          </a:p>
        </p:txBody>
      </p:sp>
      <p:sp>
        <p:nvSpPr>
          <p:cNvPr id="11" name="Freeform 31"/>
          <p:cNvSpPr/>
          <p:nvPr/>
        </p:nvSpPr>
        <p:spPr bwMode="auto">
          <a:xfrm>
            <a:off x="5454068" y="1125257"/>
            <a:ext cx="1443426" cy="5234600"/>
          </a:xfrm>
          <a:custGeom>
            <a:avLst/>
            <a:gdLst>
              <a:gd name="T0" fmla="*/ 416 w 833"/>
              <a:gd name="T1" fmla="*/ 2194 h 3027"/>
              <a:gd name="T2" fmla="*/ 416 w 833"/>
              <a:gd name="T3" fmla="*/ 2194 h 3027"/>
              <a:gd name="T4" fmla="*/ 102 w 833"/>
              <a:gd name="T5" fmla="*/ 1879 h 3027"/>
              <a:gd name="T6" fmla="*/ 416 w 833"/>
              <a:gd name="T7" fmla="*/ 1564 h 3027"/>
              <a:gd name="T8" fmla="*/ 416 w 833"/>
              <a:gd name="T9" fmla="*/ 1564 h 3027"/>
              <a:gd name="T10" fmla="*/ 833 w 833"/>
              <a:gd name="T11" fmla="*/ 1148 h 3027"/>
              <a:gd name="T12" fmla="*/ 416 w 833"/>
              <a:gd name="T13" fmla="*/ 731 h 3027"/>
              <a:gd name="T14" fmla="*/ 416 w 833"/>
              <a:gd name="T15" fmla="*/ 731 h 3027"/>
              <a:gd name="T16" fmla="*/ 102 w 833"/>
              <a:gd name="T17" fmla="*/ 416 h 3027"/>
              <a:gd name="T18" fmla="*/ 416 w 833"/>
              <a:gd name="T19" fmla="*/ 102 h 3027"/>
              <a:gd name="T20" fmla="*/ 416 w 833"/>
              <a:gd name="T21" fmla="*/ 0 h 3027"/>
              <a:gd name="T22" fmla="*/ 0 w 833"/>
              <a:gd name="T23" fmla="*/ 416 h 3027"/>
              <a:gd name="T24" fmla="*/ 416 w 833"/>
              <a:gd name="T25" fmla="*/ 833 h 3027"/>
              <a:gd name="T26" fmla="*/ 416 w 833"/>
              <a:gd name="T27" fmla="*/ 833 h 3027"/>
              <a:gd name="T28" fmla="*/ 731 w 833"/>
              <a:gd name="T29" fmla="*/ 1148 h 3027"/>
              <a:gd name="T30" fmla="*/ 416 w 833"/>
              <a:gd name="T31" fmla="*/ 1462 h 3027"/>
              <a:gd name="T32" fmla="*/ 416 w 833"/>
              <a:gd name="T33" fmla="*/ 1462 h 3027"/>
              <a:gd name="T34" fmla="*/ 0 w 833"/>
              <a:gd name="T35" fmla="*/ 1879 h 3027"/>
              <a:gd name="T36" fmla="*/ 416 w 833"/>
              <a:gd name="T37" fmla="*/ 2296 h 3027"/>
              <a:gd name="T38" fmla="*/ 416 w 833"/>
              <a:gd name="T39" fmla="*/ 2296 h 3027"/>
              <a:gd name="T40" fmla="*/ 731 w 833"/>
              <a:gd name="T41" fmla="*/ 2610 h 3027"/>
              <a:gd name="T42" fmla="*/ 416 w 833"/>
              <a:gd name="T43" fmla="*/ 2925 h 3027"/>
              <a:gd name="T44" fmla="*/ 416 w 833"/>
              <a:gd name="T45" fmla="*/ 3027 h 3027"/>
              <a:gd name="T46" fmla="*/ 833 w 833"/>
              <a:gd name="T47" fmla="*/ 2610 h 3027"/>
              <a:gd name="T48" fmla="*/ 416 w 833"/>
              <a:gd name="T49" fmla="*/ 2194 h 3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3" h="3027">
                <a:moveTo>
                  <a:pt x="416" y="2194"/>
                </a:moveTo>
                <a:cubicBezTo>
                  <a:pt x="416" y="2194"/>
                  <a:pt x="416" y="2194"/>
                  <a:pt x="416" y="2194"/>
                </a:cubicBezTo>
                <a:cubicBezTo>
                  <a:pt x="243" y="2194"/>
                  <a:pt x="102" y="2053"/>
                  <a:pt x="102" y="1879"/>
                </a:cubicBezTo>
                <a:cubicBezTo>
                  <a:pt x="102" y="1705"/>
                  <a:pt x="243" y="1564"/>
                  <a:pt x="416" y="1564"/>
                </a:cubicBezTo>
                <a:cubicBezTo>
                  <a:pt x="416" y="1564"/>
                  <a:pt x="416" y="1564"/>
                  <a:pt x="416" y="1564"/>
                </a:cubicBezTo>
                <a:cubicBezTo>
                  <a:pt x="647" y="1564"/>
                  <a:pt x="833" y="1378"/>
                  <a:pt x="833" y="1148"/>
                </a:cubicBezTo>
                <a:cubicBezTo>
                  <a:pt x="833" y="918"/>
                  <a:pt x="647" y="731"/>
                  <a:pt x="416" y="731"/>
                </a:cubicBezTo>
                <a:cubicBezTo>
                  <a:pt x="416" y="731"/>
                  <a:pt x="416" y="731"/>
                  <a:pt x="416" y="731"/>
                </a:cubicBezTo>
                <a:cubicBezTo>
                  <a:pt x="243" y="731"/>
                  <a:pt x="102" y="590"/>
                  <a:pt x="102" y="416"/>
                </a:cubicBezTo>
                <a:cubicBezTo>
                  <a:pt x="102" y="243"/>
                  <a:pt x="243" y="102"/>
                  <a:pt x="416" y="102"/>
                </a:cubicBezTo>
                <a:cubicBezTo>
                  <a:pt x="416" y="0"/>
                  <a:pt x="416" y="0"/>
                  <a:pt x="416" y="0"/>
                </a:cubicBezTo>
                <a:cubicBezTo>
                  <a:pt x="186" y="0"/>
                  <a:pt x="0" y="186"/>
                  <a:pt x="0" y="416"/>
                </a:cubicBezTo>
                <a:cubicBezTo>
                  <a:pt x="0" y="646"/>
                  <a:pt x="186" y="833"/>
                  <a:pt x="416" y="833"/>
                </a:cubicBezTo>
                <a:cubicBezTo>
                  <a:pt x="416" y="833"/>
                  <a:pt x="416" y="833"/>
                  <a:pt x="416" y="833"/>
                </a:cubicBezTo>
                <a:cubicBezTo>
                  <a:pt x="590" y="833"/>
                  <a:pt x="731" y="974"/>
                  <a:pt x="731" y="1148"/>
                </a:cubicBezTo>
                <a:cubicBezTo>
                  <a:pt x="731" y="1321"/>
                  <a:pt x="590" y="1462"/>
                  <a:pt x="416" y="1462"/>
                </a:cubicBezTo>
                <a:cubicBezTo>
                  <a:pt x="416" y="1462"/>
                  <a:pt x="416" y="1462"/>
                  <a:pt x="416" y="1462"/>
                </a:cubicBezTo>
                <a:cubicBezTo>
                  <a:pt x="186" y="1462"/>
                  <a:pt x="0" y="1649"/>
                  <a:pt x="0" y="1879"/>
                </a:cubicBezTo>
                <a:cubicBezTo>
                  <a:pt x="0" y="2109"/>
                  <a:pt x="186" y="2296"/>
                  <a:pt x="416" y="2296"/>
                </a:cubicBezTo>
                <a:cubicBezTo>
                  <a:pt x="416" y="2296"/>
                  <a:pt x="416" y="2296"/>
                  <a:pt x="416" y="2296"/>
                </a:cubicBezTo>
                <a:cubicBezTo>
                  <a:pt x="590" y="2296"/>
                  <a:pt x="731" y="2437"/>
                  <a:pt x="731" y="2610"/>
                </a:cubicBezTo>
                <a:cubicBezTo>
                  <a:pt x="731" y="2784"/>
                  <a:pt x="590" y="2925"/>
                  <a:pt x="416" y="2925"/>
                </a:cubicBezTo>
                <a:cubicBezTo>
                  <a:pt x="416" y="3027"/>
                  <a:pt x="416" y="3027"/>
                  <a:pt x="416" y="3027"/>
                </a:cubicBezTo>
                <a:cubicBezTo>
                  <a:pt x="647" y="3027"/>
                  <a:pt x="833" y="2841"/>
                  <a:pt x="833" y="2610"/>
                </a:cubicBezTo>
                <a:cubicBezTo>
                  <a:pt x="833" y="2380"/>
                  <a:pt x="647" y="2194"/>
                  <a:pt x="416" y="2194"/>
                </a:cubicBezTo>
                <a:close/>
              </a:path>
            </a:pathLst>
          </a:custGeom>
          <a:solidFill>
            <a:schemeClr val="bg1">
              <a:lumMod val="85000"/>
            </a:schemeClr>
          </a:solidFill>
          <a:ln>
            <a:noFill/>
          </a:ln>
        </p:spPr>
        <p:txBody>
          <a:bodyPr/>
          <a:lstStyle/>
          <a:p>
            <a:endParaRPr lang="zh-CN" altLang="en-US">
              <a:solidFill>
                <a:prstClr val="black"/>
              </a:solidFill>
            </a:endParaRPr>
          </a:p>
        </p:txBody>
      </p:sp>
      <p:sp>
        <p:nvSpPr>
          <p:cNvPr id="12" name="Freeform 32"/>
          <p:cNvSpPr/>
          <p:nvPr/>
        </p:nvSpPr>
        <p:spPr bwMode="auto">
          <a:xfrm>
            <a:off x="6752700" y="1564301"/>
            <a:ext cx="384612" cy="568043"/>
          </a:xfrm>
          <a:custGeom>
            <a:avLst/>
            <a:gdLst>
              <a:gd name="T0" fmla="*/ 0 w 170"/>
              <a:gd name="T1" fmla="*/ 0 h 251"/>
              <a:gd name="T2" fmla="*/ 92 w 170"/>
              <a:gd name="T3" fmla="*/ 126 h 251"/>
              <a:gd name="T4" fmla="*/ 0 w 170"/>
              <a:gd name="T5" fmla="*/ 251 h 251"/>
              <a:gd name="T6" fmla="*/ 79 w 170"/>
              <a:gd name="T7" fmla="*/ 251 h 251"/>
              <a:gd name="T8" fmla="*/ 170 w 170"/>
              <a:gd name="T9" fmla="*/ 126 h 251"/>
              <a:gd name="T10" fmla="*/ 79 w 170"/>
              <a:gd name="T11" fmla="*/ 0 h 251"/>
              <a:gd name="T12" fmla="*/ 0 w 170"/>
              <a:gd name="T13" fmla="*/ 0 h 251"/>
            </a:gdLst>
            <a:ahLst/>
            <a:cxnLst>
              <a:cxn ang="0">
                <a:pos x="T0" y="T1"/>
              </a:cxn>
              <a:cxn ang="0">
                <a:pos x="T2" y="T3"/>
              </a:cxn>
              <a:cxn ang="0">
                <a:pos x="T4" y="T5"/>
              </a:cxn>
              <a:cxn ang="0">
                <a:pos x="T6" y="T7"/>
              </a:cxn>
              <a:cxn ang="0">
                <a:pos x="T8" y="T9"/>
              </a:cxn>
              <a:cxn ang="0">
                <a:pos x="T10" y="T11"/>
              </a:cxn>
              <a:cxn ang="0">
                <a:pos x="T12" y="T13"/>
              </a:cxn>
            </a:cxnLst>
            <a:rect l="0" t="0" r="r" b="b"/>
            <a:pathLst>
              <a:path w="170" h="251">
                <a:moveTo>
                  <a:pt x="0" y="0"/>
                </a:moveTo>
                <a:lnTo>
                  <a:pt x="92" y="126"/>
                </a:lnTo>
                <a:lnTo>
                  <a:pt x="0" y="251"/>
                </a:lnTo>
                <a:lnTo>
                  <a:pt x="79" y="251"/>
                </a:lnTo>
                <a:lnTo>
                  <a:pt x="170" y="126"/>
                </a:lnTo>
                <a:lnTo>
                  <a:pt x="79" y="0"/>
                </a:lnTo>
                <a:lnTo>
                  <a:pt x="0" y="0"/>
                </a:lnTo>
                <a:close/>
              </a:path>
            </a:pathLst>
          </a:custGeom>
          <a:solidFill>
            <a:srgbClr val="66D579"/>
          </a:solidFill>
          <a:ln>
            <a:noFill/>
          </a:ln>
        </p:spPr>
        <p:txBody>
          <a:bodyPr/>
          <a:lstStyle/>
          <a:p>
            <a:endParaRPr lang="zh-CN" altLang="en-US">
              <a:solidFill>
                <a:prstClr val="black"/>
              </a:solidFill>
            </a:endParaRPr>
          </a:p>
        </p:txBody>
      </p:sp>
      <p:sp>
        <p:nvSpPr>
          <p:cNvPr id="13" name="Freeform 33"/>
          <p:cNvSpPr/>
          <p:nvPr/>
        </p:nvSpPr>
        <p:spPr bwMode="auto">
          <a:xfrm>
            <a:off x="5239139" y="2824861"/>
            <a:ext cx="382349" cy="568044"/>
          </a:xfrm>
          <a:custGeom>
            <a:avLst/>
            <a:gdLst>
              <a:gd name="T0" fmla="*/ 169 w 169"/>
              <a:gd name="T1" fmla="*/ 251 h 251"/>
              <a:gd name="T2" fmla="*/ 78 w 169"/>
              <a:gd name="T3" fmla="*/ 126 h 251"/>
              <a:gd name="T4" fmla="*/ 169 w 169"/>
              <a:gd name="T5" fmla="*/ 0 h 251"/>
              <a:gd name="T6" fmla="*/ 91 w 169"/>
              <a:gd name="T7" fmla="*/ 0 h 251"/>
              <a:gd name="T8" fmla="*/ 0 w 169"/>
              <a:gd name="T9" fmla="*/ 126 h 251"/>
              <a:gd name="T10" fmla="*/ 91 w 169"/>
              <a:gd name="T11" fmla="*/ 251 h 251"/>
              <a:gd name="T12" fmla="*/ 169 w 169"/>
              <a:gd name="T13" fmla="*/ 251 h 251"/>
            </a:gdLst>
            <a:ahLst/>
            <a:cxnLst>
              <a:cxn ang="0">
                <a:pos x="T0" y="T1"/>
              </a:cxn>
              <a:cxn ang="0">
                <a:pos x="T2" y="T3"/>
              </a:cxn>
              <a:cxn ang="0">
                <a:pos x="T4" y="T5"/>
              </a:cxn>
              <a:cxn ang="0">
                <a:pos x="T6" y="T7"/>
              </a:cxn>
              <a:cxn ang="0">
                <a:pos x="T8" y="T9"/>
              </a:cxn>
              <a:cxn ang="0">
                <a:pos x="T10" y="T11"/>
              </a:cxn>
              <a:cxn ang="0">
                <a:pos x="T12" y="T13"/>
              </a:cxn>
            </a:cxnLst>
            <a:rect l="0" t="0" r="r" b="b"/>
            <a:pathLst>
              <a:path w="169" h="251">
                <a:moveTo>
                  <a:pt x="169" y="251"/>
                </a:moveTo>
                <a:lnTo>
                  <a:pt x="78" y="126"/>
                </a:lnTo>
                <a:lnTo>
                  <a:pt x="169" y="0"/>
                </a:lnTo>
                <a:lnTo>
                  <a:pt x="91" y="0"/>
                </a:lnTo>
                <a:lnTo>
                  <a:pt x="0" y="126"/>
                </a:lnTo>
                <a:lnTo>
                  <a:pt x="91" y="251"/>
                </a:lnTo>
                <a:lnTo>
                  <a:pt x="169" y="251"/>
                </a:lnTo>
                <a:close/>
              </a:path>
            </a:pathLst>
          </a:custGeom>
          <a:solidFill>
            <a:srgbClr val="0B7B55"/>
          </a:solidFill>
          <a:ln>
            <a:noFill/>
          </a:ln>
        </p:spPr>
        <p:txBody>
          <a:bodyPr/>
          <a:lstStyle/>
          <a:p>
            <a:endParaRPr lang="zh-CN" altLang="en-US">
              <a:solidFill>
                <a:prstClr val="black"/>
              </a:solidFill>
            </a:endParaRPr>
          </a:p>
        </p:txBody>
      </p:sp>
      <p:sp>
        <p:nvSpPr>
          <p:cNvPr id="14" name="Freeform 34"/>
          <p:cNvSpPr/>
          <p:nvPr/>
        </p:nvSpPr>
        <p:spPr bwMode="auto">
          <a:xfrm>
            <a:off x="5239139" y="5355030"/>
            <a:ext cx="382349" cy="568044"/>
          </a:xfrm>
          <a:custGeom>
            <a:avLst/>
            <a:gdLst>
              <a:gd name="T0" fmla="*/ 169 w 169"/>
              <a:gd name="T1" fmla="*/ 251 h 251"/>
              <a:gd name="T2" fmla="*/ 78 w 169"/>
              <a:gd name="T3" fmla="*/ 125 h 251"/>
              <a:gd name="T4" fmla="*/ 169 w 169"/>
              <a:gd name="T5" fmla="*/ 0 h 251"/>
              <a:gd name="T6" fmla="*/ 91 w 169"/>
              <a:gd name="T7" fmla="*/ 0 h 251"/>
              <a:gd name="T8" fmla="*/ 0 w 169"/>
              <a:gd name="T9" fmla="*/ 125 h 251"/>
              <a:gd name="T10" fmla="*/ 91 w 169"/>
              <a:gd name="T11" fmla="*/ 251 h 251"/>
              <a:gd name="T12" fmla="*/ 169 w 169"/>
              <a:gd name="T13" fmla="*/ 251 h 251"/>
            </a:gdLst>
            <a:ahLst/>
            <a:cxnLst>
              <a:cxn ang="0">
                <a:pos x="T0" y="T1"/>
              </a:cxn>
              <a:cxn ang="0">
                <a:pos x="T2" y="T3"/>
              </a:cxn>
              <a:cxn ang="0">
                <a:pos x="T4" y="T5"/>
              </a:cxn>
              <a:cxn ang="0">
                <a:pos x="T6" y="T7"/>
              </a:cxn>
              <a:cxn ang="0">
                <a:pos x="T8" y="T9"/>
              </a:cxn>
              <a:cxn ang="0">
                <a:pos x="T10" y="T11"/>
              </a:cxn>
              <a:cxn ang="0">
                <a:pos x="T12" y="T13"/>
              </a:cxn>
            </a:cxnLst>
            <a:rect l="0" t="0" r="r" b="b"/>
            <a:pathLst>
              <a:path w="169" h="251">
                <a:moveTo>
                  <a:pt x="169" y="251"/>
                </a:moveTo>
                <a:lnTo>
                  <a:pt x="78" y="125"/>
                </a:lnTo>
                <a:lnTo>
                  <a:pt x="169" y="0"/>
                </a:lnTo>
                <a:lnTo>
                  <a:pt x="91" y="0"/>
                </a:lnTo>
                <a:lnTo>
                  <a:pt x="0" y="125"/>
                </a:lnTo>
                <a:lnTo>
                  <a:pt x="91" y="251"/>
                </a:lnTo>
                <a:lnTo>
                  <a:pt x="169" y="251"/>
                </a:lnTo>
                <a:close/>
              </a:path>
            </a:pathLst>
          </a:custGeom>
          <a:solidFill>
            <a:schemeClr val="accent4"/>
          </a:solidFill>
          <a:ln>
            <a:noFill/>
          </a:ln>
        </p:spPr>
        <p:txBody>
          <a:bodyPr/>
          <a:lstStyle/>
          <a:p>
            <a:endParaRPr lang="zh-CN" altLang="en-US">
              <a:solidFill>
                <a:prstClr val="black"/>
              </a:solidFill>
            </a:endParaRPr>
          </a:p>
        </p:txBody>
      </p:sp>
      <p:sp>
        <p:nvSpPr>
          <p:cNvPr id="15" name="Freeform 35"/>
          <p:cNvSpPr/>
          <p:nvPr/>
        </p:nvSpPr>
        <p:spPr bwMode="auto">
          <a:xfrm>
            <a:off x="6752700" y="4089946"/>
            <a:ext cx="384612" cy="568043"/>
          </a:xfrm>
          <a:custGeom>
            <a:avLst/>
            <a:gdLst>
              <a:gd name="T0" fmla="*/ 0 w 170"/>
              <a:gd name="T1" fmla="*/ 0 h 251"/>
              <a:gd name="T2" fmla="*/ 92 w 170"/>
              <a:gd name="T3" fmla="*/ 126 h 251"/>
              <a:gd name="T4" fmla="*/ 0 w 170"/>
              <a:gd name="T5" fmla="*/ 251 h 251"/>
              <a:gd name="T6" fmla="*/ 79 w 170"/>
              <a:gd name="T7" fmla="*/ 251 h 251"/>
              <a:gd name="T8" fmla="*/ 170 w 170"/>
              <a:gd name="T9" fmla="*/ 126 h 251"/>
              <a:gd name="T10" fmla="*/ 79 w 170"/>
              <a:gd name="T11" fmla="*/ 0 h 251"/>
              <a:gd name="T12" fmla="*/ 0 w 170"/>
              <a:gd name="T13" fmla="*/ 0 h 251"/>
            </a:gdLst>
            <a:ahLst/>
            <a:cxnLst>
              <a:cxn ang="0">
                <a:pos x="T0" y="T1"/>
              </a:cxn>
              <a:cxn ang="0">
                <a:pos x="T2" y="T3"/>
              </a:cxn>
              <a:cxn ang="0">
                <a:pos x="T4" y="T5"/>
              </a:cxn>
              <a:cxn ang="0">
                <a:pos x="T6" y="T7"/>
              </a:cxn>
              <a:cxn ang="0">
                <a:pos x="T8" y="T9"/>
              </a:cxn>
              <a:cxn ang="0">
                <a:pos x="T10" y="T11"/>
              </a:cxn>
              <a:cxn ang="0">
                <a:pos x="T12" y="T13"/>
              </a:cxn>
            </a:cxnLst>
            <a:rect l="0" t="0" r="r" b="b"/>
            <a:pathLst>
              <a:path w="170" h="251">
                <a:moveTo>
                  <a:pt x="0" y="0"/>
                </a:moveTo>
                <a:lnTo>
                  <a:pt x="92" y="126"/>
                </a:lnTo>
                <a:lnTo>
                  <a:pt x="0" y="251"/>
                </a:lnTo>
                <a:lnTo>
                  <a:pt x="79" y="251"/>
                </a:lnTo>
                <a:lnTo>
                  <a:pt x="170" y="126"/>
                </a:lnTo>
                <a:lnTo>
                  <a:pt x="79" y="0"/>
                </a:lnTo>
                <a:lnTo>
                  <a:pt x="0" y="0"/>
                </a:lnTo>
                <a:close/>
              </a:path>
            </a:pathLst>
          </a:custGeom>
          <a:solidFill>
            <a:srgbClr val="025042"/>
          </a:solidFill>
          <a:ln>
            <a:noFill/>
          </a:ln>
        </p:spPr>
        <p:txBody>
          <a:bodyPr/>
          <a:lstStyle/>
          <a:p>
            <a:endParaRPr lang="zh-CN" altLang="en-US">
              <a:solidFill>
                <a:prstClr val="black"/>
              </a:solidFill>
            </a:endParaRPr>
          </a:p>
        </p:txBody>
      </p:sp>
      <p:grpSp>
        <p:nvGrpSpPr>
          <p:cNvPr id="16" name="Group 50"/>
          <p:cNvGrpSpPr/>
          <p:nvPr/>
        </p:nvGrpSpPr>
        <p:grpSpPr bwMode="auto">
          <a:xfrm>
            <a:off x="6026461" y="2956120"/>
            <a:ext cx="323526" cy="307785"/>
            <a:chOff x="2809" y="1408"/>
            <a:chExt cx="143" cy="136"/>
          </a:xfrm>
        </p:grpSpPr>
        <p:sp>
          <p:nvSpPr>
            <p:cNvPr id="17" name="Freeform 36"/>
            <p:cNvSpPr/>
            <p:nvPr/>
          </p:nvSpPr>
          <p:spPr bwMode="auto">
            <a:xfrm>
              <a:off x="2884" y="1457"/>
              <a:ext cx="68" cy="66"/>
            </a:xfrm>
            <a:custGeom>
              <a:avLst/>
              <a:gdLst>
                <a:gd name="T0" fmla="*/ 75 w 88"/>
                <a:gd name="T1" fmla="*/ 30 h 86"/>
                <a:gd name="T2" fmla="*/ 58 w 88"/>
                <a:gd name="T3" fmla="*/ 30 h 86"/>
                <a:gd name="T4" fmla="*/ 58 w 88"/>
                <a:gd name="T5" fmla="*/ 13 h 86"/>
                <a:gd name="T6" fmla="*/ 44 w 88"/>
                <a:gd name="T7" fmla="*/ 0 h 86"/>
                <a:gd name="T8" fmla="*/ 31 w 88"/>
                <a:gd name="T9" fmla="*/ 13 h 86"/>
                <a:gd name="T10" fmla="*/ 31 w 88"/>
                <a:gd name="T11" fmla="*/ 30 h 86"/>
                <a:gd name="T12" fmla="*/ 14 w 88"/>
                <a:gd name="T13" fmla="*/ 30 h 86"/>
                <a:gd name="T14" fmla="*/ 0 w 88"/>
                <a:gd name="T15" fmla="*/ 43 h 86"/>
                <a:gd name="T16" fmla="*/ 14 w 88"/>
                <a:gd name="T17" fmla="*/ 56 h 86"/>
                <a:gd name="T18" fmla="*/ 31 w 88"/>
                <a:gd name="T19" fmla="*/ 56 h 86"/>
                <a:gd name="T20" fmla="*/ 31 w 88"/>
                <a:gd name="T21" fmla="*/ 73 h 86"/>
                <a:gd name="T22" fmla="*/ 44 w 88"/>
                <a:gd name="T23" fmla="*/ 86 h 86"/>
                <a:gd name="T24" fmla="*/ 58 w 88"/>
                <a:gd name="T25" fmla="*/ 73 h 86"/>
                <a:gd name="T26" fmla="*/ 58 w 88"/>
                <a:gd name="T27" fmla="*/ 56 h 86"/>
                <a:gd name="T28" fmla="*/ 75 w 88"/>
                <a:gd name="T29" fmla="*/ 56 h 86"/>
                <a:gd name="T30" fmla="*/ 88 w 88"/>
                <a:gd name="T31" fmla="*/ 43 h 86"/>
                <a:gd name="T32" fmla="*/ 75 w 88"/>
                <a:gd name="T33" fmla="*/ 3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 h="86">
                  <a:moveTo>
                    <a:pt x="75" y="30"/>
                  </a:moveTo>
                  <a:cubicBezTo>
                    <a:pt x="58" y="30"/>
                    <a:pt x="58" y="30"/>
                    <a:pt x="58" y="30"/>
                  </a:cubicBezTo>
                  <a:cubicBezTo>
                    <a:pt x="58" y="13"/>
                    <a:pt x="58" y="13"/>
                    <a:pt x="58" y="13"/>
                  </a:cubicBezTo>
                  <a:cubicBezTo>
                    <a:pt x="58" y="6"/>
                    <a:pt x="52" y="0"/>
                    <a:pt x="44" y="0"/>
                  </a:cubicBezTo>
                  <a:cubicBezTo>
                    <a:pt x="37" y="0"/>
                    <a:pt x="31" y="6"/>
                    <a:pt x="31" y="13"/>
                  </a:cubicBezTo>
                  <a:cubicBezTo>
                    <a:pt x="31" y="30"/>
                    <a:pt x="31" y="30"/>
                    <a:pt x="31" y="30"/>
                  </a:cubicBezTo>
                  <a:cubicBezTo>
                    <a:pt x="14" y="30"/>
                    <a:pt x="14" y="30"/>
                    <a:pt x="14" y="30"/>
                  </a:cubicBezTo>
                  <a:cubicBezTo>
                    <a:pt x="6" y="30"/>
                    <a:pt x="0" y="36"/>
                    <a:pt x="0" y="43"/>
                  </a:cubicBezTo>
                  <a:cubicBezTo>
                    <a:pt x="0" y="50"/>
                    <a:pt x="6" y="56"/>
                    <a:pt x="14" y="56"/>
                  </a:cubicBezTo>
                  <a:cubicBezTo>
                    <a:pt x="31" y="56"/>
                    <a:pt x="31" y="56"/>
                    <a:pt x="31" y="56"/>
                  </a:cubicBezTo>
                  <a:cubicBezTo>
                    <a:pt x="31" y="73"/>
                    <a:pt x="31" y="73"/>
                    <a:pt x="31" y="73"/>
                  </a:cubicBezTo>
                  <a:cubicBezTo>
                    <a:pt x="31" y="80"/>
                    <a:pt x="37" y="86"/>
                    <a:pt x="44" y="86"/>
                  </a:cubicBezTo>
                  <a:cubicBezTo>
                    <a:pt x="52" y="86"/>
                    <a:pt x="58" y="80"/>
                    <a:pt x="58" y="73"/>
                  </a:cubicBezTo>
                  <a:cubicBezTo>
                    <a:pt x="58" y="56"/>
                    <a:pt x="58" y="56"/>
                    <a:pt x="58" y="56"/>
                  </a:cubicBezTo>
                  <a:cubicBezTo>
                    <a:pt x="75" y="56"/>
                    <a:pt x="75" y="56"/>
                    <a:pt x="75" y="56"/>
                  </a:cubicBezTo>
                  <a:cubicBezTo>
                    <a:pt x="82" y="56"/>
                    <a:pt x="88" y="50"/>
                    <a:pt x="88" y="43"/>
                  </a:cubicBezTo>
                  <a:cubicBezTo>
                    <a:pt x="88" y="36"/>
                    <a:pt x="82" y="30"/>
                    <a:pt x="7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18" name="Freeform 37"/>
            <p:cNvSpPr>
              <a:spLocks noEditPoints="1"/>
            </p:cNvSpPr>
            <p:nvPr/>
          </p:nvSpPr>
          <p:spPr bwMode="auto">
            <a:xfrm>
              <a:off x="2809" y="1408"/>
              <a:ext cx="105" cy="136"/>
            </a:xfrm>
            <a:custGeom>
              <a:avLst/>
              <a:gdLst>
                <a:gd name="T0" fmla="*/ 70 w 138"/>
                <a:gd name="T1" fmla="*/ 68 h 178"/>
                <a:gd name="T2" fmla="*/ 105 w 138"/>
                <a:gd name="T3" fmla="*/ 34 h 178"/>
                <a:gd name="T4" fmla="*/ 70 w 138"/>
                <a:gd name="T5" fmla="*/ 0 h 178"/>
                <a:gd name="T6" fmla="*/ 35 w 138"/>
                <a:gd name="T7" fmla="*/ 34 h 178"/>
                <a:gd name="T8" fmla="*/ 70 w 138"/>
                <a:gd name="T9" fmla="*/ 68 h 178"/>
                <a:gd name="T10" fmla="*/ 138 w 138"/>
                <a:gd name="T11" fmla="*/ 165 h 178"/>
                <a:gd name="T12" fmla="*/ 110 w 138"/>
                <a:gd name="T13" fmla="*/ 135 h 178"/>
                <a:gd name="T14" fmla="*/ 80 w 138"/>
                <a:gd name="T15" fmla="*/ 108 h 178"/>
                <a:gd name="T16" fmla="*/ 98 w 138"/>
                <a:gd name="T17" fmla="*/ 87 h 178"/>
                <a:gd name="T18" fmla="*/ 69 w 138"/>
                <a:gd name="T19" fmla="*/ 78 h 178"/>
                <a:gd name="T20" fmla="*/ 0 w 138"/>
                <a:gd name="T21" fmla="*/ 173 h 178"/>
                <a:gd name="T22" fmla="*/ 0 w 138"/>
                <a:gd name="T23" fmla="*/ 178 h 178"/>
                <a:gd name="T24" fmla="*/ 138 w 138"/>
                <a:gd name="T25" fmla="*/ 178 h 178"/>
                <a:gd name="T26" fmla="*/ 138 w 138"/>
                <a:gd name="T27" fmla="*/ 173 h 178"/>
                <a:gd name="T28" fmla="*/ 138 w 138"/>
                <a:gd name="T29" fmla="*/ 16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78">
                  <a:moveTo>
                    <a:pt x="70" y="68"/>
                  </a:moveTo>
                  <a:cubicBezTo>
                    <a:pt x="89" y="68"/>
                    <a:pt x="105" y="53"/>
                    <a:pt x="105" y="34"/>
                  </a:cubicBezTo>
                  <a:cubicBezTo>
                    <a:pt x="105" y="15"/>
                    <a:pt x="89" y="0"/>
                    <a:pt x="70" y="0"/>
                  </a:cubicBezTo>
                  <a:cubicBezTo>
                    <a:pt x="50" y="0"/>
                    <a:pt x="35" y="15"/>
                    <a:pt x="35" y="34"/>
                  </a:cubicBezTo>
                  <a:cubicBezTo>
                    <a:pt x="35" y="53"/>
                    <a:pt x="50" y="68"/>
                    <a:pt x="70" y="68"/>
                  </a:cubicBezTo>
                  <a:close/>
                  <a:moveTo>
                    <a:pt x="138" y="165"/>
                  </a:moveTo>
                  <a:cubicBezTo>
                    <a:pt x="128" y="165"/>
                    <a:pt x="110" y="161"/>
                    <a:pt x="110" y="135"/>
                  </a:cubicBezTo>
                  <a:cubicBezTo>
                    <a:pt x="110" y="135"/>
                    <a:pt x="77" y="138"/>
                    <a:pt x="80" y="108"/>
                  </a:cubicBezTo>
                  <a:cubicBezTo>
                    <a:pt x="81" y="95"/>
                    <a:pt x="90" y="89"/>
                    <a:pt x="98" y="87"/>
                  </a:cubicBezTo>
                  <a:cubicBezTo>
                    <a:pt x="89" y="81"/>
                    <a:pt x="80" y="78"/>
                    <a:pt x="69" y="78"/>
                  </a:cubicBezTo>
                  <a:cubicBezTo>
                    <a:pt x="31" y="78"/>
                    <a:pt x="0" y="120"/>
                    <a:pt x="0" y="173"/>
                  </a:cubicBezTo>
                  <a:cubicBezTo>
                    <a:pt x="0" y="174"/>
                    <a:pt x="0" y="176"/>
                    <a:pt x="0" y="178"/>
                  </a:cubicBezTo>
                  <a:cubicBezTo>
                    <a:pt x="138" y="178"/>
                    <a:pt x="138" y="178"/>
                    <a:pt x="138" y="178"/>
                  </a:cubicBezTo>
                  <a:cubicBezTo>
                    <a:pt x="138" y="176"/>
                    <a:pt x="138" y="174"/>
                    <a:pt x="138" y="173"/>
                  </a:cubicBezTo>
                  <a:cubicBezTo>
                    <a:pt x="138" y="170"/>
                    <a:pt x="138" y="168"/>
                    <a:pt x="138" y="1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grpSp>
      <p:grpSp>
        <p:nvGrpSpPr>
          <p:cNvPr id="19" name="Group 49"/>
          <p:cNvGrpSpPr/>
          <p:nvPr/>
        </p:nvGrpSpPr>
        <p:grpSpPr bwMode="auto">
          <a:xfrm>
            <a:off x="6051348" y="1666141"/>
            <a:ext cx="278279" cy="382469"/>
            <a:chOff x="2820" y="838"/>
            <a:chExt cx="123" cy="169"/>
          </a:xfrm>
        </p:grpSpPr>
        <p:sp>
          <p:nvSpPr>
            <p:cNvPr id="20" name="Freeform 38"/>
            <p:cNvSpPr>
              <a:spLocks noEditPoints="1"/>
            </p:cNvSpPr>
            <p:nvPr/>
          </p:nvSpPr>
          <p:spPr bwMode="auto">
            <a:xfrm>
              <a:off x="2841" y="856"/>
              <a:ext cx="55" cy="70"/>
            </a:xfrm>
            <a:custGeom>
              <a:avLst/>
              <a:gdLst>
                <a:gd name="T0" fmla="*/ 69 w 72"/>
                <a:gd name="T1" fmla="*/ 17 h 91"/>
                <a:gd name="T2" fmla="*/ 3 w 72"/>
                <a:gd name="T3" fmla="*/ 17 h 91"/>
                <a:gd name="T4" fmla="*/ 0 w 72"/>
                <a:gd name="T5" fmla="*/ 20 h 91"/>
                <a:gd name="T6" fmla="*/ 3 w 72"/>
                <a:gd name="T7" fmla="*/ 23 h 91"/>
                <a:gd name="T8" fmla="*/ 69 w 72"/>
                <a:gd name="T9" fmla="*/ 23 h 91"/>
                <a:gd name="T10" fmla="*/ 72 w 72"/>
                <a:gd name="T11" fmla="*/ 20 h 91"/>
                <a:gd name="T12" fmla="*/ 69 w 72"/>
                <a:gd name="T13" fmla="*/ 17 h 91"/>
                <a:gd name="T14" fmla="*/ 3 w 72"/>
                <a:gd name="T15" fmla="*/ 6 h 91"/>
                <a:gd name="T16" fmla="*/ 69 w 72"/>
                <a:gd name="T17" fmla="*/ 6 h 91"/>
                <a:gd name="T18" fmla="*/ 72 w 72"/>
                <a:gd name="T19" fmla="*/ 3 h 91"/>
                <a:gd name="T20" fmla="*/ 69 w 72"/>
                <a:gd name="T21" fmla="*/ 0 h 91"/>
                <a:gd name="T22" fmla="*/ 3 w 72"/>
                <a:gd name="T23" fmla="*/ 0 h 91"/>
                <a:gd name="T24" fmla="*/ 0 w 72"/>
                <a:gd name="T25" fmla="*/ 3 h 91"/>
                <a:gd name="T26" fmla="*/ 3 w 72"/>
                <a:gd name="T27" fmla="*/ 6 h 91"/>
                <a:gd name="T28" fmla="*/ 0 w 72"/>
                <a:gd name="T29" fmla="*/ 37 h 91"/>
                <a:gd name="T30" fmla="*/ 3 w 72"/>
                <a:gd name="T31" fmla="*/ 40 h 91"/>
                <a:gd name="T32" fmla="*/ 50 w 72"/>
                <a:gd name="T33" fmla="*/ 40 h 91"/>
                <a:gd name="T34" fmla="*/ 67 w 72"/>
                <a:gd name="T35" fmla="*/ 34 h 91"/>
                <a:gd name="T36" fmla="*/ 3 w 72"/>
                <a:gd name="T37" fmla="*/ 34 h 91"/>
                <a:gd name="T38" fmla="*/ 0 w 72"/>
                <a:gd name="T39" fmla="*/ 37 h 91"/>
                <a:gd name="T40" fmla="*/ 0 w 72"/>
                <a:gd name="T41" fmla="*/ 54 h 91"/>
                <a:gd name="T42" fmla="*/ 3 w 72"/>
                <a:gd name="T43" fmla="*/ 57 h 91"/>
                <a:gd name="T44" fmla="*/ 31 w 72"/>
                <a:gd name="T45" fmla="*/ 57 h 91"/>
                <a:gd name="T46" fmla="*/ 36 w 72"/>
                <a:gd name="T47" fmla="*/ 51 h 91"/>
                <a:gd name="T48" fmla="*/ 3 w 72"/>
                <a:gd name="T49" fmla="*/ 51 h 91"/>
                <a:gd name="T50" fmla="*/ 0 w 72"/>
                <a:gd name="T51" fmla="*/ 54 h 91"/>
                <a:gd name="T52" fmla="*/ 0 w 72"/>
                <a:gd name="T53" fmla="*/ 71 h 91"/>
                <a:gd name="T54" fmla="*/ 3 w 72"/>
                <a:gd name="T55" fmla="*/ 74 h 91"/>
                <a:gd name="T56" fmla="*/ 22 w 72"/>
                <a:gd name="T57" fmla="*/ 74 h 91"/>
                <a:gd name="T58" fmla="*/ 24 w 72"/>
                <a:gd name="T59" fmla="*/ 68 h 91"/>
                <a:gd name="T60" fmla="*/ 3 w 72"/>
                <a:gd name="T61" fmla="*/ 68 h 91"/>
                <a:gd name="T62" fmla="*/ 0 w 72"/>
                <a:gd name="T63" fmla="*/ 71 h 91"/>
                <a:gd name="T64" fmla="*/ 0 w 72"/>
                <a:gd name="T65" fmla="*/ 88 h 91"/>
                <a:gd name="T66" fmla="*/ 3 w 72"/>
                <a:gd name="T67" fmla="*/ 91 h 91"/>
                <a:gd name="T68" fmla="*/ 18 w 72"/>
                <a:gd name="T69" fmla="*/ 91 h 91"/>
                <a:gd name="T70" fmla="*/ 19 w 72"/>
                <a:gd name="T71" fmla="*/ 85 h 91"/>
                <a:gd name="T72" fmla="*/ 3 w 72"/>
                <a:gd name="T73" fmla="*/ 85 h 91"/>
                <a:gd name="T74" fmla="*/ 0 w 72"/>
                <a:gd name="T75" fmla="*/ 8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2" h="91">
                  <a:moveTo>
                    <a:pt x="69" y="17"/>
                  </a:moveTo>
                  <a:cubicBezTo>
                    <a:pt x="3" y="17"/>
                    <a:pt x="3" y="17"/>
                    <a:pt x="3" y="17"/>
                  </a:cubicBezTo>
                  <a:cubicBezTo>
                    <a:pt x="1" y="17"/>
                    <a:pt x="0" y="19"/>
                    <a:pt x="0" y="20"/>
                  </a:cubicBezTo>
                  <a:cubicBezTo>
                    <a:pt x="0" y="22"/>
                    <a:pt x="1" y="23"/>
                    <a:pt x="3" y="23"/>
                  </a:cubicBezTo>
                  <a:cubicBezTo>
                    <a:pt x="69" y="23"/>
                    <a:pt x="69" y="23"/>
                    <a:pt x="69" y="23"/>
                  </a:cubicBezTo>
                  <a:cubicBezTo>
                    <a:pt x="71" y="23"/>
                    <a:pt x="72" y="22"/>
                    <a:pt x="72" y="20"/>
                  </a:cubicBezTo>
                  <a:cubicBezTo>
                    <a:pt x="72" y="19"/>
                    <a:pt x="71" y="17"/>
                    <a:pt x="69" y="17"/>
                  </a:cubicBezTo>
                  <a:close/>
                  <a:moveTo>
                    <a:pt x="3" y="6"/>
                  </a:moveTo>
                  <a:cubicBezTo>
                    <a:pt x="69" y="6"/>
                    <a:pt x="69" y="6"/>
                    <a:pt x="69" y="6"/>
                  </a:cubicBezTo>
                  <a:cubicBezTo>
                    <a:pt x="71" y="6"/>
                    <a:pt x="72" y="5"/>
                    <a:pt x="72" y="3"/>
                  </a:cubicBezTo>
                  <a:cubicBezTo>
                    <a:pt x="72" y="2"/>
                    <a:pt x="71" y="0"/>
                    <a:pt x="69" y="0"/>
                  </a:cubicBezTo>
                  <a:cubicBezTo>
                    <a:pt x="3" y="0"/>
                    <a:pt x="3" y="0"/>
                    <a:pt x="3" y="0"/>
                  </a:cubicBezTo>
                  <a:cubicBezTo>
                    <a:pt x="1" y="0"/>
                    <a:pt x="0" y="2"/>
                    <a:pt x="0" y="3"/>
                  </a:cubicBezTo>
                  <a:cubicBezTo>
                    <a:pt x="0" y="5"/>
                    <a:pt x="1" y="6"/>
                    <a:pt x="3" y="6"/>
                  </a:cubicBezTo>
                  <a:close/>
                  <a:moveTo>
                    <a:pt x="0" y="37"/>
                  </a:moveTo>
                  <a:cubicBezTo>
                    <a:pt x="0" y="39"/>
                    <a:pt x="1" y="40"/>
                    <a:pt x="3" y="40"/>
                  </a:cubicBezTo>
                  <a:cubicBezTo>
                    <a:pt x="50" y="40"/>
                    <a:pt x="50" y="40"/>
                    <a:pt x="50" y="40"/>
                  </a:cubicBezTo>
                  <a:cubicBezTo>
                    <a:pt x="56" y="37"/>
                    <a:pt x="61" y="35"/>
                    <a:pt x="67" y="34"/>
                  </a:cubicBezTo>
                  <a:cubicBezTo>
                    <a:pt x="3" y="34"/>
                    <a:pt x="3" y="34"/>
                    <a:pt x="3" y="34"/>
                  </a:cubicBezTo>
                  <a:cubicBezTo>
                    <a:pt x="1" y="34"/>
                    <a:pt x="0" y="35"/>
                    <a:pt x="0" y="37"/>
                  </a:cubicBezTo>
                  <a:close/>
                  <a:moveTo>
                    <a:pt x="0" y="54"/>
                  </a:moveTo>
                  <a:cubicBezTo>
                    <a:pt x="0" y="56"/>
                    <a:pt x="1" y="57"/>
                    <a:pt x="3" y="57"/>
                  </a:cubicBezTo>
                  <a:cubicBezTo>
                    <a:pt x="31" y="57"/>
                    <a:pt x="31" y="57"/>
                    <a:pt x="31" y="57"/>
                  </a:cubicBezTo>
                  <a:cubicBezTo>
                    <a:pt x="32" y="55"/>
                    <a:pt x="34" y="53"/>
                    <a:pt x="36" y="51"/>
                  </a:cubicBezTo>
                  <a:cubicBezTo>
                    <a:pt x="3" y="51"/>
                    <a:pt x="3" y="51"/>
                    <a:pt x="3" y="51"/>
                  </a:cubicBezTo>
                  <a:cubicBezTo>
                    <a:pt x="1" y="51"/>
                    <a:pt x="0" y="52"/>
                    <a:pt x="0" y="54"/>
                  </a:cubicBezTo>
                  <a:close/>
                  <a:moveTo>
                    <a:pt x="0" y="71"/>
                  </a:moveTo>
                  <a:cubicBezTo>
                    <a:pt x="0" y="72"/>
                    <a:pt x="1" y="74"/>
                    <a:pt x="3" y="74"/>
                  </a:cubicBezTo>
                  <a:cubicBezTo>
                    <a:pt x="22" y="74"/>
                    <a:pt x="22" y="74"/>
                    <a:pt x="22" y="74"/>
                  </a:cubicBezTo>
                  <a:cubicBezTo>
                    <a:pt x="22" y="72"/>
                    <a:pt x="23" y="70"/>
                    <a:pt x="24" y="68"/>
                  </a:cubicBezTo>
                  <a:cubicBezTo>
                    <a:pt x="3" y="68"/>
                    <a:pt x="3" y="68"/>
                    <a:pt x="3" y="68"/>
                  </a:cubicBezTo>
                  <a:cubicBezTo>
                    <a:pt x="1" y="68"/>
                    <a:pt x="0" y="69"/>
                    <a:pt x="0" y="71"/>
                  </a:cubicBezTo>
                  <a:close/>
                  <a:moveTo>
                    <a:pt x="0" y="88"/>
                  </a:moveTo>
                  <a:cubicBezTo>
                    <a:pt x="0" y="89"/>
                    <a:pt x="1" y="91"/>
                    <a:pt x="3" y="91"/>
                  </a:cubicBezTo>
                  <a:cubicBezTo>
                    <a:pt x="18" y="91"/>
                    <a:pt x="18" y="91"/>
                    <a:pt x="18" y="91"/>
                  </a:cubicBezTo>
                  <a:cubicBezTo>
                    <a:pt x="19" y="89"/>
                    <a:pt x="19" y="87"/>
                    <a:pt x="19" y="85"/>
                  </a:cubicBezTo>
                  <a:cubicBezTo>
                    <a:pt x="3" y="85"/>
                    <a:pt x="3" y="85"/>
                    <a:pt x="3" y="85"/>
                  </a:cubicBezTo>
                  <a:cubicBezTo>
                    <a:pt x="1" y="85"/>
                    <a:pt x="0" y="86"/>
                    <a:pt x="0" y="8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21" name="Freeform 39"/>
            <p:cNvSpPr>
              <a:spLocks noEditPoints="1"/>
            </p:cNvSpPr>
            <p:nvPr/>
          </p:nvSpPr>
          <p:spPr bwMode="auto">
            <a:xfrm>
              <a:off x="2860" y="887"/>
              <a:ext cx="83" cy="81"/>
            </a:xfrm>
            <a:custGeom>
              <a:avLst/>
              <a:gdLst>
                <a:gd name="T0" fmla="*/ 90 w 109"/>
                <a:gd name="T1" fmla="*/ 19 h 106"/>
                <a:gd name="T2" fmla="*/ 20 w 109"/>
                <a:gd name="T3" fmla="*/ 19 h 106"/>
                <a:gd name="T4" fmla="*/ 20 w 109"/>
                <a:gd name="T5" fmla="*/ 87 h 106"/>
                <a:gd name="T6" fmla="*/ 90 w 109"/>
                <a:gd name="T7" fmla="*/ 87 h 106"/>
                <a:gd name="T8" fmla="*/ 90 w 109"/>
                <a:gd name="T9" fmla="*/ 19 h 106"/>
                <a:gd name="T10" fmla="*/ 30 w 109"/>
                <a:gd name="T11" fmla="*/ 77 h 106"/>
                <a:gd name="T12" fmla="*/ 30 w 109"/>
                <a:gd name="T13" fmla="*/ 29 h 106"/>
                <a:gd name="T14" fmla="*/ 79 w 109"/>
                <a:gd name="T15" fmla="*/ 29 h 106"/>
                <a:gd name="T16" fmla="*/ 79 w 109"/>
                <a:gd name="T17" fmla="*/ 77 h 106"/>
                <a:gd name="T18" fmla="*/ 30 w 109"/>
                <a:gd name="T19"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6">
                  <a:moveTo>
                    <a:pt x="90" y="19"/>
                  </a:moveTo>
                  <a:cubicBezTo>
                    <a:pt x="70" y="0"/>
                    <a:pt x="39" y="0"/>
                    <a:pt x="20" y="19"/>
                  </a:cubicBezTo>
                  <a:cubicBezTo>
                    <a:pt x="0" y="38"/>
                    <a:pt x="0" y="68"/>
                    <a:pt x="20" y="87"/>
                  </a:cubicBezTo>
                  <a:cubicBezTo>
                    <a:pt x="39" y="106"/>
                    <a:pt x="70" y="106"/>
                    <a:pt x="90" y="87"/>
                  </a:cubicBezTo>
                  <a:cubicBezTo>
                    <a:pt x="109" y="68"/>
                    <a:pt x="109" y="38"/>
                    <a:pt x="90" y="19"/>
                  </a:cubicBezTo>
                  <a:close/>
                  <a:moveTo>
                    <a:pt x="30" y="77"/>
                  </a:moveTo>
                  <a:cubicBezTo>
                    <a:pt x="17" y="64"/>
                    <a:pt x="17" y="42"/>
                    <a:pt x="30" y="29"/>
                  </a:cubicBezTo>
                  <a:cubicBezTo>
                    <a:pt x="44" y="16"/>
                    <a:pt x="66" y="16"/>
                    <a:pt x="79" y="29"/>
                  </a:cubicBezTo>
                  <a:cubicBezTo>
                    <a:pt x="92" y="42"/>
                    <a:pt x="92" y="64"/>
                    <a:pt x="79" y="77"/>
                  </a:cubicBezTo>
                  <a:cubicBezTo>
                    <a:pt x="66" y="90"/>
                    <a:pt x="44" y="90"/>
                    <a:pt x="30" y="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22" name="Freeform 40"/>
            <p:cNvSpPr>
              <a:spLocks noEditPoints="1"/>
            </p:cNvSpPr>
            <p:nvPr/>
          </p:nvSpPr>
          <p:spPr bwMode="auto">
            <a:xfrm>
              <a:off x="2820" y="955"/>
              <a:ext cx="53" cy="52"/>
            </a:xfrm>
            <a:custGeom>
              <a:avLst/>
              <a:gdLst>
                <a:gd name="T0" fmla="*/ 65 w 69"/>
                <a:gd name="T1" fmla="*/ 4 h 68"/>
                <a:gd name="T2" fmla="*/ 51 w 69"/>
                <a:gd name="T3" fmla="*/ 4 h 68"/>
                <a:gd name="T4" fmla="*/ 51 w 69"/>
                <a:gd name="T5" fmla="*/ 4 h 68"/>
                <a:gd name="T6" fmla="*/ 65 w 69"/>
                <a:gd name="T7" fmla="*/ 18 h 68"/>
                <a:gd name="T8" fmla="*/ 65 w 69"/>
                <a:gd name="T9" fmla="*/ 18 h 68"/>
                <a:gd name="T10" fmla="*/ 65 w 69"/>
                <a:gd name="T11" fmla="*/ 4 h 68"/>
                <a:gd name="T12" fmla="*/ 4 w 69"/>
                <a:gd name="T13" fmla="*/ 50 h 68"/>
                <a:gd name="T14" fmla="*/ 4 w 69"/>
                <a:gd name="T15" fmla="*/ 64 h 68"/>
                <a:gd name="T16" fmla="*/ 18 w 69"/>
                <a:gd name="T17" fmla="*/ 64 h 68"/>
                <a:gd name="T18" fmla="*/ 60 w 69"/>
                <a:gd name="T19" fmla="*/ 23 h 68"/>
                <a:gd name="T20" fmla="*/ 46 w 69"/>
                <a:gd name="T21" fmla="*/ 9 h 68"/>
                <a:gd name="T22" fmla="*/ 4 w 69"/>
                <a:gd name="T23" fmla="*/ 5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68">
                  <a:moveTo>
                    <a:pt x="65" y="4"/>
                  </a:moveTo>
                  <a:cubicBezTo>
                    <a:pt x="61" y="0"/>
                    <a:pt x="55" y="0"/>
                    <a:pt x="51" y="4"/>
                  </a:cubicBezTo>
                  <a:cubicBezTo>
                    <a:pt x="51" y="4"/>
                    <a:pt x="51" y="4"/>
                    <a:pt x="51" y="4"/>
                  </a:cubicBezTo>
                  <a:cubicBezTo>
                    <a:pt x="65" y="18"/>
                    <a:pt x="65" y="18"/>
                    <a:pt x="65" y="18"/>
                  </a:cubicBezTo>
                  <a:cubicBezTo>
                    <a:pt x="65" y="18"/>
                    <a:pt x="65" y="18"/>
                    <a:pt x="65" y="18"/>
                  </a:cubicBezTo>
                  <a:cubicBezTo>
                    <a:pt x="69" y="14"/>
                    <a:pt x="69" y="8"/>
                    <a:pt x="65" y="4"/>
                  </a:cubicBezTo>
                  <a:close/>
                  <a:moveTo>
                    <a:pt x="4" y="50"/>
                  </a:moveTo>
                  <a:cubicBezTo>
                    <a:pt x="0" y="54"/>
                    <a:pt x="0" y="60"/>
                    <a:pt x="4" y="64"/>
                  </a:cubicBezTo>
                  <a:cubicBezTo>
                    <a:pt x="8" y="68"/>
                    <a:pt x="14" y="68"/>
                    <a:pt x="18" y="64"/>
                  </a:cubicBezTo>
                  <a:cubicBezTo>
                    <a:pt x="60" y="23"/>
                    <a:pt x="60" y="23"/>
                    <a:pt x="60" y="23"/>
                  </a:cubicBezTo>
                  <a:cubicBezTo>
                    <a:pt x="46" y="9"/>
                    <a:pt x="46" y="9"/>
                    <a:pt x="46" y="9"/>
                  </a:cubicBezTo>
                  <a:lnTo>
                    <a:pt x="4" y="5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23" name="Freeform 41"/>
            <p:cNvSpPr/>
            <p:nvPr/>
          </p:nvSpPr>
          <p:spPr bwMode="auto">
            <a:xfrm>
              <a:off x="2823" y="838"/>
              <a:ext cx="91" cy="104"/>
            </a:xfrm>
            <a:custGeom>
              <a:avLst/>
              <a:gdLst>
                <a:gd name="T0" fmla="*/ 57 w 119"/>
                <a:gd name="T1" fmla="*/ 125 h 136"/>
                <a:gd name="T2" fmla="*/ 18 w 119"/>
                <a:gd name="T3" fmla="*/ 125 h 136"/>
                <a:gd name="T4" fmla="*/ 11 w 119"/>
                <a:gd name="T5" fmla="*/ 119 h 136"/>
                <a:gd name="T6" fmla="*/ 11 w 119"/>
                <a:gd name="T7" fmla="*/ 18 h 136"/>
                <a:gd name="T8" fmla="*/ 18 w 119"/>
                <a:gd name="T9" fmla="*/ 12 h 136"/>
                <a:gd name="T10" fmla="*/ 100 w 119"/>
                <a:gd name="T11" fmla="*/ 12 h 136"/>
                <a:gd name="T12" fmla="*/ 107 w 119"/>
                <a:gd name="T13" fmla="*/ 18 h 136"/>
                <a:gd name="T14" fmla="*/ 107 w 119"/>
                <a:gd name="T15" fmla="*/ 71 h 136"/>
                <a:gd name="T16" fmla="*/ 119 w 119"/>
                <a:gd name="T17" fmla="*/ 73 h 136"/>
                <a:gd name="T18" fmla="*/ 119 w 119"/>
                <a:gd name="T19" fmla="*/ 18 h 136"/>
                <a:gd name="T20" fmla="*/ 100 w 119"/>
                <a:gd name="T21" fmla="*/ 0 h 136"/>
                <a:gd name="T22" fmla="*/ 18 w 119"/>
                <a:gd name="T23" fmla="*/ 0 h 136"/>
                <a:gd name="T24" fmla="*/ 0 w 119"/>
                <a:gd name="T25" fmla="*/ 18 h 136"/>
                <a:gd name="T26" fmla="*/ 0 w 119"/>
                <a:gd name="T27" fmla="*/ 119 h 136"/>
                <a:gd name="T28" fmla="*/ 18 w 119"/>
                <a:gd name="T29" fmla="*/ 136 h 136"/>
                <a:gd name="T30" fmla="*/ 61 w 119"/>
                <a:gd name="T31" fmla="*/ 136 h 136"/>
                <a:gd name="T32" fmla="*/ 57 w 119"/>
                <a:gd name="T33" fmla="*/ 12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 h="136">
                  <a:moveTo>
                    <a:pt x="57" y="125"/>
                  </a:moveTo>
                  <a:cubicBezTo>
                    <a:pt x="18" y="125"/>
                    <a:pt x="18" y="125"/>
                    <a:pt x="18" y="125"/>
                  </a:cubicBezTo>
                  <a:cubicBezTo>
                    <a:pt x="14" y="125"/>
                    <a:pt x="11" y="122"/>
                    <a:pt x="11" y="119"/>
                  </a:cubicBezTo>
                  <a:cubicBezTo>
                    <a:pt x="11" y="18"/>
                    <a:pt x="11" y="18"/>
                    <a:pt x="11" y="18"/>
                  </a:cubicBezTo>
                  <a:cubicBezTo>
                    <a:pt x="11" y="15"/>
                    <a:pt x="14" y="12"/>
                    <a:pt x="18" y="12"/>
                  </a:cubicBezTo>
                  <a:cubicBezTo>
                    <a:pt x="100" y="12"/>
                    <a:pt x="100" y="12"/>
                    <a:pt x="100" y="12"/>
                  </a:cubicBezTo>
                  <a:cubicBezTo>
                    <a:pt x="104" y="12"/>
                    <a:pt x="107" y="15"/>
                    <a:pt x="107" y="18"/>
                  </a:cubicBezTo>
                  <a:cubicBezTo>
                    <a:pt x="107" y="71"/>
                    <a:pt x="107" y="71"/>
                    <a:pt x="107" y="71"/>
                  </a:cubicBezTo>
                  <a:cubicBezTo>
                    <a:pt x="111" y="71"/>
                    <a:pt x="115" y="72"/>
                    <a:pt x="119" y="73"/>
                  </a:cubicBezTo>
                  <a:cubicBezTo>
                    <a:pt x="119" y="18"/>
                    <a:pt x="119" y="18"/>
                    <a:pt x="119" y="18"/>
                  </a:cubicBezTo>
                  <a:cubicBezTo>
                    <a:pt x="119" y="8"/>
                    <a:pt x="111" y="0"/>
                    <a:pt x="100" y="0"/>
                  </a:cubicBezTo>
                  <a:cubicBezTo>
                    <a:pt x="18" y="0"/>
                    <a:pt x="18" y="0"/>
                    <a:pt x="18" y="0"/>
                  </a:cubicBezTo>
                  <a:cubicBezTo>
                    <a:pt x="8" y="0"/>
                    <a:pt x="0" y="8"/>
                    <a:pt x="0" y="18"/>
                  </a:cubicBezTo>
                  <a:cubicBezTo>
                    <a:pt x="0" y="119"/>
                    <a:pt x="0" y="119"/>
                    <a:pt x="0" y="119"/>
                  </a:cubicBezTo>
                  <a:cubicBezTo>
                    <a:pt x="0" y="128"/>
                    <a:pt x="8" y="136"/>
                    <a:pt x="18" y="136"/>
                  </a:cubicBezTo>
                  <a:cubicBezTo>
                    <a:pt x="61" y="136"/>
                    <a:pt x="61" y="136"/>
                    <a:pt x="61" y="136"/>
                  </a:cubicBezTo>
                  <a:cubicBezTo>
                    <a:pt x="59" y="133"/>
                    <a:pt x="58" y="129"/>
                    <a:pt x="57" y="1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grpSp>
      <p:grpSp>
        <p:nvGrpSpPr>
          <p:cNvPr id="24" name="Group 51"/>
          <p:cNvGrpSpPr/>
          <p:nvPr/>
        </p:nvGrpSpPr>
        <p:grpSpPr bwMode="auto">
          <a:xfrm>
            <a:off x="6008362" y="4250627"/>
            <a:ext cx="307690" cy="248944"/>
            <a:chOff x="2801" y="1980"/>
            <a:chExt cx="136" cy="110"/>
          </a:xfrm>
        </p:grpSpPr>
        <p:sp>
          <p:nvSpPr>
            <p:cNvPr id="25" name="Freeform 42"/>
            <p:cNvSpPr>
              <a:spLocks noEditPoints="1"/>
            </p:cNvSpPr>
            <p:nvPr/>
          </p:nvSpPr>
          <p:spPr bwMode="auto">
            <a:xfrm>
              <a:off x="2801" y="2016"/>
              <a:ext cx="122" cy="74"/>
            </a:xfrm>
            <a:custGeom>
              <a:avLst/>
              <a:gdLst>
                <a:gd name="T0" fmla="*/ 34 w 122"/>
                <a:gd name="T1" fmla="*/ 28 h 74"/>
                <a:gd name="T2" fmla="*/ 34 w 122"/>
                <a:gd name="T3" fmla="*/ 74 h 74"/>
                <a:gd name="T4" fmla="*/ 54 w 122"/>
                <a:gd name="T5" fmla="*/ 74 h 74"/>
                <a:gd name="T6" fmla="*/ 54 w 122"/>
                <a:gd name="T7" fmla="*/ 29 h 74"/>
                <a:gd name="T8" fmla="*/ 44 w 122"/>
                <a:gd name="T9" fmla="*/ 20 h 74"/>
                <a:gd name="T10" fmla="*/ 34 w 122"/>
                <a:gd name="T11" fmla="*/ 28 h 74"/>
                <a:gd name="T12" fmla="*/ 0 w 122"/>
                <a:gd name="T13" fmla="*/ 74 h 74"/>
                <a:gd name="T14" fmla="*/ 20 w 122"/>
                <a:gd name="T15" fmla="*/ 74 h 74"/>
                <a:gd name="T16" fmla="*/ 20 w 122"/>
                <a:gd name="T17" fmla="*/ 39 h 74"/>
                <a:gd name="T18" fmla="*/ 0 w 122"/>
                <a:gd name="T19" fmla="*/ 56 h 74"/>
                <a:gd name="T20" fmla="*/ 0 w 122"/>
                <a:gd name="T21" fmla="*/ 74 h 74"/>
                <a:gd name="T22" fmla="*/ 102 w 122"/>
                <a:gd name="T23" fmla="*/ 18 h 74"/>
                <a:gd name="T24" fmla="*/ 102 w 122"/>
                <a:gd name="T25" fmla="*/ 74 h 74"/>
                <a:gd name="T26" fmla="*/ 122 w 122"/>
                <a:gd name="T27" fmla="*/ 74 h 74"/>
                <a:gd name="T28" fmla="*/ 122 w 122"/>
                <a:gd name="T29" fmla="*/ 0 h 74"/>
                <a:gd name="T30" fmla="*/ 102 w 122"/>
                <a:gd name="T31" fmla="*/ 18 h 74"/>
                <a:gd name="T32" fmla="*/ 67 w 122"/>
                <a:gd name="T33" fmla="*/ 40 h 74"/>
                <a:gd name="T34" fmla="*/ 67 w 122"/>
                <a:gd name="T35" fmla="*/ 74 h 74"/>
                <a:gd name="T36" fmla="*/ 88 w 122"/>
                <a:gd name="T37" fmla="*/ 74 h 74"/>
                <a:gd name="T38" fmla="*/ 88 w 122"/>
                <a:gd name="T39" fmla="*/ 29 h 74"/>
                <a:gd name="T40" fmla="*/ 72 w 122"/>
                <a:gd name="T41" fmla="*/ 43 h 74"/>
                <a:gd name="T42" fmla="*/ 67 w 122"/>
                <a:gd name="T43" fmla="*/ 4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2" h="74">
                  <a:moveTo>
                    <a:pt x="34" y="28"/>
                  </a:moveTo>
                  <a:lnTo>
                    <a:pt x="34" y="74"/>
                  </a:lnTo>
                  <a:lnTo>
                    <a:pt x="54" y="74"/>
                  </a:lnTo>
                  <a:lnTo>
                    <a:pt x="54" y="29"/>
                  </a:lnTo>
                  <a:lnTo>
                    <a:pt x="44" y="20"/>
                  </a:lnTo>
                  <a:lnTo>
                    <a:pt x="34" y="28"/>
                  </a:lnTo>
                  <a:close/>
                  <a:moveTo>
                    <a:pt x="0" y="74"/>
                  </a:moveTo>
                  <a:lnTo>
                    <a:pt x="20" y="74"/>
                  </a:lnTo>
                  <a:lnTo>
                    <a:pt x="20" y="39"/>
                  </a:lnTo>
                  <a:lnTo>
                    <a:pt x="0" y="56"/>
                  </a:lnTo>
                  <a:lnTo>
                    <a:pt x="0" y="74"/>
                  </a:lnTo>
                  <a:close/>
                  <a:moveTo>
                    <a:pt x="102" y="18"/>
                  </a:moveTo>
                  <a:lnTo>
                    <a:pt x="102" y="74"/>
                  </a:lnTo>
                  <a:lnTo>
                    <a:pt x="122" y="74"/>
                  </a:lnTo>
                  <a:lnTo>
                    <a:pt x="122" y="0"/>
                  </a:lnTo>
                  <a:lnTo>
                    <a:pt x="102" y="18"/>
                  </a:lnTo>
                  <a:close/>
                  <a:moveTo>
                    <a:pt x="67" y="40"/>
                  </a:moveTo>
                  <a:lnTo>
                    <a:pt x="67" y="74"/>
                  </a:lnTo>
                  <a:lnTo>
                    <a:pt x="88" y="74"/>
                  </a:lnTo>
                  <a:lnTo>
                    <a:pt x="88" y="29"/>
                  </a:lnTo>
                  <a:lnTo>
                    <a:pt x="72" y="43"/>
                  </a:lnTo>
                  <a:lnTo>
                    <a:pt x="67" y="4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26" name="Freeform 43"/>
            <p:cNvSpPr/>
            <p:nvPr/>
          </p:nvSpPr>
          <p:spPr bwMode="auto">
            <a:xfrm>
              <a:off x="2801" y="1980"/>
              <a:ext cx="136" cy="79"/>
            </a:xfrm>
            <a:custGeom>
              <a:avLst/>
              <a:gdLst>
                <a:gd name="T0" fmla="*/ 136 w 136"/>
                <a:gd name="T1" fmla="*/ 0 h 79"/>
                <a:gd name="T2" fmla="*/ 96 w 136"/>
                <a:gd name="T3" fmla="*/ 0 h 79"/>
                <a:gd name="T4" fmla="*/ 113 w 136"/>
                <a:gd name="T5" fmla="*/ 16 h 79"/>
                <a:gd name="T6" fmla="*/ 72 w 136"/>
                <a:gd name="T7" fmla="*/ 52 h 79"/>
                <a:gd name="T8" fmla="*/ 44 w 136"/>
                <a:gd name="T9" fmla="*/ 28 h 79"/>
                <a:gd name="T10" fmla="*/ 0 w 136"/>
                <a:gd name="T11" fmla="*/ 64 h 79"/>
                <a:gd name="T12" fmla="*/ 0 w 136"/>
                <a:gd name="T13" fmla="*/ 79 h 79"/>
                <a:gd name="T14" fmla="*/ 44 w 136"/>
                <a:gd name="T15" fmla="*/ 43 h 79"/>
                <a:gd name="T16" fmla="*/ 72 w 136"/>
                <a:gd name="T17" fmla="*/ 67 h 79"/>
                <a:gd name="T18" fmla="*/ 122 w 136"/>
                <a:gd name="T19" fmla="*/ 25 h 79"/>
                <a:gd name="T20" fmla="*/ 136 w 136"/>
                <a:gd name="T21" fmla="*/ 38 h 79"/>
                <a:gd name="T22" fmla="*/ 136 w 136"/>
                <a:gd name="T23"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6" h="79">
                  <a:moveTo>
                    <a:pt x="136" y="0"/>
                  </a:moveTo>
                  <a:lnTo>
                    <a:pt x="96" y="0"/>
                  </a:lnTo>
                  <a:lnTo>
                    <a:pt x="113" y="16"/>
                  </a:lnTo>
                  <a:lnTo>
                    <a:pt x="72" y="52"/>
                  </a:lnTo>
                  <a:lnTo>
                    <a:pt x="44" y="28"/>
                  </a:lnTo>
                  <a:lnTo>
                    <a:pt x="0" y="64"/>
                  </a:lnTo>
                  <a:lnTo>
                    <a:pt x="0" y="79"/>
                  </a:lnTo>
                  <a:lnTo>
                    <a:pt x="44" y="43"/>
                  </a:lnTo>
                  <a:lnTo>
                    <a:pt x="72" y="67"/>
                  </a:lnTo>
                  <a:lnTo>
                    <a:pt x="122" y="25"/>
                  </a:lnTo>
                  <a:lnTo>
                    <a:pt x="136" y="38"/>
                  </a:lnTo>
                  <a:lnTo>
                    <a:pt x="13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grpSp>
      <p:grpSp>
        <p:nvGrpSpPr>
          <p:cNvPr id="27" name="Group 52"/>
          <p:cNvGrpSpPr/>
          <p:nvPr/>
        </p:nvGrpSpPr>
        <p:grpSpPr bwMode="auto">
          <a:xfrm>
            <a:off x="6071709" y="5465924"/>
            <a:ext cx="253391" cy="346257"/>
            <a:chOff x="2829" y="2517"/>
            <a:chExt cx="112" cy="153"/>
          </a:xfrm>
        </p:grpSpPr>
        <p:sp>
          <p:nvSpPr>
            <p:cNvPr id="28" name="Freeform 44"/>
            <p:cNvSpPr>
              <a:spLocks noEditPoints="1"/>
            </p:cNvSpPr>
            <p:nvPr/>
          </p:nvSpPr>
          <p:spPr bwMode="auto">
            <a:xfrm>
              <a:off x="2829" y="2517"/>
              <a:ext cx="112" cy="153"/>
            </a:xfrm>
            <a:custGeom>
              <a:avLst/>
              <a:gdLst>
                <a:gd name="T0" fmla="*/ 112 w 112"/>
                <a:gd name="T1" fmla="*/ 30 h 153"/>
                <a:gd name="T2" fmla="*/ 82 w 112"/>
                <a:gd name="T3" fmla="*/ 0 h 153"/>
                <a:gd name="T4" fmla="*/ 0 w 112"/>
                <a:gd name="T5" fmla="*/ 0 h 153"/>
                <a:gd name="T6" fmla="*/ 0 w 112"/>
                <a:gd name="T7" fmla="*/ 153 h 153"/>
                <a:gd name="T8" fmla="*/ 112 w 112"/>
                <a:gd name="T9" fmla="*/ 153 h 153"/>
                <a:gd name="T10" fmla="*/ 112 w 112"/>
                <a:gd name="T11" fmla="*/ 30 h 153"/>
                <a:gd name="T12" fmla="*/ 99 w 112"/>
                <a:gd name="T13" fmla="*/ 34 h 153"/>
                <a:gd name="T14" fmla="*/ 79 w 112"/>
                <a:gd name="T15" fmla="*/ 34 h 153"/>
                <a:gd name="T16" fmla="*/ 79 w 112"/>
                <a:gd name="T17" fmla="*/ 14 h 153"/>
                <a:gd name="T18" fmla="*/ 99 w 112"/>
                <a:gd name="T19" fmla="*/ 34 h 153"/>
                <a:gd name="T20" fmla="*/ 99 w 112"/>
                <a:gd name="T21" fmla="*/ 141 h 153"/>
                <a:gd name="T22" fmla="*/ 12 w 112"/>
                <a:gd name="T23" fmla="*/ 141 h 153"/>
                <a:gd name="T24" fmla="*/ 12 w 112"/>
                <a:gd name="T25" fmla="*/ 12 h 153"/>
                <a:gd name="T26" fmla="*/ 67 w 112"/>
                <a:gd name="T27" fmla="*/ 12 h 153"/>
                <a:gd name="T28" fmla="*/ 67 w 112"/>
                <a:gd name="T29" fmla="*/ 46 h 153"/>
                <a:gd name="T30" fmla="*/ 99 w 112"/>
                <a:gd name="T31" fmla="*/ 46 h 153"/>
                <a:gd name="T32" fmla="*/ 99 w 112"/>
                <a:gd name="T33" fmla="*/ 14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153">
                  <a:moveTo>
                    <a:pt x="112" y="30"/>
                  </a:moveTo>
                  <a:lnTo>
                    <a:pt x="82" y="0"/>
                  </a:lnTo>
                  <a:lnTo>
                    <a:pt x="0" y="0"/>
                  </a:lnTo>
                  <a:lnTo>
                    <a:pt x="0" y="153"/>
                  </a:lnTo>
                  <a:lnTo>
                    <a:pt x="112" y="153"/>
                  </a:lnTo>
                  <a:lnTo>
                    <a:pt x="112" y="30"/>
                  </a:lnTo>
                  <a:close/>
                  <a:moveTo>
                    <a:pt x="99" y="34"/>
                  </a:moveTo>
                  <a:lnTo>
                    <a:pt x="79" y="34"/>
                  </a:lnTo>
                  <a:lnTo>
                    <a:pt x="79" y="14"/>
                  </a:lnTo>
                  <a:lnTo>
                    <a:pt x="99" y="34"/>
                  </a:lnTo>
                  <a:close/>
                  <a:moveTo>
                    <a:pt x="99" y="141"/>
                  </a:moveTo>
                  <a:lnTo>
                    <a:pt x="12" y="141"/>
                  </a:lnTo>
                  <a:lnTo>
                    <a:pt x="12" y="12"/>
                  </a:lnTo>
                  <a:lnTo>
                    <a:pt x="67" y="12"/>
                  </a:lnTo>
                  <a:lnTo>
                    <a:pt x="67" y="46"/>
                  </a:lnTo>
                  <a:lnTo>
                    <a:pt x="99" y="46"/>
                  </a:lnTo>
                  <a:lnTo>
                    <a:pt x="99" y="14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29" name="Rectangle 45"/>
            <p:cNvSpPr>
              <a:spLocks noChangeArrowheads="1"/>
            </p:cNvSpPr>
            <p:nvPr/>
          </p:nvSpPr>
          <p:spPr bwMode="auto">
            <a:xfrm>
              <a:off x="2850" y="2557"/>
              <a:ext cx="70" cy="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0" name="Rectangle 46"/>
            <p:cNvSpPr>
              <a:spLocks noChangeArrowheads="1"/>
            </p:cNvSpPr>
            <p:nvPr/>
          </p:nvSpPr>
          <p:spPr bwMode="auto">
            <a:xfrm>
              <a:off x="2850" y="2579"/>
              <a:ext cx="70"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1" name="Rectangle 47"/>
            <p:cNvSpPr>
              <a:spLocks noChangeArrowheads="1"/>
            </p:cNvSpPr>
            <p:nvPr/>
          </p:nvSpPr>
          <p:spPr bwMode="auto">
            <a:xfrm>
              <a:off x="2850" y="2602"/>
              <a:ext cx="70" cy="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2" name="Rectangle 48"/>
            <p:cNvSpPr>
              <a:spLocks noChangeArrowheads="1"/>
            </p:cNvSpPr>
            <p:nvPr/>
          </p:nvSpPr>
          <p:spPr bwMode="auto">
            <a:xfrm>
              <a:off x="2850" y="2625"/>
              <a:ext cx="70" cy="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33" name="Rectangle 53"/>
          <p:cNvSpPr>
            <a:spLocks noChangeArrowheads="1"/>
          </p:cNvSpPr>
          <p:nvPr/>
        </p:nvSpPr>
        <p:spPr bwMode="auto">
          <a:xfrm>
            <a:off x="7417851" y="1428514"/>
            <a:ext cx="4208108"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pitchFamily="34" charset="0"/>
              <a:buNone/>
            </a:pPr>
            <a:r>
              <a:rPr lang="zh-CN" altLang="en-US" sz="1000" b="1" dirty="0">
                <a:solidFill>
                  <a:schemeClr val="bg1">
                    <a:lumMod val="50000"/>
                  </a:schemeClr>
                </a:solidFill>
                <a:latin typeface="微软雅黑 Light" panose="020B0502040204020203" pitchFamily="34" charset="-122"/>
                <a:ea typeface="微软雅黑 Light" panose="020B0502040204020203" pitchFamily="34" charset="-122"/>
              </a:rPr>
              <a:t>TOPIC HEADER ONE</a:t>
            </a:r>
          </a:p>
          <a:p>
            <a:pPr>
              <a:lnSpc>
                <a:spcPct val="120000"/>
              </a:lnSpc>
              <a:buFont typeface="Arial" pitchFamily="34" charset="0"/>
              <a:buNone/>
            </a:pPr>
            <a:r>
              <a:rPr lang="zh-CN" altLang="en-US" sz="1100" kern="1100" spc="150" dirty="0">
                <a:latin typeface="微软雅黑" panose="020B0503020204020204" pitchFamily="34" charset="-122"/>
                <a:ea typeface="微软雅黑" panose="020B0503020204020204" pitchFamily="34" charset="-122"/>
              </a:rPr>
              <a:t>此处添加你的信息此处添加你的信息此处添加你的信息此处添加你的信息</a:t>
            </a:r>
            <a:endParaRPr lang="zh-CN" altLang="en-US" sz="11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37" name="Rectangle 53"/>
          <p:cNvSpPr>
            <a:spLocks noChangeArrowheads="1"/>
          </p:cNvSpPr>
          <p:nvPr/>
        </p:nvSpPr>
        <p:spPr bwMode="auto">
          <a:xfrm>
            <a:off x="7417851" y="4036634"/>
            <a:ext cx="4208108"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pitchFamily="34" charset="0"/>
              <a:buNone/>
            </a:pPr>
            <a:r>
              <a:rPr lang="zh-CN" altLang="en-US" sz="1000" b="1" dirty="0">
                <a:solidFill>
                  <a:schemeClr val="bg1">
                    <a:lumMod val="50000"/>
                  </a:schemeClr>
                </a:solidFill>
                <a:latin typeface="微软雅黑 Light" panose="020B0502040204020203" pitchFamily="34" charset="-122"/>
                <a:ea typeface="微软雅黑 Light" panose="020B0502040204020203" pitchFamily="34" charset="-122"/>
              </a:rPr>
              <a:t>TOPIC HEADER ONE</a:t>
            </a:r>
          </a:p>
          <a:p>
            <a:pPr>
              <a:lnSpc>
                <a:spcPct val="120000"/>
              </a:lnSpc>
              <a:buFont typeface="Arial" pitchFamily="34" charset="0"/>
              <a:buNone/>
            </a:pPr>
            <a:r>
              <a:rPr lang="zh-CN" altLang="en-US" sz="1100" kern="1100" spc="150" dirty="0">
                <a:latin typeface="微软雅黑" panose="020B0503020204020204" pitchFamily="34" charset="-122"/>
                <a:ea typeface="微软雅黑" panose="020B0503020204020204" pitchFamily="34" charset="-122"/>
              </a:rPr>
              <a:t>此处添加你的信息此处添加你的信息此处添加你的信息此处添加你的信息</a:t>
            </a:r>
            <a:endParaRPr lang="zh-CN" altLang="en-US" sz="11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38" name="Rectangle 53"/>
          <p:cNvSpPr>
            <a:spLocks noChangeArrowheads="1"/>
          </p:cNvSpPr>
          <p:nvPr/>
        </p:nvSpPr>
        <p:spPr bwMode="auto">
          <a:xfrm>
            <a:off x="801498" y="2801974"/>
            <a:ext cx="4208108"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buFont typeface="Arial" pitchFamily="34" charset="0"/>
              <a:buNone/>
            </a:pPr>
            <a:r>
              <a:rPr lang="zh-CN" altLang="en-US" sz="1000" b="1" dirty="0">
                <a:solidFill>
                  <a:schemeClr val="bg1">
                    <a:lumMod val="50000"/>
                  </a:schemeClr>
                </a:solidFill>
                <a:latin typeface="微软雅黑 Light" panose="020B0502040204020203" pitchFamily="34" charset="-122"/>
                <a:ea typeface="微软雅黑 Light" panose="020B0502040204020203" pitchFamily="34" charset="-122"/>
              </a:rPr>
              <a:t>TOPIC HEADER ONE</a:t>
            </a:r>
          </a:p>
          <a:p>
            <a:pPr algn="r">
              <a:lnSpc>
                <a:spcPct val="120000"/>
              </a:lnSpc>
              <a:buFont typeface="Arial" pitchFamily="34" charset="0"/>
              <a:buNone/>
            </a:pPr>
            <a:r>
              <a:rPr lang="zh-CN" altLang="en-US" sz="1100" kern="1100" spc="150" dirty="0">
                <a:latin typeface="微软雅黑" panose="020B0503020204020204" pitchFamily="34" charset="-122"/>
                <a:ea typeface="微软雅黑" panose="020B0503020204020204" pitchFamily="34" charset="-122"/>
              </a:rPr>
              <a:t>此处添加你的信息此处添加你的信息此处添加你的信息此处添加你的信息</a:t>
            </a:r>
            <a:endParaRPr lang="zh-CN" altLang="en-US" sz="11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39" name="Rectangle 53"/>
          <p:cNvSpPr>
            <a:spLocks noChangeArrowheads="1"/>
          </p:cNvSpPr>
          <p:nvPr/>
        </p:nvSpPr>
        <p:spPr bwMode="auto">
          <a:xfrm>
            <a:off x="837850" y="5221250"/>
            <a:ext cx="4208108"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buFont typeface="Arial" pitchFamily="34" charset="0"/>
              <a:buNone/>
            </a:pPr>
            <a:r>
              <a:rPr lang="zh-CN" altLang="en-US" sz="1000" b="1" dirty="0">
                <a:solidFill>
                  <a:schemeClr val="bg1">
                    <a:lumMod val="50000"/>
                  </a:schemeClr>
                </a:solidFill>
                <a:latin typeface="微软雅黑 Light" panose="020B0502040204020203" pitchFamily="34" charset="-122"/>
                <a:ea typeface="微软雅黑 Light" panose="020B0502040204020203" pitchFamily="34" charset="-122"/>
              </a:rPr>
              <a:t>TOPIC HEADER ONE</a:t>
            </a:r>
          </a:p>
          <a:p>
            <a:pPr algn="r">
              <a:lnSpc>
                <a:spcPct val="120000"/>
              </a:lnSpc>
              <a:buFont typeface="Arial" pitchFamily="34" charset="0"/>
              <a:buNone/>
            </a:pPr>
            <a:r>
              <a:rPr lang="zh-CN" altLang="en-US" sz="1100" kern="1100" spc="150" dirty="0">
                <a:latin typeface="微软雅黑" panose="020B0503020204020204" pitchFamily="34" charset="-122"/>
                <a:ea typeface="微软雅黑" panose="020B0503020204020204" pitchFamily="34" charset="-122"/>
              </a:rPr>
              <a:t>此处添加你的信息此处添加你的信息此处添加你的信息此处添加你的信息</a:t>
            </a:r>
            <a:endParaRPr lang="zh-CN" altLang="en-US" sz="11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018682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55"/>
          <p:cNvSpPr/>
          <p:nvPr/>
        </p:nvSpPr>
        <p:spPr>
          <a:xfrm>
            <a:off x="926357" y="1954267"/>
            <a:ext cx="763295" cy="763493"/>
          </a:xfrm>
          <a:prstGeom prst="ellipse">
            <a:avLst/>
          </a:prstGeom>
          <a:solidFill>
            <a:srgbClr val="3D735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3" rIns="91445" bIns="45723" rtlCol="0" anchor="ctr"/>
          <a:lstStyle/>
          <a:p>
            <a:pPr algn="ctr"/>
            <a:endParaRPr lang="id-ID" sz="900" dirty="0">
              <a:latin typeface="Lato Light"/>
              <a:cs typeface="Lato Light"/>
            </a:endParaRPr>
          </a:p>
        </p:txBody>
      </p:sp>
      <p:sp>
        <p:nvSpPr>
          <p:cNvPr id="17" name="Oval 62"/>
          <p:cNvSpPr/>
          <p:nvPr/>
        </p:nvSpPr>
        <p:spPr>
          <a:xfrm>
            <a:off x="926357" y="3007148"/>
            <a:ext cx="763295" cy="763493"/>
          </a:xfrm>
          <a:prstGeom prst="ellipse">
            <a:avLst/>
          </a:prstGeom>
          <a:solidFill>
            <a:srgbClr val="3D735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3" rIns="91445" bIns="45723" rtlCol="0" anchor="ctr"/>
          <a:lstStyle/>
          <a:p>
            <a:pPr algn="ctr"/>
            <a:endParaRPr lang="id-ID" sz="900" dirty="0">
              <a:latin typeface="Lato Light"/>
              <a:cs typeface="Lato Light"/>
            </a:endParaRPr>
          </a:p>
        </p:txBody>
      </p:sp>
      <p:sp>
        <p:nvSpPr>
          <p:cNvPr id="18" name="Oval 67"/>
          <p:cNvSpPr/>
          <p:nvPr/>
        </p:nvSpPr>
        <p:spPr>
          <a:xfrm>
            <a:off x="926357" y="3971312"/>
            <a:ext cx="763295" cy="763493"/>
          </a:xfrm>
          <a:prstGeom prst="ellipse">
            <a:avLst/>
          </a:prstGeom>
          <a:solidFill>
            <a:srgbClr val="3D735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3" rIns="91445" bIns="45723" rtlCol="0" anchor="ctr"/>
          <a:lstStyle/>
          <a:p>
            <a:pPr algn="ctr"/>
            <a:endParaRPr lang="id-ID" sz="900" dirty="0">
              <a:latin typeface="Lato Light"/>
              <a:cs typeface="Lato Light"/>
            </a:endParaRPr>
          </a:p>
        </p:txBody>
      </p:sp>
      <p:sp>
        <p:nvSpPr>
          <p:cNvPr id="19" name="Oval 72"/>
          <p:cNvSpPr/>
          <p:nvPr/>
        </p:nvSpPr>
        <p:spPr>
          <a:xfrm>
            <a:off x="926357" y="5024192"/>
            <a:ext cx="763295" cy="763493"/>
          </a:xfrm>
          <a:prstGeom prst="ellipse">
            <a:avLst/>
          </a:prstGeom>
          <a:solidFill>
            <a:srgbClr val="3D735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3" rIns="91445" bIns="45723" rtlCol="0" anchor="ctr"/>
          <a:lstStyle/>
          <a:p>
            <a:pPr algn="ctr"/>
            <a:endParaRPr lang="id-ID" sz="900" dirty="0">
              <a:latin typeface="Lato Light"/>
              <a:cs typeface="Lato Light"/>
            </a:endParaRPr>
          </a:p>
        </p:txBody>
      </p:sp>
      <p:sp>
        <p:nvSpPr>
          <p:cNvPr id="20" name="AutoShape 49"/>
          <p:cNvSpPr>
            <a:spLocks/>
          </p:cNvSpPr>
          <p:nvPr/>
        </p:nvSpPr>
        <p:spPr bwMode="auto">
          <a:xfrm>
            <a:off x="1116268" y="2135125"/>
            <a:ext cx="328293" cy="3296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143" y="21047"/>
                </a:moveTo>
                <a:cubicBezTo>
                  <a:pt x="3143" y="21200"/>
                  <a:pt x="3101" y="21329"/>
                  <a:pt x="3025" y="21435"/>
                </a:cubicBezTo>
                <a:cubicBezTo>
                  <a:pt x="2947" y="21544"/>
                  <a:pt x="2841" y="21599"/>
                  <a:pt x="2707" y="21599"/>
                </a:cubicBezTo>
                <a:lnTo>
                  <a:pt x="457" y="21599"/>
                </a:lnTo>
                <a:cubicBezTo>
                  <a:pt x="154" y="21599"/>
                  <a:pt x="0" y="21414"/>
                  <a:pt x="0" y="21047"/>
                </a:cubicBezTo>
                <a:lnTo>
                  <a:pt x="0" y="17393"/>
                </a:lnTo>
                <a:cubicBezTo>
                  <a:pt x="0" y="17244"/>
                  <a:pt x="46" y="17114"/>
                  <a:pt x="134" y="17006"/>
                </a:cubicBezTo>
                <a:cubicBezTo>
                  <a:pt x="225" y="16900"/>
                  <a:pt x="332" y="16844"/>
                  <a:pt x="457" y="16844"/>
                </a:cubicBezTo>
                <a:lnTo>
                  <a:pt x="2707" y="16844"/>
                </a:lnTo>
                <a:cubicBezTo>
                  <a:pt x="2834" y="16844"/>
                  <a:pt x="2937" y="16900"/>
                  <a:pt x="3018" y="17006"/>
                </a:cubicBezTo>
                <a:cubicBezTo>
                  <a:pt x="3101" y="17114"/>
                  <a:pt x="3143" y="17244"/>
                  <a:pt x="3143" y="17393"/>
                </a:cubicBezTo>
                <a:lnTo>
                  <a:pt x="3143" y="21047"/>
                </a:lnTo>
                <a:close/>
                <a:moveTo>
                  <a:pt x="7757" y="21047"/>
                </a:moveTo>
                <a:cubicBezTo>
                  <a:pt x="7757" y="21200"/>
                  <a:pt x="7715" y="21329"/>
                  <a:pt x="7634" y="21435"/>
                </a:cubicBezTo>
                <a:cubicBezTo>
                  <a:pt x="7551" y="21544"/>
                  <a:pt x="7448" y="21599"/>
                  <a:pt x="7324" y="21599"/>
                </a:cubicBezTo>
                <a:lnTo>
                  <a:pt x="5062" y="21599"/>
                </a:lnTo>
                <a:cubicBezTo>
                  <a:pt x="4934" y="21599"/>
                  <a:pt x="4829" y="21544"/>
                  <a:pt x="4739" y="21435"/>
                </a:cubicBezTo>
                <a:cubicBezTo>
                  <a:pt x="4648" y="21329"/>
                  <a:pt x="4604" y="21200"/>
                  <a:pt x="4604" y="21047"/>
                </a:cubicBezTo>
                <a:lnTo>
                  <a:pt x="4604" y="14947"/>
                </a:lnTo>
                <a:cubicBezTo>
                  <a:pt x="4604" y="14797"/>
                  <a:pt x="4648" y="14668"/>
                  <a:pt x="4739" y="14559"/>
                </a:cubicBezTo>
                <a:cubicBezTo>
                  <a:pt x="4829" y="14453"/>
                  <a:pt x="4934" y="14398"/>
                  <a:pt x="5062" y="14398"/>
                </a:cubicBezTo>
                <a:lnTo>
                  <a:pt x="7324" y="14398"/>
                </a:lnTo>
                <a:cubicBezTo>
                  <a:pt x="7448" y="14398"/>
                  <a:pt x="7551" y="14453"/>
                  <a:pt x="7634" y="14559"/>
                </a:cubicBezTo>
                <a:cubicBezTo>
                  <a:pt x="7715" y="14668"/>
                  <a:pt x="7757" y="14797"/>
                  <a:pt x="7757" y="14947"/>
                </a:cubicBezTo>
                <a:lnTo>
                  <a:pt x="7757" y="21047"/>
                </a:lnTo>
                <a:close/>
                <a:moveTo>
                  <a:pt x="12388" y="21047"/>
                </a:moveTo>
                <a:cubicBezTo>
                  <a:pt x="12388" y="21200"/>
                  <a:pt x="12342" y="21329"/>
                  <a:pt x="12251" y="21435"/>
                </a:cubicBezTo>
                <a:cubicBezTo>
                  <a:pt x="12165" y="21544"/>
                  <a:pt x="12055" y="21599"/>
                  <a:pt x="11928" y="21599"/>
                </a:cubicBezTo>
                <a:lnTo>
                  <a:pt x="9666" y="21599"/>
                </a:lnTo>
                <a:cubicBezTo>
                  <a:pt x="9541" y="21599"/>
                  <a:pt x="9434" y="21544"/>
                  <a:pt x="9343" y="21435"/>
                </a:cubicBezTo>
                <a:cubicBezTo>
                  <a:pt x="9255" y="21329"/>
                  <a:pt x="9208" y="21200"/>
                  <a:pt x="9208" y="21047"/>
                </a:cubicBezTo>
                <a:lnTo>
                  <a:pt x="9208" y="11546"/>
                </a:lnTo>
                <a:cubicBezTo>
                  <a:pt x="9208" y="11393"/>
                  <a:pt x="9255" y="11264"/>
                  <a:pt x="9343" y="11158"/>
                </a:cubicBezTo>
                <a:cubicBezTo>
                  <a:pt x="9434" y="11049"/>
                  <a:pt x="9541" y="10996"/>
                  <a:pt x="9666" y="10996"/>
                </a:cubicBezTo>
                <a:lnTo>
                  <a:pt x="11928" y="10996"/>
                </a:lnTo>
                <a:cubicBezTo>
                  <a:pt x="12055" y="10996"/>
                  <a:pt x="12165" y="11049"/>
                  <a:pt x="12251" y="11158"/>
                </a:cubicBezTo>
                <a:cubicBezTo>
                  <a:pt x="12342" y="11264"/>
                  <a:pt x="12388" y="11393"/>
                  <a:pt x="12388" y="11546"/>
                </a:cubicBezTo>
                <a:lnTo>
                  <a:pt x="12388" y="21047"/>
                </a:lnTo>
                <a:close/>
                <a:moveTo>
                  <a:pt x="16993" y="21047"/>
                </a:moveTo>
                <a:cubicBezTo>
                  <a:pt x="16993" y="21200"/>
                  <a:pt x="16946" y="21329"/>
                  <a:pt x="16856" y="21435"/>
                </a:cubicBezTo>
                <a:cubicBezTo>
                  <a:pt x="16767" y="21544"/>
                  <a:pt x="16660" y="21599"/>
                  <a:pt x="16535" y="21599"/>
                </a:cubicBezTo>
                <a:lnTo>
                  <a:pt x="14285" y="21599"/>
                </a:lnTo>
                <a:cubicBezTo>
                  <a:pt x="14158" y="21599"/>
                  <a:pt x="14055" y="21544"/>
                  <a:pt x="13974" y="21435"/>
                </a:cubicBezTo>
                <a:cubicBezTo>
                  <a:pt x="13894" y="21329"/>
                  <a:pt x="13850" y="21200"/>
                  <a:pt x="13850" y="21047"/>
                </a:cubicBezTo>
                <a:lnTo>
                  <a:pt x="13850" y="7058"/>
                </a:lnTo>
                <a:cubicBezTo>
                  <a:pt x="13850" y="6908"/>
                  <a:pt x="13891" y="6781"/>
                  <a:pt x="13967" y="6670"/>
                </a:cubicBezTo>
                <a:cubicBezTo>
                  <a:pt x="14045" y="6564"/>
                  <a:pt x="14151" y="6511"/>
                  <a:pt x="14285" y="6511"/>
                </a:cubicBezTo>
                <a:lnTo>
                  <a:pt x="16535" y="6511"/>
                </a:lnTo>
                <a:cubicBezTo>
                  <a:pt x="16660" y="6511"/>
                  <a:pt x="16767" y="6561"/>
                  <a:pt x="16855" y="6664"/>
                </a:cubicBezTo>
                <a:cubicBezTo>
                  <a:pt x="16946" y="6767"/>
                  <a:pt x="16993" y="6899"/>
                  <a:pt x="16993" y="7058"/>
                </a:cubicBezTo>
                <a:lnTo>
                  <a:pt x="16993" y="21047"/>
                </a:lnTo>
                <a:close/>
                <a:moveTo>
                  <a:pt x="21599" y="21047"/>
                </a:moveTo>
                <a:cubicBezTo>
                  <a:pt x="21599" y="21414"/>
                  <a:pt x="21448" y="21599"/>
                  <a:pt x="21139" y="21599"/>
                </a:cubicBezTo>
                <a:lnTo>
                  <a:pt x="18914" y="21599"/>
                </a:lnTo>
                <a:cubicBezTo>
                  <a:pt x="18611" y="21599"/>
                  <a:pt x="18456" y="21414"/>
                  <a:pt x="18456" y="21047"/>
                </a:cubicBezTo>
                <a:lnTo>
                  <a:pt x="18456" y="549"/>
                </a:lnTo>
                <a:cubicBezTo>
                  <a:pt x="18456" y="182"/>
                  <a:pt x="18608" y="0"/>
                  <a:pt x="18914" y="0"/>
                </a:cubicBezTo>
                <a:lnTo>
                  <a:pt x="21139" y="0"/>
                </a:lnTo>
                <a:cubicBezTo>
                  <a:pt x="21445" y="0"/>
                  <a:pt x="21599" y="182"/>
                  <a:pt x="21599" y="549"/>
                </a:cubicBezTo>
                <a:lnTo>
                  <a:pt x="21599" y="21047"/>
                </a:lnTo>
                <a:close/>
              </a:path>
            </a:pathLst>
          </a:custGeom>
          <a:solidFill>
            <a:schemeClr val="bg1"/>
          </a:solidFill>
          <a:ln>
            <a:noFill/>
          </a:ln>
          <a:effectLst/>
          <a:extLst/>
        </p:spPr>
        <p:txBody>
          <a:bodyPr lIns="50789" tIns="50789" rIns="50789" bIns="50789" anchor="ctr"/>
          <a:lstStyle/>
          <a:p>
            <a:pPr defTabSz="457098">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21" name="AutoShape 32"/>
          <p:cNvSpPr>
            <a:spLocks/>
          </p:cNvSpPr>
          <p:nvPr/>
        </p:nvSpPr>
        <p:spPr bwMode="auto">
          <a:xfrm>
            <a:off x="1131121" y="3200187"/>
            <a:ext cx="361122" cy="3626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1" y="7569"/>
                </a:moveTo>
                <a:cubicBezTo>
                  <a:pt x="21273" y="7569"/>
                  <a:pt x="21379" y="7618"/>
                  <a:pt x="21468" y="7727"/>
                </a:cubicBezTo>
                <a:cubicBezTo>
                  <a:pt x="21554" y="7834"/>
                  <a:pt x="21599" y="7958"/>
                  <a:pt x="21599" y="8105"/>
                </a:cubicBezTo>
                <a:lnTo>
                  <a:pt x="21599" y="13494"/>
                </a:lnTo>
                <a:cubicBezTo>
                  <a:pt x="21599" y="13641"/>
                  <a:pt x="21556" y="13768"/>
                  <a:pt x="21472" y="13872"/>
                </a:cubicBezTo>
                <a:cubicBezTo>
                  <a:pt x="21388" y="13978"/>
                  <a:pt x="21280" y="14033"/>
                  <a:pt x="21151" y="14033"/>
                </a:cubicBezTo>
                <a:lnTo>
                  <a:pt x="19807" y="14033"/>
                </a:lnTo>
                <a:lnTo>
                  <a:pt x="19807" y="19984"/>
                </a:lnTo>
                <a:cubicBezTo>
                  <a:pt x="19807" y="20419"/>
                  <a:pt x="19675" y="20796"/>
                  <a:pt x="19411" y="21116"/>
                </a:cubicBezTo>
                <a:cubicBezTo>
                  <a:pt x="19144" y="21438"/>
                  <a:pt x="18825" y="21599"/>
                  <a:pt x="18451" y="21599"/>
                </a:cubicBezTo>
                <a:lnTo>
                  <a:pt x="3146" y="21599"/>
                </a:lnTo>
                <a:cubicBezTo>
                  <a:pt x="2772" y="21599"/>
                  <a:pt x="2455" y="21438"/>
                  <a:pt x="2198" y="21116"/>
                </a:cubicBezTo>
                <a:cubicBezTo>
                  <a:pt x="1941" y="20796"/>
                  <a:pt x="1814" y="20419"/>
                  <a:pt x="1814" y="19984"/>
                </a:cubicBezTo>
                <a:lnTo>
                  <a:pt x="1814" y="14033"/>
                </a:lnTo>
                <a:lnTo>
                  <a:pt x="446" y="14033"/>
                </a:lnTo>
                <a:cubicBezTo>
                  <a:pt x="324" y="14033"/>
                  <a:pt x="218" y="13981"/>
                  <a:pt x="132" y="13880"/>
                </a:cubicBezTo>
                <a:cubicBezTo>
                  <a:pt x="43" y="13780"/>
                  <a:pt x="0" y="13650"/>
                  <a:pt x="0" y="13494"/>
                </a:cubicBezTo>
                <a:lnTo>
                  <a:pt x="0" y="8105"/>
                </a:lnTo>
                <a:cubicBezTo>
                  <a:pt x="0" y="7958"/>
                  <a:pt x="43" y="7834"/>
                  <a:pt x="132" y="7727"/>
                </a:cubicBezTo>
                <a:cubicBezTo>
                  <a:pt x="218" y="7618"/>
                  <a:pt x="324" y="7569"/>
                  <a:pt x="446" y="7569"/>
                </a:cubicBezTo>
                <a:lnTo>
                  <a:pt x="6638" y="7569"/>
                </a:lnTo>
                <a:cubicBezTo>
                  <a:pt x="6203" y="7569"/>
                  <a:pt x="5791" y="7468"/>
                  <a:pt x="5404" y="7270"/>
                </a:cubicBezTo>
                <a:cubicBezTo>
                  <a:pt x="5018" y="7074"/>
                  <a:pt x="4682" y="6803"/>
                  <a:pt x="4399" y="6466"/>
                </a:cubicBezTo>
                <a:cubicBezTo>
                  <a:pt x="4116" y="6126"/>
                  <a:pt x="3892" y="5723"/>
                  <a:pt x="3727" y="5266"/>
                </a:cubicBezTo>
                <a:cubicBezTo>
                  <a:pt x="3561" y="4808"/>
                  <a:pt x="3480" y="4316"/>
                  <a:pt x="3480" y="3789"/>
                </a:cubicBezTo>
                <a:cubicBezTo>
                  <a:pt x="3480" y="3267"/>
                  <a:pt x="3561" y="2775"/>
                  <a:pt x="3727" y="2312"/>
                </a:cubicBezTo>
                <a:cubicBezTo>
                  <a:pt x="3892" y="1845"/>
                  <a:pt x="4116" y="1445"/>
                  <a:pt x="4399" y="1102"/>
                </a:cubicBezTo>
                <a:cubicBezTo>
                  <a:pt x="4682" y="765"/>
                  <a:pt x="5016" y="495"/>
                  <a:pt x="5399" y="296"/>
                </a:cubicBezTo>
                <a:cubicBezTo>
                  <a:pt x="5781" y="100"/>
                  <a:pt x="6194" y="0"/>
                  <a:pt x="6638" y="0"/>
                </a:cubicBezTo>
                <a:cubicBezTo>
                  <a:pt x="7106" y="0"/>
                  <a:pt x="7550" y="112"/>
                  <a:pt x="7967" y="336"/>
                </a:cubicBezTo>
                <a:cubicBezTo>
                  <a:pt x="8385" y="561"/>
                  <a:pt x="8723" y="883"/>
                  <a:pt x="8985" y="1295"/>
                </a:cubicBezTo>
                <a:lnTo>
                  <a:pt x="10799" y="4094"/>
                </a:lnTo>
                <a:lnTo>
                  <a:pt x="12614" y="1295"/>
                </a:lnTo>
                <a:cubicBezTo>
                  <a:pt x="12883" y="883"/>
                  <a:pt x="13224" y="561"/>
                  <a:pt x="13636" y="336"/>
                </a:cubicBezTo>
                <a:cubicBezTo>
                  <a:pt x="14049" y="112"/>
                  <a:pt x="14493" y="0"/>
                  <a:pt x="14971" y="0"/>
                </a:cubicBezTo>
                <a:cubicBezTo>
                  <a:pt x="15405" y="0"/>
                  <a:pt x="15815" y="100"/>
                  <a:pt x="16199" y="296"/>
                </a:cubicBezTo>
                <a:cubicBezTo>
                  <a:pt x="16581" y="495"/>
                  <a:pt x="16915" y="765"/>
                  <a:pt x="17198" y="1102"/>
                </a:cubicBezTo>
                <a:cubicBezTo>
                  <a:pt x="17481" y="1445"/>
                  <a:pt x="17704" y="1845"/>
                  <a:pt x="17870" y="2303"/>
                </a:cubicBezTo>
                <a:cubicBezTo>
                  <a:pt x="18036" y="2761"/>
                  <a:pt x="18117" y="3259"/>
                  <a:pt x="18117" y="3789"/>
                </a:cubicBezTo>
                <a:cubicBezTo>
                  <a:pt x="18117" y="4315"/>
                  <a:pt x="18036" y="4808"/>
                  <a:pt x="17870" y="5266"/>
                </a:cubicBezTo>
                <a:cubicBezTo>
                  <a:pt x="17704" y="5723"/>
                  <a:pt x="17481" y="6126"/>
                  <a:pt x="17198" y="6466"/>
                </a:cubicBezTo>
                <a:cubicBezTo>
                  <a:pt x="16915" y="6803"/>
                  <a:pt x="16581" y="7074"/>
                  <a:pt x="16199" y="7269"/>
                </a:cubicBezTo>
                <a:cubicBezTo>
                  <a:pt x="15815" y="7468"/>
                  <a:pt x="15405" y="7569"/>
                  <a:pt x="14971" y="7569"/>
                </a:cubicBezTo>
                <a:lnTo>
                  <a:pt x="21151" y="7569"/>
                </a:lnTo>
                <a:close/>
                <a:moveTo>
                  <a:pt x="5294" y="3789"/>
                </a:moveTo>
                <a:cubicBezTo>
                  <a:pt x="5294" y="4243"/>
                  <a:pt x="5424" y="4621"/>
                  <a:pt x="5680" y="4929"/>
                </a:cubicBezTo>
                <a:cubicBezTo>
                  <a:pt x="5937" y="5234"/>
                  <a:pt x="6256" y="5389"/>
                  <a:pt x="6638" y="5389"/>
                </a:cubicBezTo>
                <a:lnTo>
                  <a:pt x="9362" y="5389"/>
                </a:lnTo>
                <a:lnTo>
                  <a:pt x="7629" y="2689"/>
                </a:lnTo>
                <a:cubicBezTo>
                  <a:pt x="7550" y="2597"/>
                  <a:pt x="7430" y="2484"/>
                  <a:pt x="7260" y="2349"/>
                </a:cubicBezTo>
                <a:cubicBezTo>
                  <a:pt x="7092" y="2217"/>
                  <a:pt x="6885" y="2150"/>
                  <a:pt x="6638" y="2150"/>
                </a:cubicBezTo>
                <a:cubicBezTo>
                  <a:pt x="6264" y="2150"/>
                  <a:pt x="5947" y="2312"/>
                  <a:pt x="5685" y="2634"/>
                </a:cubicBezTo>
                <a:cubicBezTo>
                  <a:pt x="5426" y="2954"/>
                  <a:pt x="5294" y="3342"/>
                  <a:pt x="5294" y="3789"/>
                </a:cubicBezTo>
                <a:moveTo>
                  <a:pt x="13063" y="7569"/>
                </a:moveTo>
                <a:lnTo>
                  <a:pt x="8534" y="7569"/>
                </a:lnTo>
                <a:lnTo>
                  <a:pt x="8534" y="18553"/>
                </a:lnTo>
                <a:cubicBezTo>
                  <a:pt x="8534" y="18856"/>
                  <a:pt x="8628" y="19118"/>
                  <a:pt x="8810" y="19334"/>
                </a:cubicBezTo>
                <a:cubicBezTo>
                  <a:pt x="8995" y="19547"/>
                  <a:pt x="9208" y="19656"/>
                  <a:pt x="9456" y="19656"/>
                </a:cubicBezTo>
                <a:lnTo>
                  <a:pt x="12144" y="19656"/>
                </a:lnTo>
                <a:cubicBezTo>
                  <a:pt x="12396" y="19656"/>
                  <a:pt x="12612" y="19547"/>
                  <a:pt x="12792" y="19334"/>
                </a:cubicBezTo>
                <a:cubicBezTo>
                  <a:pt x="12972" y="19118"/>
                  <a:pt x="13063" y="18856"/>
                  <a:pt x="13063" y="18553"/>
                </a:cubicBezTo>
                <a:lnTo>
                  <a:pt x="13063" y="7569"/>
                </a:lnTo>
                <a:close/>
                <a:moveTo>
                  <a:pt x="12235" y="5389"/>
                </a:moveTo>
                <a:lnTo>
                  <a:pt x="14971" y="5389"/>
                </a:lnTo>
                <a:cubicBezTo>
                  <a:pt x="15345" y="5389"/>
                  <a:pt x="15660" y="5234"/>
                  <a:pt x="15916" y="4929"/>
                </a:cubicBezTo>
                <a:cubicBezTo>
                  <a:pt x="16173" y="4621"/>
                  <a:pt x="16303" y="4243"/>
                  <a:pt x="16303" y="3789"/>
                </a:cubicBezTo>
                <a:cubicBezTo>
                  <a:pt x="16303" y="3339"/>
                  <a:pt x="16173" y="2954"/>
                  <a:pt x="15916" y="2634"/>
                </a:cubicBezTo>
                <a:cubicBezTo>
                  <a:pt x="15660" y="2312"/>
                  <a:pt x="15345" y="2150"/>
                  <a:pt x="14971" y="2150"/>
                </a:cubicBezTo>
                <a:cubicBezTo>
                  <a:pt x="14716" y="2150"/>
                  <a:pt x="14507" y="2217"/>
                  <a:pt x="14342" y="2349"/>
                </a:cubicBezTo>
                <a:cubicBezTo>
                  <a:pt x="14179" y="2484"/>
                  <a:pt x="14059" y="2597"/>
                  <a:pt x="13982" y="2689"/>
                </a:cubicBezTo>
                <a:lnTo>
                  <a:pt x="12235" y="5389"/>
                </a:lnTo>
                <a:close/>
              </a:path>
            </a:pathLst>
          </a:custGeom>
          <a:solidFill>
            <a:schemeClr val="bg1"/>
          </a:solidFill>
          <a:ln>
            <a:noFill/>
          </a:ln>
          <a:effectLst/>
          <a:extLst/>
        </p:spPr>
        <p:txBody>
          <a:bodyPr lIns="50789" tIns="50789" rIns="50789" bIns="50789" anchor="ctr"/>
          <a:lstStyle/>
          <a:p>
            <a:pPr defTabSz="457098">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22" name="AutoShape 37"/>
          <p:cNvSpPr>
            <a:spLocks/>
          </p:cNvSpPr>
          <p:nvPr/>
        </p:nvSpPr>
        <p:spPr bwMode="auto">
          <a:xfrm>
            <a:off x="1124138" y="4173658"/>
            <a:ext cx="328293" cy="3612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12" y="0"/>
                </a:moveTo>
                <a:cubicBezTo>
                  <a:pt x="20751" y="0"/>
                  <a:pt x="21033" y="104"/>
                  <a:pt x="21260" y="316"/>
                </a:cubicBezTo>
                <a:cubicBezTo>
                  <a:pt x="21487" y="530"/>
                  <a:pt x="21599" y="790"/>
                  <a:pt x="21599" y="1109"/>
                </a:cubicBezTo>
                <a:lnTo>
                  <a:pt x="21599" y="15003"/>
                </a:lnTo>
                <a:cubicBezTo>
                  <a:pt x="21599" y="15537"/>
                  <a:pt x="21466" y="16008"/>
                  <a:pt x="21203" y="16415"/>
                </a:cubicBezTo>
                <a:cubicBezTo>
                  <a:pt x="20936" y="16827"/>
                  <a:pt x="20582" y="17169"/>
                  <a:pt x="20143" y="17446"/>
                </a:cubicBezTo>
                <a:cubicBezTo>
                  <a:pt x="19700" y="17719"/>
                  <a:pt x="19219" y="17931"/>
                  <a:pt x="18701" y="18078"/>
                </a:cubicBezTo>
                <a:cubicBezTo>
                  <a:pt x="18177" y="18228"/>
                  <a:pt x="17668" y="18301"/>
                  <a:pt x="17174" y="18301"/>
                </a:cubicBezTo>
                <a:cubicBezTo>
                  <a:pt x="16686" y="18301"/>
                  <a:pt x="16172" y="18228"/>
                  <a:pt x="15644" y="18078"/>
                </a:cubicBezTo>
                <a:cubicBezTo>
                  <a:pt x="15117" y="17931"/>
                  <a:pt x="14642" y="17719"/>
                  <a:pt x="14215" y="17446"/>
                </a:cubicBezTo>
                <a:cubicBezTo>
                  <a:pt x="13788" y="17169"/>
                  <a:pt x="13445" y="16830"/>
                  <a:pt x="13179" y="16423"/>
                </a:cubicBezTo>
                <a:cubicBezTo>
                  <a:pt x="12912" y="16019"/>
                  <a:pt x="12779" y="15545"/>
                  <a:pt x="12779" y="15003"/>
                </a:cubicBezTo>
                <a:cubicBezTo>
                  <a:pt x="12779" y="14492"/>
                  <a:pt x="12912" y="14029"/>
                  <a:pt x="13179" y="13611"/>
                </a:cubicBezTo>
                <a:cubicBezTo>
                  <a:pt x="13445" y="13198"/>
                  <a:pt x="13788" y="12851"/>
                  <a:pt x="14215" y="12572"/>
                </a:cubicBezTo>
                <a:cubicBezTo>
                  <a:pt x="14642" y="12295"/>
                  <a:pt x="15117" y="12080"/>
                  <a:pt x="15644" y="11936"/>
                </a:cubicBezTo>
                <a:cubicBezTo>
                  <a:pt x="16172" y="11792"/>
                  <a:pt x="16686" y="11719"/>
                  <a:pt x="17174" y="11719"/>
                </a:cubicBezTo>
                <a:cubicBezTo>
                  <a:pt x="17441" y="11719"/>
                  <a:pt x="17692" y="11736"/>
                  <a:pt x="17940" y="11775"/>
                </a:cubicBezTo>
                <a:cubicBezTo>
                  <a:pt x="18183" y="11812"/>
                  <a:pt x="18422" y="11854"/>
                  <a:pt x="18652" y="11908"/>
                </a:cubicBezTo>
                <a:lnTo>
                  <a:pt x="18652" y="4648"/>
                </a:lnTo>
                <a:lnTo>
                  <a:pt x="8823" y="7285"/>
                </a:lnTo>
                <a:lnTo>
                  <a:pt x="8823" y="18301"/>
                </a:lnTo>
                <a:cubicBezTo>
                  <a:pt x="8823" y="18835"/>
                  <a:pt x="8690" y="19307"/>
                  <a:pt x="8423" y="19716"/>
                </a:cubicBezTo>
                <a:cubicBezTo>
                  <a:pt x="8157" y="20125"/>
                  <a:pt x="7811" y="20467"/>
                  <a:pt x="7384" y="20744"/>
                </a:cubicBezTo>
                <a:cubicBezTo>
                  <a:pt x="6960" y="21018"/>
                  <a:pt x="6485" y="21230"/>
                  <a:pt x="5955" y="21376"/>
                </a:cubicBezTo>
                <a:cubicBezTo>
                  <a:pt x="5428" y="21526"/>
                  <a:pt x="4919" y="21599"/>
                  <a:pt x="4425" y="21599"/>
                </a:cubicBezTo>
                <a:cubicBezTo>
                  <a:pt x="3913" y="21599"/>
                  <a:pt x="3398" y="21526"/>
                  <a:pt x="2880" y="21376"/>
                </a:cubicBezTo>
                <a:cubicBezTo>
                  <a:pt x="2362" y="21230"/>
                  <a:pt x="1887" y="21018"/>
                  <a:pt x="1450" y="20744"/>
                </a:cubicBezTo>
                <a:cubicBezTo>
                  <a:pt x="1014" y="20467"/>
                  <a:pt x="666" y="20125"/>
                  <a:pt x="399" y="19716"/>
                </a:cubicBezTo>
                <a:cubicBezTo>
                  <a:pt x="133" y="19307"/>
                  <a:pt x="0" y="18835"/>
                  <a:pt x="0" y="18301"/>
                </a:cubicBezTo>
                <a:cubicBezTo>
                  <a:pt x="0" y="17790"/>
                  <a:pt x="133" y="17327"/>
                  <a:pt x="399" y="16909"/>
                </a:cubicBezTo>
                <a:cubicBezTo>
                  <a:pt x="666" y="16497"/>
                  <a:pt x="1014" y="16149"/>
                  <a:pt x="1450" y="15870"/>
                </a:cubicBezTo>
                <a:cubicBezTo>
                  <a:pt x="1887" y="15590"/>
                  <a:pt x="2362" y="15376"/>
                  <a:pt x="2880" y="15229"/>
                </a:cubicBezTo>
                <a:cubicBezTo>
                  <a:pt x="3398" y="15079"/>
                  <a:pt x="3913" y="15003"/>
                  <a:pt x="4425" y="15003"/>
                </a:cubicBezTo>
                <a:cubicBezTo>
                  <a:pt x="4667" y="15003"/>
                  <a:pt x="4913" y="15023"/>
                  <a:pt x="5158" y="15059"/>
                </a:cubicBezTo>
                <a:cubicBezTo>
                  <a:pt x="5403" y="15096"/>
                  <a:pt x="5649" y="15144"/>
                  <a:pt x="5888" y="15209"/>
                </a:cubicBezTo>
                <a:lnTo>
                  <a:pt x="5888" y="4676"/>
                </a:lnTo>
                <a:cubicBezTo>
                  <a:pt x="5888" y="4433"/>
                  <a:pt x="5967" y="4216"/>
                  <a:pt x="6121" y="4029"/>
                </a:cubicBezTo>
                <a:cubicBezTo>
                  <a:pt x="6276" y="3837"/>
                  <a:pt x="6482" y="3707"/>
                  <a:pt x="6745" y="3634"/>
                </a:cubicBezTo>
                <a:cubicBezTo>
                  <a:pt x="6966" y="3583"/>
                  <a:pt x="7445" y="3453"/>
                  <a:pt x="8187" y="3241"/>
                </a:cubicBezTo>
                <a:cubicBezTo>
                  <a:pt x="8926" y="3035"/>
                  <a:pt x="9786" y="2798"/>
                  <a:pt x="10771" y="2533"/>
                </a:cubicBezTo>
                <a:cubicBezTo>
                  <a:pt x="11755" y="2267"/>
                  <a:pt x="12791" y="1985"/>
                  <a:pt x="13888" y="1688"/>
                </a:cubicBezTo>
                <a:cubicBezTo>
                  <a:pt x="14984" y="1392"/>
                  <a:pt x="16005" y="1118"/>
                  <a:pt x="16947" y="872"/>
                </a:cubicBezTo>
                <a:cubicBezTo>
                  <a:pt x="17892" y="624"/>
                  <a:pt x="18683" y="415"/>
                  <a:pt x="19328" y="248"/>
                </a:cubicBezTo>
                <a:cubicBezTo>
                  <a:pt x="19976" y="81"/>
                  <a:pt x="20336" y="0"/>
                  <a:pt x="20412" y="0"/>
                </a:cubicBezTo>
              </a:path>
            </a:pathLst>
          </a:custGeom>
          <a:solidFill>
            <a:schemeClr val="bg1"/>
          </a:solidFill>
          <a:ln>
            <a:noFill/>
          </a:ln>
          <a:effectLst/>
          <a:extLst/>
        </p:spPr>
        <p:txBody>
          <a:bodyPr lIns="50789" tIns="50789" rIns="50789" bIns="50789" anchor="ctr"/>
          <a:lstStyle/>
          <a:p>
            <a:pPr defTabSz="457098">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23" name="AutoShape 12"/>
          <p:cNvSpPr>
            <a:spLocks/>
          </p:cNvSpPr>
          <p:nvPr/>
        </p:nvSpPr>
        <p:spPr bwMode="auto">
          <a:xfrm>
            <a:off x="1163740" y="5227467"/>
            <a:ext cx="271316" cy="328378"/>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bg1"/>
          </a:solidFill>
          <a:ln>
            <a:noFill/>
          </a:ln>
          <a:effectLst/>
          <a:extLst/>
        </p:spPr>
        <p:txBody>
          <a:bodyPr lIns="50789" tIns="50789" rIns="50789" bIns="50789" anchor="ctr"/>
          <a:lstStyle/>
          <a:p>
            <a:pPr defTabSz="457098">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24" name="Rectangle 24"/>
          <p:cNvSpPr>
            <a:spLocks noChangeArrowheads="1"/>
          </p:cNvSpPr>
          <p:nvPr/>
        </p:nvSpPr>
        <p:spPr bwMode="auto">
          <a:xfrm>
            <a:off x="1907555" y="1984378"/>
            <a:ext cx="2415991"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nSpc>
                <a:spcPct val="120000"/>
              </a:lnSpc>
              <a:spcBef>
                <a:spcPts val="300"/>
              </a:spcBef>
            </a:pPr>
            <a:r>
              <a:rPr lang="zh-CN" altLang="en-US" sz="1100" kern="1100" spc="150" dirty="0">
                <a:latin typeface="微软雅黑" panose="020B0503020204020204" pitchFamily="34" charset="-122"/>
                <a:ea typeface="微软雅黑" panose="020B0503020204020204" pitchFamily="34" charset="-122"/>
              </a:rPr>
              <a:t>此处添加你的信息此处添加你的信息此处添加</a:t>
            </a:r>
            <a:endParaRPr lang="zh-CN" altLang="en-US" sz="1100" dirty="0">
              <a:solidFill>
                <a:schemeClr val="bg1">
                  <a:lumMod val="50000"/>
                </a:schemeClr>
              </a:solidFill>
            </a:endParaRPr>
          </a:p>
        </p:txBody>
      </p:sp>
      <p:sp>
        <p:nvSpPr>
          <p:cNvPr id="25" name="Rectangle 24"/>
          <p:cNvSpPr>
            <a:spLocks noChangeArrowheads="1"/>
          </p:cNvSpPr>
          <p:nvPr/>
        </p:nvSpPr>
        <p:spPr bwMode="auto">
          <a:xfrm>
            <a:off x="1907555" y="3029884"/>
            <a:ext cx="2415991"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nSpc>
                <a:spcPct val="120000"/>
              </a:lnSpc>
              <a:spcBef>
                <a:spcPts val="300"/>
              </a:spcBef>
            </a:pPr>
            <a:r>
              <a:rPr lang="zh-CN" altLang="en-US" sz="1100" kern="1100" spc="150" dirty="0">
                <a:latin typeface="微软雅黑" panose="020B0503020204020204" pitchFamily="34" charset="-122"/>
                <a:ea typeface="微软雅黑" panose="020B0503020204020204" pitchFamily="34" charset="-122"/>
              </a:rPr>
              <a:t>此处添加你的信息此处添加你的信息此处添加</a:t>
            </a:r>
            <a:endParaRPr lang="zh-CN" altLang="en-US" sz="1100" dirty="0">
              <a:solidFill>
                <a:schemeClr val="bg1">
                  <a:lumMod val="50000"/>
                </a:schemeClr>
              </a:solidFill>
            </a:endParaRPr>
          </a:p>
        </p:txBody>
      </p:sp>
      <p:sp>
        <p:nvSpPr>
          <p:cNvPr id="26" name="Rectangle 24"/>
          <p:cNvSpPr>
            <a:spLocks noChangeArrowheads="1"/>
          </p:cNvSpPr>
          <p:nvPr/>
        </p:nvSpPr>
        <p:spPr bwMode="auto">
          <a:xfrm>
            <a:off x="1907555" y="4011766"/>
            <a:ext cx="2415991"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nSpc>
                <a:spcPct val="120000"/>
              </a:lnSpc>
              <a:spcBef>
                <a:spcPts val="300"/>
              </a:spcBef>
            </a:pPr>
            <a:r>
              <a:rPr lang="zh-CN" altLang="en-US" sz="1100" kern="1100" spc="150" dirty="0">
                <a:latin typeface="微软雅黑" panose="020B0503020204020204" pitchFamily="34" charset="-122"/>
                <a:ea typeface="微软雅黑" panose="020B0503020204020204" pitchFamily="34" charset="-122"/>
              </a:rPr>
              <a:t>此处添加你的信息此处添加你的信息此处添加</a:t>
            </a:r>
            <a:endParaRPr lang="zh-CN" altLang="en-US" sz="1100" dirty="0">
              <a:solidFill>
                <a:schemeClr val="bg1">
                  <a:lumMod val="50000"/>
                </a:schemeClr>
              </a:solidFill>
            </a:endParaRPr>
          </a:p>
        </p:txBody>
      </p:sp>
      <p:sp>
        <p:nvSpPr>
          <p:cNvPr id="27" name="Rectangle 24"/>
          <p:cNvSpPr>
            <a:spLocks noChangeArrowheads="1"/>
          </p:cNvSpPr>
          <p:nvPr/>
        </p:nvSpPr>
        <p:spPr bwMode="auto">
          <a:xfrm>
            <a:off x="1907555" y="5053957"/>
            <a:ext cx="2415991"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nSpc>
                <a:spcPct val="120000"/>
              </a:lnSpc>
              <a:spcBef>
                <a:spcPts val="300"/>
              </a:spcBef>
            </a:pPr>
            <a:r>
              <a:rPr lang="zh-CN" altLang="en-US" sz="1100" kern="1100" spc="150" dirty="0">
                <a:latin typeface="微软雅黑" panose="020B0503020204020204" pitchFamily="34" charset="-122"/>
                <a:ea typeface="微软雅黑" panose="020B0503020204020204" pitchFamily="34" charset="-122"/>
              </a:rPr>
              <a:t>此处添加你的信息此处添加你的信息此处添加</a:t>
            </a:r>
            <a:endParaRPr lang="zh-CN" altLang="en-US" sz="1100" dirty="0">
              <a:solidFill>
                <a:schemeClr val="bg1">
                  <a:lumMod val="50000"/>
                </a:schemeClr>
              </a:solidFill>
            </a:endParaRPr>
          </a:p>
        </p:txBody>
      </p:sp>
      <p:sp>
        <p:nvSpPr>
          <p:cNvPr id="28" name="矩形 27"/>
          <p:cNvSpPr/>
          <p:nvPr/>
        </p:nvSpPr>
        <p:spPr>
          <a:xfrm>
            <a:off x="0" y="327025"/>
            <a:ext cx="152400" cy="565150"/>
          </a:xfrm>
          <a:prstGeom prst="rect">
            <a:avLst/>
          </a:prstGeom>
          <a:solidFill>
            <a:srgbClr val="025042"/>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a typeface="华文细黑" panose="02010600040101010101" pitchFamily="2" charset="-122"/>
            </a:endParaRPr>
          </a:p>
        </p:txBody>
      </p:sp>
      <p:grpSp>
        <p:nvGrpSpPr>
          <p:cNvPr id="29" name="组合 28"/>
          <p:cNvGrpSpPr/>
          <p:nvPr/>
        </p:nvGrpSpPr>
        <p:grpSpPr>
          <a:xfrm>
            <a:off x="245745" y="327660"/>
            <a:ext cx="563880" cy="563880"/>
            <a:chOff x="276225" y="213360"/>
            <a:chExt cx="563880" cy="563880"/>
          </a:xfrm>
          <a:solidFill>
            <a:srgbClr val="66D579"/>
          </a:solidFill>
        </p:grpSpPr>
        <p:sp>
          <p:nvSpPr>
            <p:cNvPr id="30" name="矩形 29"/>
            <p:cNvSpPr/>
            <p:nvPr/>
          </p:nvSpPr>
          <p:spPr>
            <a:xfrm>
              <a:off x="276225" y="213360"/>
              <a:ext cx="250031" cy="563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a typeface="华文细黑" panose="02010600040101010101" pitchFamily="2" charset="-122"/>
              </a:endParaRPr>
            </a:p>
          </p:txBody>
        </p:sp>
        <p:sp>
          <p:nvSpPr>
            <p:cNvPr id="31" name="椭圆 30"/>
            <p:cNvSpPr/>
            <p:nvPr/>
          </p:nvSpPr>
          <p:spPr>
            <a:xfrm>
              <a:off x="276225" y="213360"/>
              <a:ext cx="563880" cy="563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a typeface="华文细黑" panose="02010600040101010101" pitchFamily="2" charset="-122"/>
              </a:endParaRPr>
            </a:p>
          </p:txBody>
        </p:sp>
      </p:grpSp>
      <p:sp>
        <p:nvSpPr>
          <p:cNvPr id="32" name="文本占位符 1"/>
          <p:cNvSpPr txBox="1">
            <a:spLocks/>
          </p:cNvSpPr>
          <p:nvPr/>
        </p:nvSpPr>
        <p:spPr>
          <a:xfrm>
            <a:off x="882321" y="369381"/>
            <a:ext cx="3142872" cy="37121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zh-CN" altLang="en-US" sz="2400" dirty="0" smtClean="0">
                <a:latin typeface="微软雅黑" panose="020B0503020204020204" pitchFamily="34" charset="-122"/>
                <a:ea typeface="微软雅黑" panose="020B0503020204020204" pitchFamily="34" charset="-122"/>
              </a:rPr>
              <a:t>此处添加你的标题</a:t>
            </a:r>
            <a:endParaRPr lang="zh-CN" altLang="en-US" sz="2400" dirty="0">
              <a:latin typeface="微软雅黑" panose="020B0503020204020204" pitchFamily="34" charset="-122"/>
              <a:ea typeface="微软雅黑" panose="020B0503020204020204" pitchFamily="34" charset="-122"/>
            </a:endParaRPr>
          </a:p>
        </p:txBody>
      </p:sp>
      <p:pic>
        <p:nvPicPr>
          <p:cNvPr id="33" name="图片 32"/>
          <p:cNvPicPr>
            <a:picLocks noChangeAspect="1"/>
          </p:cNvPicPr>
          <p:nvPr/>
        </p:nvPicPr>
        <p:blipFill>
          <a:blip r:embed="rId2"/>
          <a:stretch>
            <a:fillRect/>
          </a:stretch>
        </p:blipFill>
        <p:spPr>
          <a:xfrm>
            <a:off x="4786540" y="1670019"/>
            <a:ext cx="6873194" cy="4602585"/>
          </a:xfrm>
          <a:prstGeom prst="rect">
            <a:avLst/>
          </a:prstGeom>
        </p:spPr>
      </p:pic>
    </p:spTree>
    <p:extLst>
      <p:ext uri="{BB962C8B-B14F-4D97-AF65-F5344CB8AC3E}">
        <p14:creationId xmlns:p14="http://schemas.microsoft.com/office/powerpoint/2010/main" val="3117922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5534"/>
            <a:ext cx="12192000" cy="6953534"/>
          </a:xfrm>
          <a:prstGeom prst="rect">
            <a:avLst/>
          </a:prstGeom>
        </p:spPr>
      </p:pic>
      <p:sp>
        <p:nvSpPr>
          <p:cNvPr id="185" name="文本框 184"/>
          <p:cNvSpPr txBox="1"/>
          <p:nvPr/>
        </p:nvSpPr>
        <p:spPr>
          <a:xfrm>
            <a:off x="3482631" y="2405475"/>
            <a:ext cx="5415709" cy="2308324"/>
          </a:xfrm>
          <a:prstGeom prst="rect">
            <a:avLst/>
          </a:prstGeom>
          <a:noFill/>
        </p:spPr>
        <p:txBody>
          <a:bodyPr wrap="square" rtlCol="0">
            <a:spAutoFit/>
          </a:bodyPr>
          <a:lstStyle/>
          <a:p>
            <a:pPr algn="ctr"/>
            <a:r>
              <a:rPr lang="en-US" altLang="zh-CN" sz="7200" b="1" dirty="0" smtClean="0">
                <a:solidFill>
                  <a:srgbClr val="0B7B55"/>
                </a:solidFill>
                <a:latin typeface="微软雅黑" panose="020B0503020204020204" pitchFamily="34" charset="-122"/>
                <a:ea typeface="微软雅黑" panose="020B0503020204020204" pitchFamily="34" charset="-122"/>
              </a:rPr>
              <a:t>THANK YOU</a:t>
            </a:r>
            <a:endParaRPr lang="zh-CN" altLang="en-US" sz="7200" b="1" dirty="0">
              <a:solidFill>
                <a:srgbClr val="0B7B55"/>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183280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TotalTime>
  <Words>827</Words>
  <Application>Microsoft Office PowerPoint</Application>
  <PresentationFormat>宽屏</PresentationFormat>
  <Paragraphs>118</Paragraphs>
  <Slides>15</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15</vt:i4>
      </vt:variant>
    </vt:vector>
  </HeadingPairs>
  <TitlesOfParts>
    <vt:vector size="25" baseType="lpstr">
      <vt:lpstr>Gill Sans</vt:lpstr>
      <vt:lpstr>Lato Light</vt:lpstr>
      <vt:lpstr>华文细黑</vt:lpstr>
      <vt:lpstr>宋体</vt:lpstr>
      <vt:lpstr>微软雅黑</vt:lpstr>
      <vt:lpstr>微软雅黑 Light</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lenovo</cp:lastModifiedBy>
  <cp:revision>10</cp:revision>
  <dcterms:created xsi:type="dcterms:W3CDTF">2017-09-14T05:54:27Z</dcterms:created>
  <dcterms:modified xsi:type="dcterms:W3CDTF">2017-09-14T07:41:31Z</dcterms:modified>
</cp:coreProperties>
</file>